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8EA3E0-C4CC-4105-8CC7-FFAF41AD222D}" v="12" dt="2022-10-10T10:35:50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Cristina Martins Rodrigues" userId="459032d2-6611-47f6-b546-c79c040e89ab" providerId="ADAL" clId="{0D8EA3E0-C4CC-4105-8CC7-FFAF41AD222D}"/>
    <pc:docChg chg="undo custSel modSld">
      <pc:chgData name="Cristina Martins Rodrigues" userId="459032d2-6611-47f6-b546-c79c040e89ab" providerId="ADAL" clId="{0D8EA3E0-C4CC-4105-8CC7-FFAF41AD222D}" dt="2022-10-10T10:35:46.584" v="73" actId="1038"/>
      <pc:docMkLst>
        <pc:docMk/>
      </pc:docMkLst>
      <pc:sldChg chg="addSp delSp modSp mod">
        <pc:chgData name="Cristina Martins Rodrigues" userId="459032d2-6611-47f6-b546-c79c040e89ab" providerId="ADAL" clId="{0D8EA3E0-C4CC-4105-8CC7-FFAF41AD222D}" dt="2022-10-10T10:35:46.584" v="73" actId="1038"/>
        <pc:sldMkLst>
          <pc:docMk/>
          <pc:sldMk cId="3373288179" sldId="690"/>
        </pc:sldMkLst>
        <pc:spChg chg="del">
          <ac:chgData name="Cristina Martins Rodrigues" userId="459032d2-6611-47f6-b546-c79c040e89ab" providerId="ADAL" clId="{0D8EA3E0-C4CC-4105-8CC7-FFAF41AD222D}" dt="2022-10-10T10:33:31.388" v="0" actId="478"/>
          <ac:spMkLst>
            <pc:docMk/>
            <pc:sldMk cId="3373288179" sldId="690"/>
            <ac:spMk id="2" creationId="{DDF7FB9D-4856-48AD-A5F7-8D028F2C91A5}"/>
          </ac:spMkLst>
        </pc:spChg>
        <pc:spChg chg="mod">
          <ac:chgData name="Cristina Martins Rodrigues" userId="459032d2-6611-47f6-b546-c79c040e89ab" providerId="ADAL" clId="{0D8EA3E0-C4CC-4105-8CC7-FFAF41AD222D}" dt="2022-10-10T10:34:35.614" v="19" actId="164"/>
          <ac:spMkLst>
            <pc:docMk/>
            <pc:sldMk cId="3373288179" sldId="690"/>
            <ac:spMk id="3" creationId="{3C21978D-DEFF-4FF4-A8A2-D5ECBD38DEBB}"/>
          </ac:spMkLst>
        </pc:spChg>
        <pc:spChg chg="mod">
          <ac:chgData name="Cristina Martins Rodrigues" userId="459032d2-6611-47f6-b546-c79c040e89ab" providerId="ADAL" clId="{0D8EA3E0-C4CC-4105-8CC7-FFAF41AD222D}" dt="2022-10-10T10:34:42.521" v="21" actId="164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Cristina Martins Rodrigues" userId="459032d2-6611-47f6-b546-c79c040e89ab" providerId="ADAL" clId="{0D8EA3E0-C4CC-4105-8CC7-FFAF41AD222D}" dt="2022-10-10T10:34:42.521" v="21" actId="164"/>
          <ac:spMkLst>
            <pc:docMk/>
            <pc:sldMk cId="3373288179" sldId="690"/>
            <ac:spMk id="5" creationId="{9AE826D7-0731-4C7D-B79E-3EB68B9FAF39}"/>
          </ac:spMkLst>
        </pc:spChg>
        <pc:spChg chg="add del mod">
          <ac:chgData name="Cristina Martins Rodrigues" userId="459032d2-6611-47f6-b546-c79c040e89ab" providerId="ADAL" clId="{0D8EA3E0-C4CC-4105-8CC7-FFAF41AD222D}" dt="2022-10-10T10:33:32.661" v="1" actId="478"/>
          <ac:spMkLst>
            <pc:docMk/>
            <pc:sldMk cId="3373288179" sldId="690"/>
            <ac:spMk id="7" creationId="{1CB0D1CE-48FD-A528-F9E9-2ED03F4D6EBA}"/>
          </ac:spMkLst>
        </pc:spChg>
        <pc:spChg chg="mod">
          <ac:chgData name="Cristina Martins Rodrigues" userId="459032d2-6611-47f6-b546-c79c040e89ab" providerId="ADAL" clId="{0D8EA3E0-C4CC-4105-8CC7-FFAF41AD222D}" dt="2022-10-10T10:34:42.521" v="21" actId="164"/>
          <ac:spMkLst>
            <pc:docMk/>
            <pc:sldMk cId="3373288179" sldId="690"/>
            <ac:spMk id="8" creationId="{0FC607F8-226D-48C7-A243-D378111386DD}"/>
          </ac:spMkLst>
        </pc:spChg>
        <pc:spChg chg="add del mod">
          <ac:chgData name="Cristina Martins Rodrigues" userId="459032d2-6611-47f6-b546-c79c040e89ab" providerId="ADAL" clId="{0D8EA3E0-C4CC-4105-8CC7-FFAF41AD222D}" dt="2022-10-10T10:33:36.472" v="3" actId="478"/>
          <ac:spMkLst>
            <pc:docMk/>
            <pc:sldMk cId="3373288179" sldId="690"/>
            <ac:spMk id="11" creationId="{053F0521-EDC0-84EB-508E-7D6475E10383}"/>
          </ac:spMkLst>
        </pc:spChg>
        <pc:spChg chg="mod topLvl">
          <ac:chgData name="Cristina Martins Rodrigues" userId="459032d2-6611-47f6-b546-c79c040e89ab" providerId="ADAL" clId="{0D8EA3E0-C4CC-4105-8CC7-FFAF41AD222D}" dt="2022-10-10T10:35:35.901" v="48" actId="1035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Cristina Martins Rodrigues" userId="459032d2-6611-47f6-b546-c79c040e89ab" providerId="ADAL" clId="{0D8EA3E0-C4CC-4105-8CC7-FFAF41AD222D}" dt="2022-10-10T10:35:00.265" v="26" actId="165"/>
          <ac:spMkLst>
            <pc:docMk/>
            <pc:sldMk cId="3373288179" sldId="690"/>
            <ac:spMk id="16" creationId="{5B4178F3-780F-4E4E-97BF-290E7110DCF1}"/>
          </ac:spMkLst>
        </pc:spChg>
        <pc:spChg chg="mod">
          <ac:chgData name="Cristina Martins Rodrigues" userId="459032d2-6611-47f6-b546-c79c040e89ab" providerId="ADAL" clId="{0D8EA3E0-C4CC-4105-8CC7-FFAF41AD222D}" dt="2022-10-10T10:34:56.710" v="25" actId="165"/>
          <ac:spMkLst>
            <pc:docMk/>
            <pc:sldMk cId="3373288179" sldId="690"/>
            <ac:spMk id="25" creationId="{CF313DBB-8BF1-4B0C-BD81-44678057B822}"/>
          </ac:spMkLst>
        </pc:spChg>
        <pc:spChg chg="mod">
          <ac:chgData name="Cristina Martins Rodrigues" userId="459032d2-6611-47f6-b546-c79c040e89ab" providerId="ADAL" clId="{0D8EA3E0-C4CC-4105-8CC7-FFAF41AD222D}" dt="2022-10-10T10:34:56.710" v="25" actId="165"/>
          <ac:spMkLst>
            <pc:docMk/>
            <pc:sldMk cId="3373288179" sldId="690"/>
            <ac:spMk id="26" creationId="{FF846848-1783-45A3-8F66-B7EA7B4E41F7}"/>
          </ac:spMkLst>
        </pc:spChg>
        <pc:spChg chg="mod">
          <ac:chgData name="Cristina Martins Rodrigues" userId="459032d2-6611-47f6-b546-c79c040e89ab" providerId="ADAL" clId="{0D8EA3E0-C4CC-4105-8CC7-FFAF41AD222D}" dt="2022-10-10T10:34:56.710" v="25" actId="165"/>
          <ac:spMkLst>
            <pc:docMk/>
            <pc:sldMk cId="3373288179" sldId="690"/>
            <ac:spMk id="27" creationId="{29D8CFEE-8ACD-4093-9FDB-147A3CC2488F}"/>
          </ac:spMkLst>
        </pc:spChg>
        <pc:spChg chg="mod">
          <ac:chgData name="Cristina Martins Rodrigues" userId="459032d2-6611-47f6-b546-c79c040e89ab" providerId="ADAL" clId="{0D8EA3E0-C4CC-4105-8CC7-FFAF41AD222D}" dt="2022-10-10T10:34:56.710" v="25" actId="165"/>
          <ac:spMkLst>
            <pc:docMk/>
            <pc:sldMk cId="3373288179" sldId="690"/>
            <ac:spMk id="28" creationId="{439410B1-9F9B-43DC-8576-87F059725FB3}"/>
          </ac:spMkLst>
        </pc:spChg>
        <pc:spChg chg="mod topLvl">
          <ac:chgData name="Cristina Martins Rodrigues" userId="459032d2-6611-47f6-b546-c79c040e89ab" providerId="ADAL" clId="{0D8EA3E0-C4CC-4105-8CC7-FFAF41AD222D}" dt="2022-10-10T10:35:41.438" v="63" actId="1035"/>
          <ac:spMkLst>
            <pc:docMk/>
            <pc:sldMk cId="3373288179" sldId="690"/>
            <ac:spMk id="32" creationId="{419E119E-0057-4DDB-9AA7-4B27A399100F}"/>
          </ac:spMkLst>
        </pc:spChg>
        <pc:spChg chg="mod">
          <ac:chgData name="Cristina Martins Rodrigues" userId="459032d2-6611-47f6-b546-c79c040e89ab" providerId="ADAL" clId="{0D8EA3E0-C4CC-4105-8CC7-FFAF41AD222D}" dt="2022-10-10T10:34:19.135" v="10" actId="164"/>
          <ac:spMkLst>
            <pc:docMk/>
            <pc:sldMk cId="3373288179" sldId="690"/>
            <ac:spMk id="33" creationId="{07228D61-69E0-4452-A0EF-7BE6307EBAC8}"/>
          </ac:spMkLst>
        </pc:spChg>
        <pc:spChg chg="mod">
          <ac:chgData name="Cristina Martins Rodrigues" userId="459032d2-6611-47f6-b546-c79c040e89ab" providerId="ADAL" clId="{0D8EA3E0-C4CC-4105-8CC7-FFAF41AD222D}" dt="2022-10-10T10:34:19.135" v="10" actId="164"/>
          <ac:spMkLst>
            <pc:docMk/>
            <pc:sldMk cId="3373288179" sldId="690"/>
            <ac:spMk id="34" creationId="{210BF467-3BFE-4C1F-9B10-0CC499C2885A}"/>
          </ac:spMkLst>
        </pc:spChg>
        <pc:spChg chg="mod">
          <ac:chgData name="Cristina Martins Rodrigues" userId="459032d2-6611-47f6-b546-c79c040e89ab" providerId="ADAL" clId="{0D8EA3E0-C4CC-4105-8CC7-FFAF41AD222D}" dt="2022-10-10T10:34:19.135" v="10" actId="164"/>
          <ac:spMkLst>
            <pc:docMk/>
            <pc:sldMk cId="3373288179" sldId="690"/>
            <ac:spMk id="35" creationId="{98C9B6A0-5AE4-4D06-A4EC-8F8FE0984A80}"/>
          </ac:spMkLst>
        </pc:spChg>
        <pc:spChg chg="mod">
          <ac:chgData name="Cristina Martins Rodrigues" userId="459032d2-6611-47f6-b546-c79c040e89ab" providerId="ADAL" clId="{0D8EA3E0-C4CC-4105-8CC7-FFAF41AD222D}" dt="2022-10-10T10:34:19.135" v="10" actId="164"/>
          <ac:spMkLst>
            <pc:docMk/>
            <pc:sldMk cId="3373288179" sldId="690"/>
            <ac:spMk id="36" creationId="{62C4D440-B09C-4E6E-B004-ED6006D938DC}"/>
          </ac:spMkLst>
        </pc:spChg>
        <pc:spChg chg="mod">
          <ac:chgData name="Cristina Martins Rodrigues" userId="459032d2-6611-47f6-b546-c79c040e89ab" providerId="ADAL" clId="{0D8EA3E0-C4CC-4105-8CC7-FFAF41AD222D}" dt="2022-10-10T10:34:35.614" v="19" actId="164"/>
          <ac:spMkLst>
            <pc:docMk/>
            <pc:sldMk cId="3373288179" sldId="690"/>
            <ac:spMk id="37" creationId="{09D51A08-B70A-4DCE-A973-787E4C0259B1}"/>
          </ac:spMkLst>
        </pc:spChg>
        <pc:spChg chg="del">
          <ac:chgData name="Cristina Martins Rodrigues" userId="459032d2-6611-47f6-b546-c79c040e89ab" providerId="ADAL" clId="{0D8EA3E0-C4CC-4105-8CC7-FFAF41AD222D}" dt="2022-10-10T10:33:34.009" v="2" actId="478"/>
          <ac:spMkLst>
            <pc:docMk/>
            <pc:sldMk cId="3373288179" sldId="690"/>
            <ac:spMk id="40" creationId="{0F80760D-1F35-45CE-9A24-97A553F8ECA4}"/>
          </ac:spMkLst>
        </pc:spChg>
        <pc:grpChg chg="add del mod topLvl">
          <ac:chgData name="Cristina Martins Rodrigues" userId="459032d2-6611-47f6-b546-c79c040e89ab" providerId="ADAL" clId="{0D8EA3E0-C4CC-4105-8CC7-FFAF41AD222D}" dt="2022-10-10T10:35:00.265" v="26" actId="165"/>
          <ac:grpSpMkLst>
            <pc:docMk/>
            <pc:sldMk cId="3373288179" sldId="690"/>
            <ac:grpSpMk id="12" creationId="{E166FE3D-8C99-A5AC-0609-8B264C596098}"/>
          </ac:grpSpMkLst>
        </pc:grpChg>
        <pc:grpChg chg="add del mod topLvl">
          <ac:chgData name="Cristina Martins Rodrigues" userId="459032d2-6611-47f6-b546-c79c040e89ab" providerId="ADAL" clId="{0D8EA3E0-C4CC-4105-8CC7-FFAF41AD222D}" dt="2022-10-10T10:34:56.710" v="25" actId="165"/>
          <ac:grpSpMkLst>
            <pc:docMk/>
            <pc:sldMk cId="3373288179" sldId="690"/>
            <ac:grpSpMk id="13" creationId="{5C699306-53AB-B9AA-10BA-30A8ECF56204}"/>
          </ac:grpSpMkLst>
        </pc:grpChg>
        <pc:grpChg chg="mod topLvl">
          <ac:chgData name="Cristina Martins Rodrigues" userId="459032d2-6611-47f6-b546-c79c040e89ab" providerId="ADAL" clId="{0D8EA3E0-C4CC-4105-8CC7-FFAF41AD222D}" dt="2022-10-10T10:35:14.571" v="29" actId="164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Cristina Martins Rodrigues" userId="459032d2-6611-47f6-b546-c79c040e89ab" providerId="ADAL" clId="{0D8EA3E0-C4CC-4105-8CC7-FFAF41AD222D}" dt="2022-10-10T10:35:00.265" v="26" actId="165"/>
          <ac:grpSpMkLst>
            <pc:docMk/>
            <pc:sldMk cId="3373288179" sldId="690"/>
            <ac:grpSpMk id="17" creationId="{CE866B59-E5D0-4E53-B2DE-F15CBC1C5E31}"/>
          </ac:grpSpMkLst>
        </pc:grpChg>
        <pc:grpChg chg="add mod">
          <ac:chgData name="Cristina Martins Rodrigues" userId="459032d2-6611-47f6-b546-c79c040e89ab" providerId="ADAL" clId="{0D8EA3E0-C4CC-4105-8CC7-FFAF41AD222D}" dt="2022-10-10T10:34:35.614" v="19" actId="164"/>
          <ac:grpSpMkLst>
            <pc:docMk/>
            <pc:sldMk cId="3373288179" sldId="690"/>
            <ac:grpSpMk id="21" creationId="{3DA8C1AD-3C97-8012-D820-D764660C0E4E}"/>
          </ac:grpSpMkLst>
        </pc:grpChg>
        <pc:grpChg chg="mod topLvl">
          <ac:chgData name="Cristina Martins Rodrigues" userId="459032d2-6611-47f6-b546-c79c040e89ab" providerId="ADAL" clId="{0D8EA3E0-C4CC-4105-8CC7-FFAF41AD222D}" dt="2022-10-10T10:35:17.668" v="30" actId="164"/>
          <ac:grpSpMkLst>
            <pc:docMk/>
            <pc:sldMk cId="3373288179" sldId="690"/>
            <ac:grpSpMk id="22" creationId="{8500178D-9DAB-4F72-89A4-0EEE6697EE27}"/>
          </ac:grpSpMkLst>
        </pc:grpChg>
        <pc:grpChg chg="mod">
          <ac:chgData name="Cristina Martins Rodrigues" userId="459032d2-6611-47f6-b546-c79c040e89ab" providerId="ADAL" clId="{0D8EA3E0-C4CC-4105-8CC7-FFAF41AD222D}" dt="2022-10-10T10:34:56.710" v="25" actId="165"/>
          <ac:grpSpMkLst>
            <pc:docMk/>
            <pc:sldMk cId="3373288179" sldId="690"/>
            <ac:grpSpMk id="23" creationId="{A3A810C1-873C-4F2C-9DF1-A6532DE20820}"/>
          </ac:grpSpMkLst>
        </pc:grpChg>
        <pc:grpChg chg="mod">
          <ac:chgData name="Cristina Martins Rodrigues" userId="459032d2-6611-47f6-b546-c79c040e89ab" providerId="ADAL" clId="{0D8EA3E0-C4CC-4105-8CC7-FFAF41AD222D}" dt="2022-10-10T10:34:56.710" v="25" actId="165"/>
          <ac:grpSpMkLst>
            <pc:docMk/>
            <pc:sldMk cId="3373288179" sldId="690"/>
            <ac:grpSpMk id="24" creationId="{8BFA6EC7-3929-4F46-AC72-D6CFBBF0E117}"/>
          </ac:grpSpMkLst>
        </pc:grpChg>
        <pc:grpChg chg="mod">
          <ac:chgData name="Cristina Martins Rodrigues" userId="459032d2-6611-47f6-b546-c79c040e89ab" providerId="ADAL" clId="{0D8EA3E0-C4CC-4105-8CC7-FFAF41AD222D}" dt="2022-10-10T10:34:56.710" v="25" actId="165"/>
          <ac:grpSpMkLst>
            <pc:docMk/>
            <pc:sldMk cId="3373288179" sldId="690"/>
            <ac:grpSpMk id="29" creationId="{337E28B0-A2DF-4EF0-BE4A-A727492814CE}"/>
          </ac:grpSpMkLst>
        </pc:grpChg>
        <pc:grpChg chg="add mod">
          <ac:chgData name="Cristina Martins Rodrigues" userId="459032d2-6611-47f6-b546-c79c040e89ab" providerId="ADAL" clId="{0D8EA3E0-C4CC-4105-8CC7-FFAF41AD222D}" dt="2022-10-10T10:34:42.521" v="21" actId="164"/>
          <ac:grpSpMkLst>
            <pc:docMk/>
            <pc:sldMk cId="3373288179" sldId="690"/>
            <ac:grpSpMk id="41" creationId="{D9171002-CEA5-5134-9B86-421FDC5A385B}"/>
          </ac:grpSpMkLst>
        </pc:grpChg>
        <pc:grpChg chg="add mod">
          <ac:chgData name="Cristina Martins Rodrigues" userId="459032d2-6611-47f6-b546-c79c040e89ab" providerId="ADAL" clId="{0D8EA3E0-C4CC-4105-8CC7-FFAF41AD222D}" dt="2022-10-10T10:35:25.851" v="33" actId="408"/>
          <ac:grpSpMkLst>
            <pc:docMk/>
            <pc:sldMk cId="3373288179" sldId="690"/>
            <ac:grpSpMk id="42" creationId="{30158DF7-C215-3C54-6E0E-30282B48BDCD}"/>
          </ac:grpSpMkLst>
        </pc:grpChg>
        <pc:grpChg chg="add del mod">
          <ac:chgData name="Cristina Martins Rodrigues" userId="459032d2-6611-47f6-b546-c79c040e89ab" providerId="ADAL" clId="{0D8EA3E0-C4CC-4105-8CC7-FFAF41AD222D}" dt="2022-10-10T10:34:53.309" v="24" actId="165"/>
          <ac:grpSpMkLst>
            <pc:docMk/>
            <pc:sldMk cId="3373288179" sldId="690"/>
            <ac:grpSpMk id="43" creationId="{9C9B962D-B27D-2EF6-C871-589F77F3220B}"/>
          </ac:grpSpMkLst>
        </pc:grpChg>
        <pc:grpChg chg="add mod">
          <ac:chgData name="Cristina Martins Rodrigues" userId="459032d2-6611-47f6-b546-c79c040e89ab" providerId="ADAL" clId="{0D8EA3E0-C4CC-4105-8CC7-FFAF41AD222D}" dt="2022-10-10T10:35:44.284" v="68" actId="1037"/>
          <ac:grpSpMkLst>
            <pc:docMk/>
            <pc:sldMk cId="3373288179" sldId="690"/>
            <ac:grpSpMk id="44" creationId="{8D09CA96-DCB9-F394-982F-C018F97DBEF0}"/>
          </ac:grpSpMkLst>
        </pc:grpChg>
        <pc:grpChg chg="add mod">
          <ac:chgData name="Cristina Martins Rodrigues" userId="459032d2-6611-47f6-b546-c79c040e89ab" providerId="ADAL" clId="{0D8EA3E0-C4CC-4105-8CC7-FFAF41AD222D}" dt="2022-10-10T10:35:46.584" v="73" actId="1038"/>
          <ac:grpSpMkLst>
            <pc:docMk/>
            <pc:sldMk cId="3373288179" sldId="690"/>
            <ac:grpSpMk id="45" creationId="{16001B7A-571C-7163-DCD4-E859863F944E}"/>
          </ac:grpSpMkLst>
        </pc:grpChg>
        <pc:picChg chg="mod">
          <ac:chgData name="Cristina Martins Rodrigues" userId="459032d2-6611-47f6-b546-c79c040e89ab" providerId="ADAL" clId="{0D8EA3E0-C4CC-4105-8CC7-FFAF41AD222D}" dt="2022-10-10T10:35:00.265" v="26" actId="165"/>
          <ac:picMkLst>
            <pc:docMk/>
            <pc:sldMk cId="3373288179" sldId="690"/>
            <ac:picMk id="18" creationId="{3722AA92-7B89-496E-BC4E-45DBE53B4B9A}"/>
          </ac:picMkLst>
        </pc:picChg>
        <pc:picChg chg="mod">
          <ac:chgData name="Cristina Martins Rodrigues" userId="459032d2-6611-47f6-b546-c79c040e89ab" providerId="ADAL" clId="{0D8EA3E0-C4CC-4105-8CC7-FFAF41AD222D}" dt="2022-10-10T10:35:00.265" v="26" actId="165"/>
          <ac:picMkLst>
            <pc:docMk/>
            <pc:sldMk cId="3373288179" sldId="690"/>
            <ac:picMk id="19" creationId="{122CBA8C-B3E1-4593-BCAE-A9FB6954DA32}"/>
          </ac:picMkLst>
        </pc:picChg>
        <pc:picChg chg="mod">
          <ac:chgData name="Cristina Martins Rodrigues" userId="459032d2-6611-47f6-b546-c79c040e89ab" providerId="ADAL" clId="{0D8EA3E0-C4CC-4105-8CC7-FFAF41AD222D}" dt="2022-10-10T10:35:00.265" v="26" actId="165"/>
          <ac:picMkLst>
            <pc:docMk/>
            <pc:sldMk cId="3373288179" sldId="690"/>
            <ac:picMk id="20" creationId="{7394DD77-87B7-4623-B806-415869E29C00}"/>
          </ac:picMkLst>
        </pc:picChg>
        <pc:picChg chg="mod">
          <ac:chgData name="Cristina Martins Rodrigues" userId="459032d2-6611-47f6-b546-c79c040e89ab" providerId="ADAL" clId="{0D8EA3E0-C4CC-4105-8CC7-FFAF41AD222D}" dt="2022-10-10T10:34:56.710" v="25" actId="165"/>
          <ac:picMkLst>
            <pc:docMk/>
            <pc:sldMk cId="3373288179" sldId="690"/>
            <ac:picMk id="30" creationId="{95898851-E311-4805-A9A7-D6EBB2848B5F}"/>
          </ac:picMkLst>
        </pc:picChg>
        <pc:picChg chg="mod">
          <ac:chgData name="Cristina Martins Rodrigues" userId="459032d2-6611-47f6-b546-c79c040e89ab" providerId="ADAL" clId="{0D8EA3E0-C4CC-4105-8CC7-FFAF41AD222D}" dt="2022-10-10T10:34:56.710" v="25" actId="165"/>
          <ac:picMkLst>
            <pc:docMk/>
            <pc:sldMk cId="3373288179" sldId="690"/>
            <ac:picMk id="31" creationId="{FF393F7B-6814-4DF0-B355-8A4C12613279}"/>
          </ac:picMkLst>
        </pc:picChg>
        <pc:cxnChg chg="mod">
          <ac:chgData name="Cristina Martins Rodrigues" userId="459032d2-6611-47f6-b546-c79c040e89ab" providerId="ADAL" clId="{0D8EA3E0-C4CC-4105-8CC7-FFAF41AD222D}" dt="2022-10-10T10:34:19.135" v="10" actId="164"/>
          <ac:cxnSpMkLst>
            <pc:docMk/>
            <pc:sldMk cId="3373288179" sldId="690"/>
            <ac:cxnSpMk id="9" creationId="{F6E8B7CF-3F0A-4193-9C96-1E3F49C3E708}"/>
          </ac:cxnSpMkLst>
        </pc:cxnChg>
        <pc:cxnChg chg="mod">
          <ac:chgData name="Cristina Martins Rodrigues" userId="459032d2-6611-47f6-b546-c79c040e89ab" providerId="ADAL" clId="{0D8EA3E0-C4CC-4105-8CC7-FFAF41AD222D}" dt="2022-10-10T10:34:19.135" v="10" actId="164"/>
          <ac:cxnSpMkLst>
            <pc:docMk/>
            <pc:sldMk cId="3373288179" sldId="690"/>
            <ac:cxnSpMk id="38" creationId="{526D4D85-ACF9-4190-9891-C6E00AE2D385}"/>
          </ac:cxnSpMkLst>
        </pc:cxnChg>
        <pc:cxnChg chg="mod">
          <ac:chgData name="Cristina Martins Rodrigues" userId="459032d2-6611-47f6-b546-c79c040e89ab" providerId="ADAL" clId="{0D8EA3E0-C4CC-4105-8CC7-FFAF41AD222D}" dt="2022-10-10T10:34:19.135" v="10" actId="164"/>
          <ac:cxnSpMkLst>
            <pc:docMk/>
            <pc:sldMk cId="3373288179" sldId="690"/>
            <ac:cxnSpMk id="39" creationId="{5A1B78B8-29B6-4D81-A7AC-BC9E49E2A815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8D09CA96-DCB9-F394-982F-C018F97DBEF0}"/>
              </a:ext>
            </a:extLst>
          </p:cNvPr>
          <p:cNvGrpSpPr/>
          <p:nvPr/>
        </p:nvGrpSpPr>
        <p:grpSpPr>
          <a:xfrm>
            <a:off x="425250" y="3293732"/>
            <a:ext cx="2303642" cy="1617224"/>
            <a:chOff x="471430" y="3293732"/>
            <a:chExt cx="2303642" cy="161722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70A5DF-3910-4F80-9335-57A10842FF6F}"/>
                </a:ext>
              </a:extLst>
            </p:cNvPr>
            <p:cNvSpPr txBox="1"/>
            <p:nvPr/>
          </p:nvSpPr>
          <p:spPr>
            <a:xfrm>
              <a:off x="471430" y="4510846"/>
              <a:ext cx="23036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domain experts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21A3EF0-852B-4014-95D2-605F7A40CEA0}"/>
                </a:ext>
              </a:extLst>
            </p:cNvPr>
            <p:cNvGrpSpPr/>
            <p:nvPr/>
          </p:nvGrpSpPr>
          <p:grpSpPr>
            <a:xfrm>
              <a:off x="1073385" y="3293732"/>
              <a:ext cx="1099733" cy="1099733"/>
              <a:chOff x="8133118" y="1603813"/>
              <a:chExt cx="1459546" cy="145954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B4178F3-780F-4E4E-97BF-290E7110DCF1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E866B59-E5D0-4E53-B2DE-F15CBC1C5E31}"/>
                  </a:ext>
                </a:extLst>
              </p:cNvPr>
              <p:cNvGrpSpPr/>
              <p:nvPr/>
            </p:nvGrpSpPr>
            <p:grpSpPr>
              <a:xfrm flipH="1">
                <a:off x="8233054" y="1887045"/>
                <a:ext cx="1324608" cy="893079"/>
                <a:chOff x="6588827" y="562265"/>
                <a:chExt cx="1727860" cy="1164963"/>
              </a:xfrm>
              <a:solidFill>
                <a:schemeClr val="accent1"/>
              </a:solidFill>
            </p:grpSpPr>
            <p:pic>
              <p:nvPicPr>
                <p:cNvPr id="18" name="Graphic 17" descr="User">
                  <a:extLst>
                    <a:ext uri="{FF2B5EF4-FFF2-40B4-BE49-F238E27FC236}">
                      <a16:creationId xmlns:a16="http://schemas.microsoft.com/office/drawing/2014/main" id="{3722AA92-7B89-496E-BC4E-45DBE53B4B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9" name="Graphic 18" descr="Scientist">
                  <a:extLst>
                    <a:ext uri="{FF2B5EF4-FFF2-40B4-BE49-F238E27FC236}">
                      <a16:creationId xmlns:a16="http://schemas.microsoft.com/office/drawing/2014/main" id="{122CBA8C-B3E1-4593-BCAE-A9FB6954DA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827" y="5638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0" name="Graphic 19" descr="User">
                  <a:extLst>
                    <a:ext uri="{FF2B5EF4-FFF2-40B4-BE49-F238E27FC236}">
                      <a16:creationId xmlns:a16="http://schemas.microsoft.com/office/drawing/2014/main" id="{7394DD77-87B7-4623-B806-415869E29C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6001B7A-571C-7163-DCD4-E859863F944E}"/>
              </a:ext>
            </a:extLst>
          </p:cNvPr>
          <p:cNvGrpSpPr/>
          <p:nvPr/>
        </p:nvGrpSpPr>
        <p:grpSpPr>
          <a:xfrm>
            <a:off x="9499408" y="3293732"/>
            <a:ext cx="2303642" cy="1617224"/>
            <a:chOff x="9453228" y="3293732"/>
            <a:chExt cx="2303642" cy="161722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00178D-9DAB-4F72-89A4-0EEE6697EE27}"/>
                </a:ext>
              </a:extLst>
            </p:cNvPr>
            <p:cNvGrpSpPr/>
            <p:nvPr/>
          </p:nvGrpSpPr>
          <p:grpSpPr>
            <a:xfrm>
              <a:off x="10055183" y="3293732"/>
              <a:ext cx="1099733" cy="1099733"/>
              <a:chOff x="5457549" y="1517706"/>
              <a:chExt cx="1099733" cy="109973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3A810C1-873C-4F2C-9DF1-A6532DE20820}"/>
                  </a:ext>
                </a:extLst>
              </p:cNvPr>
              <p:cNvGrpSpPr/>
              <p:nvPr/>
            </p:nvGrpSpPr>
            <p:grpSpPr>
              <a:xfrm>
                <a:off x="5457549" y="1517706"/>
                <a:ext cx="1099733" cy="1099733"/>
                <a:chOff x="8133118" y="1603813"/>
                <a:chExt cx="1459546" cy="1459546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39410B1-9F9B-43DC-8576-87F059725FB3}"/>
                    </a:ext>
                  </a:extLst>
                </p:cNvPr>
                <p:cNvSpPr/>
                <p:nvPr/>
              </p:nvSpPr>
              <p:spPr>
                <a:xfrm>
                  <a:off x="8133118" y="1603813"/>
                  <a:ext cx="1459546" cy="1459546"/>
                </a:xfrm>
                <a:prstGeom prst="ellipse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37E28B0-A2DF-4EF0-BE4A-A727492814CE}"/>
                    </a:ext>
                  </a:extLst>
                </p:cNvPr>
                <p:cNvGrpSpPr/>
                <p:nvPr/>
              </p:nvGrpSpPr>
              <p:grpSpPr>
                <a:xfrm flipH="1">
                  <a:off x="8233049" y="1887045"/>
                  <a:ext cx="1000957" cy="893079"/>
                  <a:chOff x="7011009" y="562265"/>
                  <a:chExt cx="1305678" cy="1164963"/>
                </a:xfrm>
                <a:solidFill>
                  <a:schemeClr val="accent1"/>
                </a:solidFill>
              </p:grpSpPr>
              <p:pic>
                <p:nvPicPr>
                  <p:cNvPr id="30" name="Graphic 29" descr="User">
                    <a:extLst>
                      <a:ext uri="{FF2B5EF4-FFF2-40B4-BE49-F238E27FC236}">
                        <a16:creationId xmlns:a16="http://schemas.microsoft.com/office/drawing/2014/main" id="{95898851-E311-4805-A9A7-D6EBB2848B5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02287" y="56226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31" name="Graphic 30" descr="User">
                    <a:extLst>
                      <a:ext uri="{FF2B5EF4-FFF2-40B4-BE49-F238E27FC236}">
                        <a16:creationId xmlns:a16="http://schemas.microsoft.com/office/drawing/2014/main" id="{FF393F7B-6814-4DF0-B355-8A4C126132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011009" y="726047"/>
                    <a:ext cx="1001181" cy="100118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4" name="Graphic 21" descr="Call center">
                <a:extLst>
                  <a:ext uri="{FF2B5EF4-FFF2-40B4-BE49-F238E27FC236}">
                    <a16:creationId xmlns:a16="http://schemas.microsoft.com/office/drawing/2014/main" id="{8BFA6EC7-3929-4F46-AC72-D6CFBBF0E117}"/>
                  </a:ext>
                </a:extLst>
              </p:cNvPr>
              <p:cNvGrpSpPr/>
              <p:nvPr/>
            </p:nvGrpSpPr>
            <p:grpSpPr>
              <a:xfrm>
                <a:off x="6127629" y="1784943"/>
                <a:ext cx="323194" cy="383793"/>
                <a:chOff x="7922824" y="3544931"/>
                <a:chExt cx="359289" cy="426656"/>
              </a:xfrm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F313DBB-8BF1-4B0C-BD81-44678057B822}"/>
                    </a:ext>
                  </a:extLst>
                </p:cNvPr>
                <p:cNvSpPr/>
                <p:nvPr/>
              </p:nvSpPr>
              <p:spPr>
                <a:xfrm>
                  <a:off x="7922824" y="3791943"/>
                  <a:ext cx="359289" cy="179644"/>
                </a:xfrm>
                <a:custGeom>
                  <a:avLst/>
                  <a:gdLst>
                    <a:gd name="connsiteX0" fmla="*/ 341325 w 359289"/>
                    <a:gd name="connsiteY0" fmla="*/ 53893 h 179644"/>
                    <a:gd name="connsiteX1" fmla="*/ 253748 w 359289"/>
                    <a:gd name="connsiteY1" fmla="*/ 11228 h 179644"/>
                    <a:gd name="connsiteX2" fmla="*/ 179645 w 359289"/>
                    <a:gd name="connsiteY2" fmla="*/ 0 h 179644"/>
                    <a:gd name="connsiteX3" fmla="*/ 105541 w 359289"/>
                    <a:gd name="connsiteY3" fmla="*/ 11228 h 179644"/>
                    <a:gd name="connsiteX4" fmla="*/ 17964 w 359289"/>
                    <a:gd name="connsiteY4" fmla="*/ 53893 h 179644"/>
                    <a:gd name="connsiteX5" fmla="*/ 0 w 359289"/>
                    <a:gd name="connsiteY5" fmla="*/ 89822 h 179644"/>
                    <a:gd name="connsiteX6" fmla="*/ 0 w 359289"/>
                    <a:gd name="connsiteY6" fmla="*/ 179645 h 179644"/>
                    <a:gd name="connsiteX7" fmla="*/ 359289 w 359289"/>
                    <a:gd name="connsiteY7" fmla="*/ 179645 h 179644"/>
                    <a:gd name="connsiteX8" fmla="*/ 359289 w 359289"/>
                    <a:gd name="connsiteY8" fmla="*/ 89822 h 179644"/>
                    <a:gd name="connsiteX9" fmla="*/ 341325 w 359289"/>
                    <a:gd name="connsiteY9" fmla="*/ 53893 h 179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9289" h="179644">
                      <a:moveTo>
                        <a:pt x="341325" y="53893"/>
                      </a:moveTo>
                      <a:cubicBezTo>
                        <a:pt x="316624" y="33683"/>
                        <a:pt x="285186" y="20210"/>
                        <a:pt x="253748" y="11228"/>
                      </a:cubicBezTo>
                      <a:cubicBezTo>
                        <a:pt x="231293" y="4491"/>
                        <a:pt x="206591" y="0"/>
                        <a:pt x="179645" y="0"/>
                      </a:cubicBezTo>
                      <a:cubicBezTo>
                        <a:pt x="154944" y="0"/>
                        <a:pt x="130242" y="4491"/>
                        <a:pt x="105541" y="11228"/>
                      </a:cubicBezTo>
                      <a:cubicBezTo>
                        <a:pt x="74103" y="20210"/>
                        <a:pt x="42666" y="35929"/>
                        <a:pt x="17964" y="53893"/>
                      </a:cubicBezTo>
                      <a:cubicBezTo>
                        <a:pt x="6737" y="62876"/>
                        <a:pt x="0" y="76349"/>
                        <a:pt x="0" y="89822"/>
                      </a:cubicBezTo>
                      <a:lnTo>
                        <a:pt x="0" y="179645"/>
                      </a:lnTo>
                      <a:lnTo>
                        <a:pt x="359289" y="179645"/>
                      </a:lnTo>
                      <a:lnTo>
                        <a:pt x="359289" y="89822"/>
                      </a:lnTo>
                      <a:cubicBezTo>
                        <a:pt x="359289" y="76349"/>
                        <a:pt x="352553" y="62876"/>
                        <a:pt x="341325" y="53893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FF846848-1783-45A3-8F66-B7EA7B4E41F7}"/>
                    </a:ext>
                  </a:extLst>
                </p:cNvPr>
                <p:cNvSpPr/>
                <p:nvPr/>
              </p:nvSpPr>
              <p:spPr>
                <a:xfrm>
                  <a:off x="8003664" y="3544931"/>
                  <a:ext cx="250941" cy="213328"/>
                </a:xfrm>
                <a:custGeom>
                  <a:avLst/>
                  <a:gdLst>
                    <a:gd name="connsiteX0" fmla="*/ 11228 w 250941"/>
                    <a:gd name="connsiteY0" fmla="*/ 58385 h 213328"/>
                    <a:gd name="connsiteX1" fmla="*/ 19087 w 250941"/>
                    <a:gd name="connsiteY1" fmla="*/ 55016 h 213328"/>
                    <a:gd name="connsiteX2" fmla="*/ 19087 w 250941"/>
                    <a:gd name="connsiteY2" fmla="*/ 55016 h 213328"/>
                    <a:gd name="connsiteX3" fmla="*/ 98805 w 250941"/>
                    <a:gd name="connsiteY3" fmla="*/ 22456 h 213328"/>
                    <a:gd name="connsiteX4" fmla="*/ 211082 w 250941"/>
                    <a:gd name="connsiteY4" fmla="*/ 134734 h 213328"/>
                    <a:gd name="connsiteX5" fmla="*/ 211082 w 250941"/>
                    <a:gd name="connsiteY5" fmla="*/ 160557 h 213328"/>
                    <a:gd name="connsiteX6" fmla="*/ 146523 w 250941"/>
                    <a:gd name="connsiteY6" fmla="*/ 181890 h 213328"/>
                    <a:gd name="connsiteX7" fmla="*/ 138102 w 250941"/>
                    <a:gd name="connsiteY7" fmla="*/ 179645 h 213328"/>
                    <a:gd name="connsiteX8" fmla="*/ 121260 w 250941"/>
                    <a:gd name="connsiteY8" fmla="*/ 196486 h 213328"/>
                    <a:gd name="connsiteX9" fmla="*/ 138102 w 250941"/>
                    <a:gd name="connsiteY9" fmla="*/ 213328 h 213328"/>
                    <a:gd name="connsiteX10" fmla="*/ 153821 w 250941"/>
                    <a:gd name="connsiteY10" fmla="*/ 203223 h 213328"/>
                    <a:gd name="connsiteX11" fmla="*/ 243082 w 250941"/>
                    <a:gd name="connsiteY11" fmla="*/ 173469 h 213328"/>
                    <a:gd name="connsiteX12" fmla="*/ 250941 w 250941"/>
                    <a:gd name="connsiteY12" fmla="*/ 162803 h 213328"/>
                    <a:gd name="connsiteX13" fmla="*/ 250941 w 250941"/>
                    <a:gd name="connsiteY13" fmla="*/ 112278 h 213328"/>
                    <a:gd name="connsiteX14" fmla="*/ 239713 w 250941"/>
                    <a:gd name="connsiteY14" fmla="*/ 101050 h 213328"/>
                    <a:gd name="connsiteX15" fmla="*/ 229608 w 250941"/>
                    <a:gd name="connsiteY15" fmla="*/ 101050 h 213328"/>
                    <a:gd name="connsiteX16" fmla="*/ 98805 w 250941"/>
                    <a:gd name="connsiteY16" fmla="*/ 0 h 213328"/>
                    <a:gd name="connsiteX17" fmla="*/ 4491 w 250941"/>
                    <a:gd name="connsiteY17" fmla="*/ 38174 h 213328"/>
                    <a:gd name="connsiteX18" fmla="*/ 0 w 250941"/>
                    <a:gd name="connsiteY18" fmla="*/ 47157 h 213328"/>
                    <a:gd name="connsiteX19" fmla="*/ 11228 w 250941"/>
                    <a:gd name="connsiteY19" fmla="*/ 58385 h 213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250941" h="213328">
                      <a:moveTo>
                        <a:pt x="11228" y="58385"/>
                      </a:moveTo>
                      <a:cubicBezTo>
                        <a:pt x="14596" y="58385"/>
                        <a:pt x="17403" y="57262"/>
                        <a:pt x="19087" y="55016"/>
                      </a:cubicBezTo>
                      <a:lnTo>
                        <a:pt x="19087" y="55016"/>
                      </a:lnTo>
                      <a:cubicBezTo>
                        <a:pt x="39859" y="34806"/>
                        <a:pt x="67928" y="22456"/>
                        <a:pt x="98805" y="22456"/>
                      </a:cubicBezTo>
                      <a:cubicBezTo>
                        <a:pt x="160557" y="22456"/>
                        <a:pt x="211082" y="72981"/>
                        <a:pt x="211082" y="134734"/>
                      </a:cubicBezTo>
                      <a:lnTo>
                        <a:pt x="211082" y="160557"/>
                      </a:lnTo>
                      <a:lnTo>
                        <a:pt x="146523" y="181890"/>
                      </a:lnTo>
                      <a:cubicBezTo>
                        <a:pt x="143716" y="180767"/>
                        <a:pt x="140909" y="179645"/>
                        <a:pt x="138102" y="179645"/>
                      </a:cubicBezTo>
                      <a:cubicBezTo>
                        <a:pt x="128558" y="179645"/>
                        <a:pt x="121260" y="186943"/>
                        <a:pt x="121260" y="196486"/>
                      </a:cubicBezTo>
                      <a:cubicBezTo>
                        <a:pt x="121260" y="206030"/>
                        <a:pt x="128558" y="213328"/>
                        <a:pt x="138102" y="213328"/>
                      </a:cubicBezTo>
                      <a:cubicBezTo>
                        <a:pt x="144839" y="213328"/>
                        <a:pt x="151014" y="209398"/>
                        <a:pt x="153821" y="203223"/>
                      </a:cubicBezTo>
                      <a:lnTo>
                        <a:pt x="243082" y="173469"/>
                      </a:lnTo>
                      <a:cubicBezTo>
                        <a:pt x="247573" y="171785"/>
                        <a:pt x="250941" y="167856"/>
                        <a:pt x="250941" y="162803"/>
                      </a:cubicBezTo>
                      <a:lnTo>
                        <a:pt x="250941" y="112278"/>
                      </a:lnTo>
                      <a:cubicBezTo>
                        <a:pt x="250941" y="106103"/>
                        <a:pt x="245889" y="101050"/>
                        <a:pt x="239713" y="101050"/>
                      </a:cubicBezTo>
                      <a:lnTo>
                        <a:pt x="229608" y="101050"/>
                      </a:lnTo>
                      <a:cubicBezTo>
                        <a:pt x="214451" y="43227"/>
                        <a:pt x="161680" y="0"/>
                        <a:pt x="98805" y="0"/>
                      </a:cubicBezTo>
                      <a:cubicBezTo>
                        <a:pt x="62314" y="0"/>
                        <a:pt x="29192" y="14596"/>
                        <a:pt x="4491" y="38174"/>
                      </a:cubicBezTo>
                      <a:cubicBezTo>
                        <a:pt x="1684" y="40420"/>
                        <a:pt x="0" y="43227"/>
                        <a:pt x="0" y="47157"/>
                      </a:cubicBezTo>
                      <a:cubicBezTo>
                        <a:pt x="0" y="53332"/>
                        <a:pt x="5053" y="58385"/>
                        <a:pt x="11228" y="58385"/>
                      </a:cubicBez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9D8CFEE-8ACD-4093-9FDB-147A3CC2488F}"/>
                    </a:ext>
                  </a:extLst>
                </p:cNvPr>
                <p:cNvSpPr/>
                <p:nvPr/>
              </p:nvSpPr>
              <p:spPr>
                <a:xfrm>
                  <a:off x="8012646" y="3589843"/>
                  <a:ext cx="179644" cy="179644"/>
                </a:xfrm>
                <a:custGeom>
                  <a:avLst/>
                  <a:gdLst>
                    <a:gd name="connsiteX0" fmla="*/ 179083 w 179644"/>
                    <a:gd name="connsiteY0" fmla="*/ 99366 h 179644"/>
                    <a:gd name="connsiteX1" fmla="*/ 179645 w 179644"/>
                    <a:gd name="connsiteY1" fmla="*/ 89822 h 179644"/>
                    <a:gd name="connsiteX2" fmla="*/ 89822 w 179644"/>
                    <a:gd name="connsiteY2" fmla="*/ 0 h 179644"/>
                    <a:gd name="connsiteX3" fmla="*/ 0 w 179644"/>
                    <a:gd name="connsiteY3" fmla="*/ 89822 h 179644"/>
                    <a:gd name="connsiteX4" fmla="*/ 89822 w 179644"/>
                    <a:gd name="connsiteY4" fmla="*/ 179645 h 179644"/>
                    <a:gd name="connsiteX5" fmla="*/ 95436 w 179644"/>
                    <a:gd name="connsiteY5" fmla="*/ 179083 h 179644"/>
                    <a:gd name="connsiteX6" fmla="*/ 95436 w 179644"/>
                    <a:gd name="connsiteY6" fmla="*/ 151575 h 179644"/>
                    <a:gd name="connsiteX7" fmla="*/ 95436 w 179644"/>
                    <a:gd name="connsiteY7" fmla="*/ 151575 h 179644"/>
                    <a:gd name="connsiteX8" fmla="*/ 98805 w 179644"/>
                    <a:gd name="connsiteY8" fmla="*/ 136418 h 179644"/>
                    <a:gd name="connsiteX9" fmla="*/ 118453 w 179644"/>
                    <a:gd name="connsiteY9" fmla="*/ 119576 h 179644"/>
                    <a:gd name="connsiteX10" fmla="*/ 179083 w 179644"/>
                    <a:gd name="connsiteY10" fmla="*/ 99366 h 179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644" h="179644">
                      <a:moveTo>
                        <a:pt x="179083" y="99366"/>
                      </a:moveTo>
                      <a:cubicBezTo>
                        <a:pt x="179645" y="95998"/>
                        <a:pt x="179645" y="93191"/>
                        <a:pt x="179645" y="89822"/>
                      </a:cubicBezTo>
                      <a:cubicBezTo>
                        <a:pt x="179645" y="40420"/>
                        <a:pt x="139225" y="0"/>
                        <a:pt x="89822" y="0"/>
                      </a:cubicBezTo>
                      <a:cubicBezTo>
                        <a:pt x="40420" y="0"/>
                        <a:pt x="0" y="40420"/>
                        <a:pt x="0" y="89822"/>
                      </a:cubicBezTo>
                      <a:cubicBezTo>
                        <a:pt x="0" y="139225"/>
                        <a:pt x="40420" y="179645"/>
                        <a:pt x="89822" y="179645"/>
                      </a:cubicBezTo>
                      <a:cubicBezTo>
                        <a:pt x="91507" y="179645"/>
                        <a:pt x="93752" y="179645"/>
                        <a:pt x="95436" y="179083"/>
                      </a:cubicBezTo>
                      <a:lnTo>
                        <a:pt x="95436" y="151575"/>
                      </a:lnTo>
                      <a:lnTo>
                        <a:pt x="95436" y="151575"/>
                      </a:lnTo>
                      <a:cubicBezTo>
                        <a:pt x="95436" y="146523"/>
                        <a:pt x="96559" y="141470"/>
                        <a:pt x="98805" y="136418"/>
                      </a:cubicBezTo>
                      <a:cubicBezTo>
                        <a:pt x="102734" y="128558"/>
                        <a:pt x="109471" y="122383"/>
                        <a:pt x="118453" y="119576"/>
                      </a:cubicBezTo>
                      <a:lnTo>
                        <a:pt x="179083" y="99366"/>
                      </a:lnTo>
                      <a:close/>
                    </a:path>
                  </a:pathLst>
                </a:custGeom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9E119E-0057-4DDB-9AA7-4B27A399100F}"/>
                </a:ext>
              </a:extLst>
            </p:cNvPr>
            <p:cNvSpPr txBox="1"/>
            <p:nvPr/>
          </p:nvSpPr>
          <p:spPr>
            <a:xfrm>
              <a:off x="9453228" y="4510846"/>
              <a:ext cx="23036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metadata specialists</a:t>
              </a:r>
            </a:p>
          </p:txBody>
        </p:sp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30158DF7-C215-3C54-6E0E-30282B48BDCD}"/>
              </a:ext>
            </a:extLst>
          </p:cNvPr>
          <p:cNvGrpSpPr/>
          <p:nvPr/>
        </p:nvGrpSpPr>
        <p:grpSpPr>
          <a:xfrm>
            <a:off x="2352455" y="1909804"/>
            <a:ext cx="7523391" cy="2733596"/>
            <a:chOff x="2197373" y="1909804"/>
            <a:chExt cx="7523391" cy="2733596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AE826D7-0731-4C7D-B79E-3EB68B9FAF39}"/>
                </a:ext>
              </a:extLst>
            </p:cNvPr>
            <p:cNvSpPr/>
            <p:nvPr/>
          </p:nvSpPr>
          <p:spPr>
            <a:xfrm flipH="1">
              <a:off x="2197373" y="3588158"/>
              <a:ext cx="7523391" cy="560619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FC607F8-226D-48C7-A243-D378111386DD}"/>
                </a:ext>
              </a:extLst>
            </p:cNvPr>
            <p:cNvSpPr/>
            <p:nvPr/>
          </p:nvSpPr>
          <p:spPr>
            <a:xfrm flipV="1">
              <a:off x="2197373" y="3442108"/>
              <a:ext cx="7523391" cy="560619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600" dirty="0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D9171002-CEA5-5134-9B86-421FDC5A385B}"/>
                </a:ext>
              </a:extLst>
            </p:cNvPr>
            <p:cNvGrpSpPr/>
            <p:nvPr/>
          </p:nvGrpSpPr>
          <p:grpSpPr>
            <a:xfrm>
              <a:off x="2511442" y="1909804"/>
              <a:ext cx="6895252" cy="1366079"/>
              <a:chOff x="2436191" y="1909804"/>
              <a:chExt cx="6895252" cy="136607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D51A08-B70A-4DCE-A973-787E4C0259B1}"/>
                  </a:ext>
                </a:extLst>
              </p:cNvPr>
              <p:cNvSpPr txBox="1"/>
              <p:nvPr/>
            </p:nvSpPr>
            <p:spPr>
              <a:xfrm>
                <a:off x="5992851" y="1909804"/>
                <a:ext cx="1466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tx2"/>
                    </a:solidFill>
                  </a:rPr>
                  <a:t>ontology</a:t>
                </a:r>
                <a:endParaRPr lang="en-US" sz="3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" name="Right Brace 2">
                <a:extLst>
                  <a:ext uri="{FF2B5EF4-FFF2-40B4-BE49-F238E27FC236}">
                    <a16:creationId xmlns:a16="http://schemas.microsoft.com/office/drawing/2014/main" id="{3C21978D-DEFF-4FF4-A8A2-D5ECBD38DEBB}"/>
                  </a:ext>
                </a:extLst>
              </p:cNvPr>
              <p:cNvSpPr/>
              <p:nvPr/>
            </p:nvSpPr>
            <p:spPr>
              <a:xfrm rot="16200000">
                <a:off x="6602693" y="122910"/>
                <a:ext cx="246937" cy="5049672"/>
              </a:xfrm>
              <a:prstGeom prst="rightBrace">
                <a:avLst/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3DA8C1AD-3C97-8012-D820-D764660C0E4E}"/>
                  </a:ext>
                </a:extLst>
              </p:cNvPr>
              <p:cNvGrpSpPr/>
              <p:nvPr/>
            </p:nvGrpSpPr>
            <p:grpSpPr>
              <a:xfrm>
                <a:off x="2436191" y="2814218"/>
                <a:ext cx="6895252" cy="461665"/>
                <a:chOff x="2436191" y="2814218"/>
                <a:chExt cx="6895252" cy="461665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7228D61-69E0-4452-A0EF-7BE6307EBAC8}"/>
                    </a:ext>
                  </a:extLst>
                </p:cNvPr>
                <p:cNvSpPr txBox="1"/>
                <p:nvPr/>
              </p:nvSpPr>
              <p:spPr>
                <a:xfrm>
                  <a:off x="2436191" y="2814218"/>
                  <a:ext cx="9736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values</a:t>
                  </a:r>
                  <a:endParaRPr lang="en-US" sz="3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10BF467-3BFE-4C1F-9B10-0CC499C2885A}"/>
                    </a:ext>
                  </a:extLst>
                </p:cNvPr>
                <p:cNvSpPr txBox="1"/>
                <p:nvPr/>
              </p:nvSpPr>
              <p:spPr>
                <a:xfrm>
                  <a:off x="4148966" y="2814218"/>
                  <a:ext cx="14051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attributes</a:t>
                  </a:r>
                  <a:endParaRPr lang="en-US" sz="3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8C9B6A0-5AE4-4D06-A4EC-8F8FE0984A80}"/>
                    </a:ext>
                  </a:extLst>
                </p:cNvPr>
                <p:cNvSpPr txBox="1"/>
                <p:nvPr/>
              </p:nvSpPr>
              <p:spPr>
                <a:xfrm>
                  <a:off x="6264030" y="2814218"/>
                  <a:ext cx="104708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classes</a:t>
                  </a:r>
                  <a:endParaRPr lang="en-US" sz="3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2C4D440-B09C-4E6E-B004-ED6006D938DC}"/>
                    </a:ext>
                  </a:extLst>
                </p:cNvPr>
                <p:cNvSpPr txBox="1"/>
                <p:nvPr/>
              </p:nvSpPr>
              <p:spPr>
                <a:xfrm>
                  <a:off x="8057248" y="2814218"/>
                  <a:ext cx="12741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>
                      <a:solidFill>
                        <a:schemeClr val="tx2"/>
                      </a:solidFill>
                    </a:rPr>
                    <a:t>relations</a:t>
                  </a:r>
                  <a:endParaRPr lang="en-US" sz="3200" dirty="0">
                    <a:solidFill>
                      <a:schemeClr val="tx2"/>
                    </a:solidFill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F6E8B7CF-3F0A-4193-9C96-1E3F49C3E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53976" y="3045050"/>
                  <a:ext cx="522514" cy="0"/>
                </a:xfrm>
                <a:prstGeom prst="line">
                  <a:avLst/>
                </a:prstGeom>
                <a:ln w="2857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526D4D85-ACF9-4190-9891-C6E00AE2D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0769" y="3045050"/>
                  <a:ext cx="522514" cy="0"/>
                </a:xfrm>
                <a:prstGeom prst="line">
                  <a:avLst/>
                </a:prstGeom>
                <a:ln w="2857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A1B78B8-29B6-4D81-A7AC-BC9E49E2A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6475" y="3045050"/>
                  <a:ext cx="522514" cy="0"/>
                </a:xfrm>
                <a:prstGeom prst="line">
                  <a:avLst/>
                </a:prstGeom>
                <a:ln w="2857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2AC597-37BE-4A2D-8CB9-F673EB2EF0EB}"/>
                </a:ext>
              </a:extLst>
            </p:cNvPr>
            <p:cNvSpPr txBox="1"/>
            <p:nvPr/>
          </p:nvSpPr>
          <p:spPr>
            <a:xfrm>
              <a:off x="5354383" y="4274068"/>
              <a:ext cx="1209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knowledge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288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BE14E1E4-B915-4853-AE8E-E8085F95147C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