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62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C3BBE-EF26-42A6-964A-7454D1AF8D31}" v="4" dt="2022-10-09T19:34:49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rilhaus" userId="S::brilhaus@nfdi4plants.org::b22096c1-5902-44b1-ad15-49b931137396" providerId="AD" clId="Web-{574BC0EB-EDF7-D0D9-E50E-F7DF6C5B0CC2}"/>
    <pc:docChg chg="modSld">
      <pc:chgData name="Dominik Brilhaus" userId="S::brilhaus@nfdi4plants.org::b22096c1-5902-44b1-ad15-49b931137396" providerId="AD" clId="Web-{574BC0EB-EDF7-D0D9-E50E-F7DF6C5B0CC2}" dt="2022-04-12T11:53:13.703" v="1" actId="1076"/>
      <pc:docMkLst>
        <pc:docMk/>
      </pc:docMkLst>
      <pc:sldChg chg="modSp">
        <pc:chgData name="Dominik Brilhaus" userId="S::brilhaus@nfdi4plants.org::b22096c1-5902-44b1-ad15-49b931137396" providerId="AD" clId="Web-{574BC0EB-EDF7-D0D9-E50E-F7DF6C5B0CC2}" dt="2022-04-12T11:53:13.703" v="1" actId="1076"/>
        <pc:sldMkLst>
          <pc:docMk/>
          <pc:sldMk cId="2600597060" sldId="785"/>
        </pc:sldMkLst>
        <pc:spChg chg="mod">
          <ac:chgData name="Dominik Brilhaus" userId="S::brilhaus@nfdi4plants.org::b22096c1-5902-44b1-ad15-49b931137396" providerId="AD" clId="Web-{574BC0EB-EDF7-D0D9-E50E-F7DF6C5B0CC2}" dt="2022-04-12T11:53:13.703" v="1" actId="1076"/>
          <ac:spMkLst>
            <pc:docMk/>
            <pc:sldMk cId="2600597060" sldId="785"/>
            <ac:spMk id="7" creationId="{CA9CDD18-98C2-4DA7-BBFD-875D70CDFB8E}"/>
          </ac:spMkLst>
        </pc:spChg>
      </pc:sldChg>
    </pc:docChg>
  </pc:docChgLst>
  <pc:docChgLst>
    <pc:chgData name="Cristina Martins Rodrigues" userId="459032d2-6611-47f6-b546-c79c040e89ab" providerId="ADAL" clId="{74BC3BBE-EF26-42A6-964A-7454D1AF8D31}"/>
    <pc:docChg chg="custSel modSld">
      <pc:chgData name="Cristina Martins Rodrigues" userId="459032d2-6611-47f6-b546-c79c040e89ab" providerId="ADAL" clId="{74BC3BBE-EF26-42A6-964A-7454D1AF8D31}" dt="2022-10-09T18:14:18.622" v="2" actId="478"/>
      <pc:docMkLst>
        <pc:docMk/>
      </pc:docMkLst>
      <pc:sldChg chg="delSp mod">
        <pc:chgData name="Cristina Martins Rodrigues" userId="459032d2-6611-47f6-b546-c79c040e89ab" providerId="ADAL" clId="{74BC3BBE-EF26-42A6-964A-7454D1AF8D31}" dt="2022-10-09T18:14:18.622" v="2" actId="478"/>
        <pc:sldMkLst>
          <pc:docMk/>
          <pc:sldMk cId="1526150027" sldId="621"/>
        </pc:sldMkLst>
        <pc:spChg chg="del">
          <ac:chgData name="Cristina Martins Rodrigues" userId="459032d2-6611-47f6-b546-c79c040e89ab" providerId="ADAL" clId="{74BC3BBE-EF26-42A6-964A-7454D1AF8D31}" dt="2022-10-09T18:14:18.622" v="2" actId="478"/>
          <ac:spMkLst>
            <pc:docMk/>
            <pc:sldMk cId="1526150027" sldId="621"/>
            <ac:spMk id="28" creationId="{5973036F-6826-4B90-98CC-99462BCE7134}"/>
          </ac:spMkLst>
        </pc:spChg>
        <pc:spChg chg="del">
          <ac:chgData name="Cristina Martins Rodrigues" userId="459032d2-6611-47f6-b546-c79c040e89ab" providerId="ADAL" clId="{74BC3BBE-EF26-42A6-964A-7454D1AF8D31}" dt="2022-10-09T18:14:14.042" v="0" actId="478"/>
          <ac:spMkLst>
            <pc:docMk/>
            <pc:sldMk cId="1526150027" sldId="621"/>
            <ac:spMk id="49" creationId="{D4B8A5D6-2035-4B51-84FF-A985A9FD272A}"/>
          </ac:spMkLst>
        </pc:spChg>
        <pc:spChg chg="del">
          <ac:chgData name="Cristina Martins Rodrigues" userId="459032d2-6611-47f6-b546-c79c040e89ab" providerId="ADAL" clId="{74BC3BBE-EF26-42A6-964A-7454D1AF8D31}" dt="2022-10-09T18:14:16.187" v="1" actId="478"/>
          <ac:spMkLst>
            <pc:docMk/>
            <pc:sldMk cId="1526150027" sldId="621"/>
            <ac:spMk id="50" creationId="{C28771F9-5CD0-494A-B259-FA929B946B01}"/>
          </ac:spMkLst>
        </pc:spChg>
      </pc:sldChg>
    </pc:docChg>
  </pc:docChgLst>
  <pc:docChgLst>
    <pc:chgData name="Cristina Martins Rodrigues" userId="459032d2-6611-47f6-b546-c79c040e89ab" providerId="ADAL" clId="{9E571CA9-24B5-429B-8E96-4D01B58DE76F}"/>
    <pc:docChg chg="undo custSel addSld modSld sldOrd">
      <pc:chgData name="Cristina Martins Rodrigues" userId="459032d2-6611-47f6-b546-c79c040e89ab" providerId="ADAL" clId="{9E571CA9-24B5-429B-8E96-4D01B58DE76F}" dt="2022-03-22T22:45:18.469" v="82"/>
      <pc:docMkLst>
        <pc:docMk/>
      </pc:docMkLst>
      <pc:sldChg chg="add">
        <pc:chgData name="Cristina Martins Rodrigues" userId="459032d2-6611-47f6-b546-c79c040e89ab" providerId="ADAL" clId="{9E571CA9-24B5-429B-8E96-4D01B58DE76F}" dt="2022-03-22T22:43:33.667" v="80"/>
        <pc:sldMkLst>
          <pc:docMk/>
          <pc:sldMk cId="2226398919" sldId="517"/>
        </pc:sldMkLst>
      </pc:sldChg>
      <pc:sldChg chg="ord">
        <pc:chgData name="Cristina Martins Rodrigues" userId="459032d2-6611-47f6-b546-c79c040e89ab" providerId="ADAL" clId="{9E571CA9-24B5-429B-8E96-4D01B58DE76F}" dt="2022-03-22T22:21:18.104" v="67"/>
        <pc:sldMkLst>
          <pc:docMk/>
          <pc:sldMk cId="2276116518" sldId="581"/>
        </pc:sldMkLst>
      </pc:sldChg>
      <pc:sldChg chg="add">
        <pc:chgData name="Cristina Martins Rodrigues" userId="459032d2-6611-47f6-b546-c79c040e89ab" providerId="ADAL" clId="{9E571CA9-24B5-429B-8E96-4D01B58DE76F}" dt="2022-03-22T22:45:18.469" v="82"/>
        <pc:sldMkLst>
          <pc:docMk/>
          <pc:sldMk cId="1823276327" sldId="612"/>
        </pc:sldMkLst>
      </pc:sldChg>
      <pc:sldChg chg="add">
        <pc:chgData name="Cristina Martins Rodrigues" userId="459032d2-6611-47f6-b546-c79c040e89ab" providerId="ADAL" clId="{9E571CA9-24B5-429B-8E96-4D01B58DE76F}" dt="2022-03-22T22:33:42.366" v="79"/>
        <pc:sldMkLst>
          <pc:docMk/>
          <pc:sldMk cId="1526150027" sldId="621"/>
        </pc:sldMkLst>
      </pc:sldChg>
      <pc:sldChg chg="addSp delSp modSp modAnim">
        <pc:chgData name="Cristina Martins Rodrigues" userId="459032d2-6611-47f6-b546-c79c040e89ab" providerId="ADAL" clId="{9E571CA9-24B5-429B-8E96-4D01B58DE76F}" dt="2022-03-22T22:17:20.456" v="26"/>
        <pc:sldMkLst>
          <pc:docMk/>
          <pc:sldMk cId="1758832187" sldId="629"/>
        </pc:sldMkLst>
        <pc:picChg chg="add del mod">
          <ac:chgData name="Cristina Martins Rodrigues" userId="459032d2-6611-47f6-b546-c79c040e89ab" providerId="ADAL" clId="{9E571CA9-24B5-429B-8E96-4D01B58DE76F}" dt="2022-03-22T22:17:20.456" v="26"/>
          <ac:picMkLst>
            <pc:docMk/>
            <pc:sldMk cId="1758832187" sldId="629"/>
            <ac:picMk id="11" creationId="{B13CEFD1-4CEE-4AF4-A31D-723E281C71B1}"/>
          </ac:picMkLst>
        </pc:picChg>
      </pc:sldChg>
      <pc:sldChg chg="modSp mod ord">
        <pc:chgData name="Cristina Martins Rodrigues" userId="459032d2-6611-47f6-b546-c79c040e89ab" providerId="ADAL" clId="{9E571CA9-24B5-429B-8E96-4D01B58DE76F}" dt="2022-03-22T22:18:41.550" v="65" actId="20577"/>
        <pc:sldMkLst>
          <pc:docMk/>
          <pc:sldMk cId="1279434791" sldId="660"/>
        </pc:sldMkLst>
        <pc:spChg chg="mod">
          <ac:chgData name="Cristina Martins Rodrigues" userId="459032d2-6611-47f6-b546-c79c040e89ab" providerId="ADAL" clId="{9E571CA9-24B5-429B-8E96-4D01B58DE76F}" dt="2022-03-22T22:18:41.550" v="65" actId="20577"/>
          <ac:spMkLst>
            <pc:docMk/>
            <pc:sldMk cId="1279434791" sldId="660"/>
            <ac:spMk id="171" creationId="{31279E26-55E3-4646-9E7A-1DA95F477861}"/>
          </ac:spMkLst>
        </pc:spChg>
      </pc:sldChg>
      <pc:sldChg chg="addSp delSp modSp add mod addAnim delAnim modAnim">
        <pc:chgData name="Cristina Martins Rodrigues" userId="459032d2-6611-47f6-b546-c79c040e89ab" providerId="ADAL" clId="{9E571CA9-24B5-429B-8E96-4D01B58DE76F}" dt="2022-03-22T15:01:50.762" v="19" actId="478"/>
        <pc:sldMkLst>
          <pc:docMk/>
          <pc:sldMk cId="2672822533" sldId="668"/>
        </pc:sldMkLst>
        <pc:spChg chg="del">
          <ac:chgData name="Cristina Martins Rodrigues" userId="459032d2-6611-47f6-b546-c79c040e89ab" providerId="ADAL" clId="{9E571CA9-24B5-429B-8E96-4D01B58DE76F}" dt="2022-03-22T15:01:25.840" v="4" actId="478"/>
          <ac:spMkLst>
            <pc:docMk/>
            <pc:sldMk cId="2672822533" sldId="668"/>
            <ac:spMk id="75" creationId="{9E44ECC8-A558-4A16-877A-B4699683A46E}"/>
          </ac:spMkLst>
        </pc:spChg>
        <pc:spChg chg="del">
          <ac:chgData name="Cristina Martins Rodrigues" userId="459032d2-6611-47f6-b546-c79c040e89ab" providerId="ADAL" clId="{9E571CA9-24B5-429B-8E96-4D01B58DE76F}" dt="2022-03-22T15:01:28.911" v="6" actId="478"/>
          <ac:spMkLst>
            <pc:docMk/>
            <pc:sldMk cId="2672822533" sldId="668"/>
            <ac:spMk id="77" creationId="{648530D3-202A-4509-BAFA-96BB02375111}"/>
          </ac:spMkLst>
        </pc:spChg>
        <pc:spChg chg="del">
          <ac:chgData name="Cristina Martins Rodrigues" userId="459032d2-6611-47f6-b546-c79c040e89ab" providerId="ADAL" clId="{9E571CA9-24B5-429B-8E96-4D01B58DE76F}" dt="2022-03-22T15:01:33.479" v="9" actId="478"/>
          <ac:spMkLst>
            <pc:docMk/>
            <pc:sldMk cId="2672822533" sldId="668"/>
            <ac:spMk id="79" creationId="{C173CF04-BE0E-4D7B-8DC3-E4FA27B9E01D}"/>
          </ac:spMkLst>
        </pc:spChg>
        <pc:grpChg chg="mod">
          <ac:chgData name="Cristina Martins Rodrigues" userId="459032d2-6611-47f6-b546-c79c040e89ab" providerId="ADAL" clId="{9E571CA9-24B5-429B-8E96-4D01B58DE76F}" dt="2022-03-22T15:01:22.385" v="2" actId="1076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9E571CA9-24B5-429B-8E96-4D01B58DE76F}" dt="2022-03-22T15:01:37.162" v="11" actId="478"/>
          <ac:grpSpMkLst>
            <pc:docMk/>
            <pc:sldMk cId="2672822533" sldId="668"/>
            <ac:grpSpMk id="606" creationId="{884D5D63-3753-45EA-ACFD-0EF05CE2CB08}"/>
          </ac:grpSpMkLst>
        </pc:grpChg>
        <pc:grpChg chg="del">
          <ac:chgData name="Cristina Martins Rodrigues" userId="459032d2-6611-47f6-b546-c79c040e89ab" providerId="ADAL" clId="{9E571CA9-24B5-429B-8E96-4D01B58DE76F}" dt="2022-03-22T15:01:45.651" v="17" actId="478"/>
          <ac:grpSpMkLst>
            <pc:docMk/>
            <pc:sldMk cId="2672822533" sldId="668"/>
            <ac:grpSpMk id="622" creationId="{BF2DF969-9393-41AE-921B-ABE4C09707DE}"/>
          </ac:grpSpMkLst>
        </pc:grpChg>
        <pc:grpChg chg="del">
          <ac:chgData name="Cristina Martins Rodrigues" userId="459032d2-6611-47f6-b546-c79c040e89ab" providerId="ADAL" clId="{9E571CA9-24B5-429B-8E96-4D01B58DE76F}" dt="2022-03-22T15:01:36.015" v="10" actId="478"/>
          <ac:grpSpMkLst>
            <pc:docMk/>
            <pc:sldMk cId="2672822533" sldId="668"/>
            <ac:grpSpMk id="658" creationId="{96B97206-51A3-4BA1-ABEA-57543E35D4F4}"/>
          </ac:grpSpMkLst>
        </pc:grpChg>
        <pc:graphicFrameChg chg="del">
          <ac:chgData name="Cristina Martins Rodrigues" userId="459032d2-6611-47f6-b546-c79c040e89ab" providerId="ADAL" clId="{9E571CA9-24B5-429B-8E96-4D01B58DE76F}" dt="2022-03-22T15:01:41.482" v="14" actId="478"/>
          <ac:graphicFrameMkLst>
            <pc:docMk/>
            <pc:sldMk cId="2672822533" sldId="668"/>
            <ac:graphicFrameMk id="81" creationId="{3639D4F0-486E-4CC2-A3D4-02433E6F512B}"/>
          </ac:graphicFrameMkLst>
        </pc:graphicFrameChg>
        <pc:picChg chg="add del">
          <ac:chgData name="Cristina Martins Rodrigues" userId="459032d2-6611-47f6-b546-c79c040e89ab" providerId="ADAL" clId="{9E571CA9-24B5-429B-8E96-4D01B58DE76F}" dt="2022-03-22T15:01:50.762" v="19" actId="478"/>
          <ac:picMkLst>
            <pc:docMk/>
            <pc:sldMk cId="2672822533" sldId="668"/>
            <ac:picMk id="5" creationId="{37D898A6-D429-4DD1-9848-AB0FCDC3127F}"/>
          </ac:picMkLst>
        </pc:picChg>
        <pc:picChg chg="del">
          <ac:chgData name="Cristina Martins Rodrigues" userId="459032d2-6611-47f6-b546-c79c040e89ab" providerId="ADAL" clId="{9E571CA9-24B5-429B-8E96-4D01B58DE76F}" dt="2022-03-22T15:01:24.301" v="3" actId="478"/>
          <ac:picMkLst>
            <pc:docMk/>
            <pc:sldMk cId="2672822533" sldId="668"/>
            <ac:picMk id="74" creationId="{517EE61B-D631-4A3F-9D13-00BFC94A1D4A}"/>
          </ac:picMkLst>
        </pc:picChg>
        <pc:picChg chg="del">
          <ac:chgData name="Cristina Martins Rodrigues" userId="459032d2-6611-47f6-b546-c79c040e89ab" providerId="ADAL" clId="{9E571CA9-24B5-429B-8E96-4D01B58DE76F}" dt="2022-03-22T15:01:30.091" v="7" actId="478"/>
          <ac:picMkLst>
            <pc:docMk/>
            <pc:sldMk cId="2672822533" sldId="668"/>
            <ac:picMk id="76" creationId="{D6BF53FA-B825-457A-B3A1-C837FCB97F43}"/>
          </ac:picMkLst>
        </pc:picChg>
        <pc:picChg chg="del">
          <ac:chgData name="Cristina Martins Rodrigues" userId="459032d2-6611-47f6-b546-c79c040e89ab" providerId="ADAL" clId="{9E571CA9-24B5-429B-8E96-4D01B58DE76F}" dt="2022-03-22T15:01:31.300" v="8" actId="478"/>
          <ac:picMkLst>
            <pc:docMk/>
            <pc:sldMk cId="2672822533" sldId="668"/>
            <ac:picMk id="78" creationId="{AAC03C6C-D46F-4806-9F4C-4FB4F307BF84}"/>
          </ac:picMkLst>
        </pc:picChg>
        <pc:picChg chg="del">
          <ac:chgData name="Cristina Martins Rodrigues" userId="459032d2-6611-47f6-b546-c79c040e89ab" providerId="ADAL" clId="{9E571CA9-24B5-429B-8E96-4D01B58DE76F}" dt="2022-03-22T15:01:27.358" v="5" actId="478"/>
          <ac:picMkLst>
            <pc:docMk/>
            <pc:sldMk cId="2672822533" sldId="668"/>
            <ac:picMk id="80" creationId="{7BF67705-8818-4E9C-B8F1-D21368B3F9F3}"/>
          </ac:picMkLst>
        </pc:picChg>
      </pc:sldChg>
      <pc:sldChg chg="addSp modSp new mod modAnim">
        <pc:chgData name="Cristina Martins Rodrigues" userId="459032d2-6611-47f6-b546-c79c040e89ab" providerId="ADAL" clId="{9E571CA9-24B5-429B-8E96-4D01B58DE76F}" dt="2022-03-22T15:02:53.807" v="24" actId="1035"/>
        <pc:sldMkLst>
          <pc:docMk/>
          <pc:sldMk cId="2077506959" sldId="669"/>
        </pc:sldMkLst>
        <pc:picChg chg="add mod modCrop">
          <ac:chgData name="Cristina Martins Rodrigues" userId="459032d2-6611-47f6-b546-c79c040e89ab" providerId="ADAL" clId="{9E571CA9-24B5-429B-8E96-4D01B58DE76F}" dt="2022-03-22T15:02:53.807" v="24" actId="1035"/>
          <ac:picMkLst>
            <pc:docMk/>
            <pc:sldMk cId="2077506959" sldId="669"/>
            <ac:picMk id="2" creationId="{B391AE7F-5424-4B66-8313-6736BE6503B1}"/>
          </ac:picMkLst>
        </pc:picChg>
      </pc:sldChg>
      <pc:sldChg chg="delSp modSp add mod">
        <pc:chgData name="Cristina Martins Rodrigues" userId="459032d2-6611-47f6-b546-c79c040e89ab" providerId="ADAL" clId="{9E571CA9-24B5-429B-8E96-4D01B58DE76F}" dt="2022-03-22T22:17:31.762" v="37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9E571CA9-24B5-429B-8E96-4D01B58DE76F}" dt="2022-03-22T22:17:31.762" v="37" actId="478"/>
          <ac:spMkLst>
            <pc:docMk/>
            <pc:sldMk cId="1776627509" sldId="670"/>
            <ac:spMk id="5" creationId="{34BA77CE-C580-44F9-BC70-2FA0039425B8}"/>
          </ac:spMkLst>
        </pc:spChg>
        <pc:spChg chg="mod">
          <ac:chgData name="Cristina Martins Rodrigues" userId="459032d2-6611-47f6-b546-c79c040e89ab" providerId="ADAL" clId="{9E571CA9-24B5-429B-8E96-4D01B58DE76F}" dt="2022-03-22T22:17:29.829" v="35" actId="27636"/>
          <ac:spMkLst>
            <pc:docMk/>
            <pc:sldMk cId="1776627509" sldId="670"/>
            <ac:spMk id="6" creationId="{06179367-74B3-4ECC-BDB3-9D4E12943ED2}"/>
          </ac:spMkLst>
        </pc:spChg>
        <pc:picChg chg="del">
          <ac:chgData name="Cristina Martins Rodrigues" userId="459032d2-6611-47f6-b546-c79c040e89ab" providerId="ADAL" clId="{9E571CA9-24B5-429B-8E96-4D01B58DE76F}" dt="2022-03-22T22:17:30.626" v="36" actId="478"/>
          <ac:picMkLst>
            <pc:docMk/>
            <pc:sldMk cId="1776627509" sldId="670"/>
            <ac:picMk id="3" creationId="{AFCCE599-539A-4881-A984-64846C54BA3C}"/>
          </ac:picMkLst>
        </pc:picChg>
      </pc:sldChg>
      <pc:sldChg chg="modSp add mod">
        <pc:chgData name="Cristina Martins Rodrigues" userId="459032d2-6611-47f6-b546-c79c040e89ab" providerId="ADAL" clId="{9E571CA9-24B5-429B-8E96-4D01B58DE76F}" dt="2022-03-22T22:21:53.611" v="78" actId="20577"/>
        <pc:sldMkLst>
          <pc:docMk/>
          <pc:sldMk cId="110099089" sldId="671"/>
        </pc:sldMkLst>
        <pc:spChg chg="mod">
          <ac:chgData name="Cristina Martins Rodrigues" userId="459032d2-6611-47f6-b546-c79c040e89ab" providerId="ADAL" clId="{9E571CA9-24B5-429B-8E96-4D01B58DE76F}" dt="2022-03-22T22:21:53.611" v="78" actId="20577"/>
          <ac:spMkLst>
            <pc:docMk/>
            <pc:sldMk cId="110099089" sldId="671"/>
            <ac:spMk id="6" creationId="{06179367-74B3-4ECC-BDB3-9D4E12943ED2}"/>
          </ac:spMkLst>
        </pc:spChg>
      </pc:sldChg>
      <pc:sldChg chg="add">
        <pc:chgData name="Cristina Martins Rodrigues" userId="459032d2-6611-47f6-b546-c79c040e89ab" providerId="ADAL" clId="{9E571CA9-24B5-429B-8E96-4D01B58DE76F}" dt="2022-03-22T22:43:52.879" v="81"/>
        <pc:sldMkLst>
          <pc:docMk/>
          <pc:sldMk cId="1934606769" sldId="782"/>
        </pc:sldMkLst>
      </pc:sldChg>
    </pc:docChg>
  </pc:docChgLst>
  <pc:docChgLst>
    <pc:chgData name="Dominik Brilhaus" userId="S::brilhaus@nfdi4plants.org::b22096c1-5902-44b1-ad15-49b931137396" providerId="AD" clId="Web-{2938D2B8-976B-EA34-843F-DF1A02658442}"/>
    <pc:docChg chg="modSld">
      <pc:chgData name="Dominik Brilhaus" userId="S::brilhaus@nfdi4plants.org::b22096c1-5902-44b1-ad15-49b931137396" providerId="AD" clId="Web-{2938D2B8-976B-EA34-843F-DF1A02658442}" dt="2022-04-07T07:32:04.658" v="3" actId="20577"/>
      <pc:docMkLst>
        <pc:docMk/>
      </pc:docMkLst>
      <pc:sldChg chg="modSp">
        <pc:chgData name="Dominik Brilhaus" userId="S::brilhaus@nfdi4plants.org::b22096c1-5902-44b1-ad15-49b931137396" providerId="AD" clId="Web-{2938D2B8-976B-EA34-843F-DF1A02658442}" dt="2022-04-07T07:32:04.658" v="3" actId="20577"/>
        <pc:sldMkLst>
          <pc:docMk/>
          <pc:sldMk cId="2226398919" sldId="517"/>
        </pc:sldMkLst>
        <pc:spChg chg="mod">
          <ac:chgData name="Dominik Brilhaus" userId="S::brilhaus@nfdi4plants.org::b22096c1-5902-44b1-ad15-49b931137396" providerId="AD" clId="Web-{2938D2B8-976B-EA34-843F-DF1A02658442}" dt="2022-04-07T07:32:04.658" v="3" actId="20577"/>
          <ac:spMkLst>
            <pc:docMk/>
            <pc:sldMk cId="2226398919" sldId="517"/>
            <ac:spMk id="133" creationId="{D535A47D-E760-4109-BE07-6E9F8E857404}"/>
          </ac:spMkLst>
        </pc:spChg>
      </pc:sldChg>
    </pc:docChg>
  </pc:docChgLst>
  <pc:docChgLst>
    <pc:chgData name="Cristina Martins Rodrigues" userId="459032d2-6611-47f6-b546-c79c040e89ab" providerId="ADAL" clId="{24725BA6-C417-4E78-B705-50C3FF8A3C3C}"/>
    <pc:docChg chg="undo redo custSel addSld delSld modSld sldOrd">
      <pc:chgData name="Cristina Martins Rodrigues" userId="459032d2-6611-47f6-b546-c79c040e89ab" providerId="ADAL" clId="{24725BA6-C417-4E78-B705-50C3FF8A3C3C}" dt="2022-03-24T12:03:33.501" v="3388" actId="20577"/>
      <pc:docMkLst>
        <pc:docMk/>
      </pc:docMkLst>
      <pc:sldChg chg="addSp delSp modSp mod modAnim">
        <pc:chgData name="Cristina Martins Rodrigues" userId="459032d2-6611-47f6-b546-c79c040e89ab" providerId="ADAL" clId="{24725BA6-C417-4E78-B705-50C3FF8A3C3C}" dt="2022-03-23T09:29:41.383" v="1310" actId="2085"/>
        <pc:sldMkLst>
          <pc:docMk/>
          <pc:sldMk cId="2226398919" sldId="517"/>
        </pc:sldMkLst>
        <pc:spChg chg="del">
          <ac:chgData name="Cristina Martins Rodrigues" userId="459032d2-6611-47f6-b546-c79c040e89ab" providerId="ADAL" clId="{24725BA6-C417-4E78-B705-50C3FF8A3C3C}" dt="2022-03-23T09:02:42.601" v="854" actId="478"/>
          <ac:spMkLst>
            <pc:docMk/>
            <pc:sldMk cId="2226398919" sldId="517"/>
            <ac:spMk id="2" creationId="{5C1A5768-CAA1-453B-B673-0DD0967B1F9B}"/>
          </ac:spMkLst>
        </pc:spChg>
        <pc:spChg chg="add del mod">
          <ac:chgData name="Cristina Martins Rodrigues" userId="459032d2-6611-47f6-b546-c79c040e89ab" providerId="ADAL" clId="{24725BA6-C417-4E78-B705-50C3FF8A3C3C}" dt="2022-03-23T09:01:39.082" v="851" actId="478"/>
          <ac:spMkLst>
            <pc:docMk/>
            <pc:sldMk cId="2226398919" sldId="517"/>
            <ac:spMk id="4" creationId="{9E945E1A-5A70-4456-BDEF-51BA3713D55A}"/>
          </ac:spMkLst>
        </pc:spChg>
        <pc:spChg chg="add del mod">
          <ac:chgData name="Cristina Martins Rodrigues" userId="459032d2-6611-47f6-b546-c79c040e89ab" providerId="ADAL" clId="{24725BA6-C417-4E78-B705-50C3FF8A3C3C}" dt="2022-03-23T09:02:40.186" v="853" actId="478"/>
          <ac:spMkLst>
            <pc:docMk/>
            <pc:sldMk cId="2226398919" sldId="517"/>
            <ac:spMk id="6" creationId="{45ADCD42-2EF8-44C7-A260-44BAF0E8EC40}"/>
          </ac:spMkLst>
        </pc:spChg>
        <pc:spChg chg="add mod">
          <ac:chgData name="Cristina Martins Rodrigues" userId="459032d2-6611-47f6-b546-c79c040e89ab" providerId="ADAL" clId="{24725BA6-C417-4E78-B705-50C3FF8A3C3C}" dt="2022-03-23T09:29:41.383" v="1310" actId="2085"/>
          <ac:spMkLst>
            <pc:docMk/>
            <pc:sldMk cId="2226398919" sldId="517"/>
            <ac:spMk id="9" creationId="{7ED61F68-8570-42FA-8A55-DF3CF02566B9}"/>
          </ac:spMkLst>
        </pc:spChg>
        <pc:spChg chg="del">
          <ac:chgData name="Cristina Martins Rodrigues" userId="459032d2-6611-47f6-b546-c79c040e89ab" providerId="ADAL" clId="{24725BA6-C417-4E78-B705-50C3FF8A3C3C}" dt="2022-03-23T09:01:46.941" v="852" actId="478"/>
          <ac:spMkLst>
            <pc:docMk/>
            <pc:sldMk cId="2226398919" sldId="517"/>
            <ac:spMk id="132" creationId="{A8C7E4FC-67A6-4835-A9F6-8D9BB0234EB2}"/>
          </ac:spMkLst>
        </pc:spChg>
        <pc:spChg chg="add mod">
          <ac:chgData name="Cristina Martins Rodrigues" userId="459032d2-6611-47f6-b546-c79c040e89ab" providerId="ADAL" clId="{24725BA6-C417-4E78-B705-50C3FF8A3C3C}" dt="2022-03-23T09:01:34.823" v="849"/>
          <ac:spMkLst>
            <pc:docMk/>
            <pc:sldMk cId="2226398919" sldId="517"/>
            <ac:spMk id="133" creationId="{D535A47D-E760-4109-BE07-6E9F8E857404}"/>
          </ac:spMkLst>
        </pc:spChg>
        <pc:spChg chg="add del mod">
          <ac:chgData name="Cristina Martins Rodrigues" userId="459032d2-6611-47f6-b546-c79c040e89ab" providerId="ADAL" clId="{24725BA6-C417-4E78-B705-50C3FF8A3C3C}" dt="2022-03-23T09:04:58.167" v="900" actId="1036"/>
          <ac:spMkLst>
            <pc:docMk/>
            <pc:sldMk cId="2226398919" sldId="517"/>
            <ac:spMk id="134" creationId="{DFA1BD9D-6E26-42DA-A178-519374BC4D3D}"/>
          </ac:spMkLst>
        </pc:spChg>
        <pc:spChg chg="del">
          <ac:chgData name="Cristina Martins Rodrigues" userId="459032d2-6611-47f6-b546-c79c040e89ab" providerId="ADAL" clId="{24725BA6-C417-4E78-B705-50C3FF8A3C3C}" dt="2022-03-23T09:01:36.895" v="850" actId="478"/>
          <ac:spMkLst>
            <pc:docMk/>
            <pc:sldMk cId="2226398919" sldId="517"/>
            <ac:spMk id="150" creationId="{51CDA56C-F865-4730-978C-8CCB0BAF6A4A}"/>
          </ac:spMkLst>
        </pc:spChg>
        <pc:grpChg chg="add del mod">
          <ac:chgData name="Cristina Martins Rodrigues" userId="459032d2-6611-47f6-b546-c79c040e89ab" providerId="ADAL" clId="{24725BA6-C417-4E78-B705-50C3FF8A3C3C}" dt="2022-03-23T09:03:20.364" v="867" actId="165"/>
          <ac:grpSpMkLst>
            <pc:docMk/>
            <pc:sldMk cId="2226398919" sldId="517"/>
            <ac:grpSpMk id="7" creationId="{C28F590B-DDFD-4DF8-AE70-6A28E1252B7E}"/>
          </ac:grpSpMkLst>
        </pc:grpChg>
        <pc:grpChg chg="add del 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8" creationId="{8F0295CA-667E-4150-A78C-9B4195FB8BFB}"/>
          </ac:grpSpMkLst>
        </pc:grpChg>
        <pc:grpChg chg="add del mod">
          <ac:chgData name="Cristina Martins Rodrigues" userId="459032d2-6611-47f6-b546-c79c040e89ab" providerId="ADAL" clId="{24725BA6-C417-4E78-B705-50C3FF8A3C3C}" dt="2022-03-23T09:02:46.791" v="858"/>
          <ac:grpSpMkLst>
            <pc:docMk/>
            <pc:sldMk cId="2226398919" sldId="517"/>
            <ac:grpSpMk id="139" creationId="{1284B23D-D72B-4EAE-A9CE-9C788B4AB152}"/>
          </ac:grpSpMkLst>
        </pc:grpChg>
        <pc:grpChg chg="del">
          <ac:chgData name="Cristina Martins Rodrigues" userId="459032d2-6611-47f6-b546-c79c040e89ab" providerId="ADAL" clId="{24725BA6-C417-4E78-B705-50C3FF8A3C3C}" dt="2022-03-23T09:02:42.601" v="854" actId="478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44" creationId="{8C3E3BF9-4FE3-4B5F-9567-B73411DA365E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51" creationId="{94BC5A3E-104F-417C-97E4-9623891046B9}"/>
          </ac:grpSpMkLst>
        </pc:grpChg>
        <pc:grpChg chg="add mod topLvl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57" creationId="{59322D45-9757-4462-9BAD-C8916E81D726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0" creationId="{E565E89F-E073-4D15-96EB-684312715301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1" creationId="{35603C8D-61D3-4C3C-9CE0-352208093068}"/>
          </ac:grpSpMkLst>
        </pc:grpChg>
        <pc:picChg chg="mod">
          <ac:chgData name="Cristina Martins Rodrigues" userId="459032d2-6611-47f6-b546-c79c040e89ab" providerId="ADAL" clId="{24725BA6-C417-4E78-B705-50C3FF8A3C3C}" dt="2022-03-23T09:02:43.042" v="855"/>
          <ac:picMkLst>
            <pc:docMk/>
            <pc:sldMk cId="2226398919" sldId="517"/>
            <ac:picMk id="140" creationId="{EFEBA583-8544-488D-B0FC-2AB9B87361BC}"/>
          </ac:picMkLst>
        </pc:picChg>
        <pc:picChg chg="add del mod">
          <ac:chgData name="Cristina Martins Rodrigues" userId="459032d2-6611-47f6-b546-c79c040e89ab" providerId="ADAL" clId="{24725BA6-C417-4E78-B705-50C3FF8A3C3C}" dt="2022-03-23T09:02:46.791" v="858"/>
          <ac:picMkLst>
            <pc:docMk/>
            <pc:sldMk cId="2226398919" sldId="517"/>
            <ac:picMk id="156" creationId="{4AF5D409-667E-4450-99FE-BCA9BF10C9A8}"/>
          </ac:picMkLst>
        </pc:picChg>
        <pc:picChg chg="mod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58" creationId="{0C3AC8E9-85CD-4B81-8F71-9C90C9BB7E36}"/>
          </ac:picMkLst>
        </pc:picChg>
        <pc:picChg chg="del">
          <ac:chgData name="Cristina Martins Rodrigues" userId="459032d2-6611-47f6-b546-c79c040e89ab" providerId="ADAL" clId="{24725BA6-C417-4E78-B705-50C3FF8A3C3C}" dt="2022-03-23T09:02:42.601" v="854" actId="478"/>
          <ac:picMkLst>
            <pc:docMk/>
            <pc:sldMk cId="2226398919" sldId="517"/>
            <ac:picMk id="159" creationId="{6AE52FA9-E510-4574-ACFC-080873A150D0}"/>
          </ac:picMkLst>
        </pc:picChg>
        <pc:picChg chg="add mod topLvl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66" creationId="{3CC51969-A96B-494B-9E64-99ADB4711ECD}"/>
          </ac:picMkLst>
        </pc:pic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2" creationId="{7713C50E-AA27-433B-A9D7-2E4A6774DACE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3" creationId="{F05D01DD-8A0C-43B8-A6BA-F8D2D4959A29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4" creationId="{3D560954-15F1-42E4-9E13-7EAE32299524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5" creationId="{51EF92D1-E2A9-49A4-9ACA-86450D00419B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2" creationId="{5E75B632-742B-415A-AA7A-DE3152D5623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3" creationId="{1959D8E4-81B1-48F1-A46D-0F01C72D4AC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4" creationId="{C403878B-C9AD-4A13-97AE-5408D4B70C97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5" creationId="{29E1009E-E0BB-47C1-8A66-A6B2EC068CBF}"/>
          </ac:cxnSpMkLst>
        </pc:cxnChg>
        <pc:cxnChg chg="add mod topLvl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7" creationId="{247EA6BE-CB4E-49C3-94E5-6B43C8B2B584}"/>
          </ac:cxnSpMkLst>
        </pc:cxnChg>
      </pc:sldChg>
      <pc:sldChg chg="del">
        <pc:chgData name="Cristina Martins Rodrigues" userId="459032d2-6611-47f6-b546-c79c040e89ab" providerId="ADAL" clId="{24725BA6-C417-4E78-B705-50C3FF8A3C3C}" dt="2022-03-23T09:12:26.472" v="1135" actId="47"/>
        <pc:sldMkLst>
          <pc:docMk/>
          <pc:sldMk cId="2276116518" sldId="581"/>
        </pc:sldMkLst>
      </pc:sldChg>
      <pc:sldChg chg="add del">
        <pc:chgData name="Cristina Martins Rodrigues" userId="459032d2-6611-47f6-b546-c79c040e89ab" providerId="ADAL" clId="{24725BA6-C417-4E78-B705-50C3FF8A3C3C}" dt="2022-03-23T11:46:28.397" v="2799" actId="47"/>
        <pc:sldMkLst>
          <pc:docMk/>
          <pc:sldMk cId="1061197200" sldId="593"/>
        </pc:sldMkLst>
      </pc:sldChg>
      <pc:sldChg chg="del">
        <pc:chgData name="Cristina Martins Rodrigues" userId="459032d2-6611-47f6-b546-c79c040e89ab" providerId="ADAL" clId="{24725BA6-C417-4E78-B705-50C3FF8A3C3C}" dt="2022-03-23T09:12:23.810" v="1133" actId="47"/>
        <pc:sldMkLst>
          <pc:docMk/>
          <pc:sldMk cId="1823276327" sldId="612"/>
        </pc:sldMkLst>
      </pc:sldChg>
      <pc:sldChg chg="addSp delSp modSp mod">
        <pc:chgData name="Cristina Martins Rodrigues" userId="459032d2-6611-47f6-b546-c79c040e89ab" providerId="ADAL" clId="{24725BA6-C417-4E78-B705-50C3FF8A3C3C}" dt="2022-03-23T09:01:03.256" v="838" actId="12788"/>
        <pc:sldMkLst>
          <pc:docMk/>
          <pc:sldMk cId="1526150027" sldId="621"/>
        </pc:sldMkLst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" creationId="{EEBE6492-E78C-4CFE-A2EF-CCF439AE899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3" creationId="{1041160B-9C13-4F2F-B289-3AC295274110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4" creationId="{9D140440-7338-4A31-88B6-ECA8785B12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5" creationId="{82FAA961-1DB4-434E-8342-36457745B50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6" creationId="{D9BA5683-8050-4475-BD08-8FAAF5AE0C3B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7" creationId="{349250EB-51CC-4D94-85B4-FDA7DE245A49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8" creationId="{BB87D9AE-4A8D-451A-9AF6-CA00D33B00B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2" creationId="{BAC0EE5A-D380-46E4-AB03-2914D6E349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3" creationId="{E5F1FD3E-5946-4885-97B5-1A3768A329A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4" creationId="{4FD21D66-B4ED-4BA0-AB70-66AB74EEBF1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5" creationId="{3CE2384A-CAAF-4391-B30A-E70FA9F9AB41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6" creationId="{F07441DA-E9E9-4808-889F-8EF71158C85D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7" creationId="{57D6F705-0428-44D6-9F91-C00AB200A10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8" creationId="{E94589AC-7FA5-4601-A4C0-C43411B29188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9" creationId="{C0AA6571-17F1-4C50-913A-2E57D264A404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0" creationId="{BE7B4798-33D0-4B65-9952-509CCE07337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1" creationId="{79299D6F-827B-453F-A00F-29F241838FE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2" creationId="{369DBE4D-BC48-4207-B341-F9124D993194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4" creationId="{E6C3C254-9FBC-42F1-9272-6A87F800BDB0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6" creationId="{8C2C184C-209E-406F-B9B9-7F68B950C769}"/>
          </ac:spMkLst>
        </pc:spChg>
        <pc:spChg chg="add del mod">
          <ac:chgData name="Cristina Martins Rodrigues" userId="459032d2-6611-47f6-b546-c79c040e89ab" providerId="ADAL" clId="{24725BA6-C417-4E78-B705-50C3FF8A3C3C}" dt="2022-03-23T08:57:26.633" v="732" actId="478"/>
          <ac:spMkLst>
            <pc:docMk/>
            <pc:sldMk cId="1526150027" sldId="621"/>
            <ac:spMk id="27" creationId="{8AF9F37E-BA86-4559-A6A7-8A7DF8E67E1E}"/>
          </ac:spMkLst>
        </pc:spChg>
        <pc:spChg chg="add mod">
          <ac:chgData name="Cristina Martins Rodrigues" userId="459032d2-6611-47f6-b546-c79c040e89ab" providerId="ADAL" clId="{24725BA6-C417-4E78-B705-50C3FF8A3C3C}" dt="2022-03-23T09:01:03.256" v="838" actId="12788"/>
          <ac:spMkLst>
            <pc:docMk/>
            <pc:sldMk cId="1526150027" sldId="621"/>
            <ac:spMk id="28" creationId="{5973036F-6826-4B90-98CC-99462BCE713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29" creationId="{19264B51-1540-4A44-913E-DFE7C2E1D52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0" creationId="{CE9C5CFE-A3E3-4DD1-88E6-218F8E0A5B9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1" creationId="{8764FB4D-C569-4DEF-8BCC-C336E883C2D0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2" creationId="{BBC320B1-9760-449C-A977-879115CEA7D6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3" creationId="{EAA8F1F9-3DA3-409E-82A9-5F968746FC5F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5" creationId="{ECC857FA-667C-4305-976F-B5A8B2B00C7C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6" creationId="{5873126C-7062-415D-A23E-1EC4AB88801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7" creationId="{0A23AF8E-8941-41FA-9DC3-3FD6DA62357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8" creationId="{9DBD649B-3103-4FB3-AC3A-CF67843BCAC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9" creationId="{6089730B-B674-4F56-AD5B-C2E7E4F8955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0" creationId="{311C2049-5E6B-454E-B5D2-4688E6F68981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1" creationId="{4E8AFEA0-FDE9-402E-B17D-5B7D36A3287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2" creationId="{4903B2DB-9694-4735-B97C-BDB368AC527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3" creationId="{FEE95522-471B-4A06-A9C1-B885FD3979A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4" creationId="{635E6382-9E82-48A0-AEF3-C9DAB2E8900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5" creationId="{59C90BC6-B5FF-4481-AAED-8AB0DAB2E47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6" creationId="{6CF56784-B46A-4BC9-A7F9-975A5513570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7" creationId="{9AA4F151-F1A7-49B9-9C6B-544CEC2F9447}"/>
          </ac:spMkLst>
        </pc:spChg>
        <pc:spChg chg="add del mod">
          <ac:chgData name="Cristina Martins Rodrigues" userId="459032d2-6611-47f6-b546-c79c040e89ab" providerId="ADAL" clId="{24725BA6-C417-4E78-B705-50C3FF8A3C3C}" dt="2022-03-23T09:00:20.503" v="825" actId="478"/>
          <ac:spMkLst>
            <pc:docMk/>
            <pc:sldMk cId="1526150027" sldId="621"/>
            <ac:spMk id="48" creationId="{80B3B45C-EC80-4801-8C1E-FC95D343DD3B}"/>
          </ac:spMkLst>
        </pc:spChg>
        <pc:spChg chg="add mod">
          <ac:chgData name="Cristina Martins Rodrigues" userId="459032d2-6611-47f6-b546-c79c040e89ab" providerId="ADAL" clId="{24725BA6-C417-4E78-B705-50C3FF8A3C3C}" dt="2022-03-23T09:00:21.362" v="826"/>
          <ac:spMkLst>
            <pc:docMk/>
            <pc:sldMk cId="1526150027" sldId="621"/>
            <ac:spMk id="49" creationId="{D4B8A5D6-2035-4B51-84FF-A985A9FD272A}"/>
          </ac:spMkLst>
        </pc:spChg>
        <pc:spChg chg="add mod">
          <ac:chgData name="Cristina Martins Rodrigues" userId="459032d2-6611-47f6-b546-c79c040e89ab" providerId="ADAL" clId="{24725BA6-C417-4E78-B705-50C3FF8A3C3C}" dt="2022-03-23T09:00:24.522" v="836" actId="20577"/>
          <ac:spMkLst>
            <pc:docMk/>
            <pc:sldMk cId="1526150027" sldId="621"/>
            <ac:spMk id="50" creationId="{C28771F9-5CD0-494A-B259-FA929B946B01}"/>
          </ac:spMkLst>
        </pc:spChg>
        <pc:grpChg chg="del">
          <ac:chgData name="Cristina Martins Rodrigues" userId="459032d2-6611-47f6-b546-c79c040e89ab" providerId="ADAL" clId="{24725BA6-C417-4E78-B705-50C3FF8A3C3C}" dt="2022-03-23T08:09:02.448" v="3" actId="478"/>
          <ac:grpSpMkLst>
            <pc:docMk/>
            <pc:sldMk cId="1526150027" sldId="621"/>
            <ac:grpSpMk id="9" creationId="{822C3F7A-1919-4A74-AAE5-A7D2F585B998}"/>
          </ac:grpSpMkLst>
        </pc:grpChg>
        <pc:grpChg chg="add mod">
          <ac:chgData name="Cristina Martins Rodrigues" userId="459032d2-6611-47f6-b546-c79c040e89ab" providerId="ADAL" clId="{24725BA6-C417-4E78-B705-50C3FF8A3C3C}" dt="2022-03-23T08:09:06.598" v="5"/>
          <ac:grpSpMkLst>
            <pc:docMk/>
            <pc:sldMk cId="1526150027" sldId="621"/>
            <ac:grpSpMk id="34" creationId="{96FB19BF-B742-40D9-B862-B80C87CE643B}"/>
          </ac:grpSpMkLst>
        </pc:grpChg>
      </pc:sldChg>
      <pc:sldChg chg="addSp delSp modAnim">
        <pc:chgData name="Cristina Martins Rodrigues" userId="459032d2-6611-47f6-b546-c79c040e89ab" providerId="ADAL" clId="{24725BA6-C417-4E78-B705-50C3FF8A3C3C}" dt="2022-03-23T11:46:27.458" v="2798"/>
        <pc:sldMkLst>
          <pc:docMk/>
          <pc:sldMk cId="491059981" sldId="625"/>
        </pc:sldMkLst>
        <pc:grpChg chg="add del">
          <ac:chgData name="Cristina Martins Rodrigues" userId="459032d2-6611-47f6-b546-c79c040e89ab" providerId="ADAL" clId="{24725BA6-C417-4E78-B705-50C3FF8A3C3C}" dt="2022-03-23T11:46:24.531" v="2796" actId="478"/>
          <ac:grpSpMkLst>
            <pc:docMk/>
            <pc:sldMk cId="491059981" sldId="625"/>
            <ac:grpSpMk id="21" creationId="{A8545612-01BE-44AC-8003-5EB340E57067}"/>
          </ac:grpSpMkLst>
        </pc:grpChg>
        <pc:picChg chg="add del">
          <ac:chgData name="Cristina Martins Rodrigues" userId="459032d2-6611-47f6-b546-c79c040e89ab" providerId="ADAL" clId="{24725BA6-C417-4E78-B705-50C3FF8A3C3C}" dt="2022-03-23T11:46:23.810" v="2795" actId="478"/>
          <ac:picMkLst>
            <pc:docMk/>
            <pc:sldMk cId="491059981" sldId="625"/>
            <ac:picMk id="15" creationId="{832BAC23-AAE1-4338-9B05-3DE6E9555925}"/>
          </ac:picMkLst>
        </pc:picChg>
        <pc:picChg chg="add del">
          <ac:chgData name="Cristina Martins Rodrigues" userId="459032d2-6611-47f6-b546-c79c040e89ab" providerId="ADAL" clId="{24725BA6-C417-4E78-B705-50C3FF8A3C3C}" dt="2022-03-23T11:46:25.238" v="2797" actId="478"/>
          <ac:picMkLst>
            <pc:docMk/>
            <pc:sldMk cId="491059981" sldId="625"/>
            <ac:picMk id="1026" creationId="{45D407AB-838C-46F3-9047-44BD443EEC7E}"/>
          </ac:picMkLst>
        </pc:picChg>
      </pc:sldChg>
      <pc:sldChg chg="modSp mod modNotesTx">
        <pc:chgData name="Cristina Martins Rodrigues" userId="459032d2-6611-47f6-b546-c79c040e89ab" providerId="ADAL" clId="{24725BA6-C417-4E78-B705-50C3FF8A3C3C}" dt="2022-03-24T12:02:56.474" v="3375" actId="20577"/>
        <pc:sldMkLst>
          <pc:docMk/>
          <pc:sldMk cId="1926619062" sldId="628"/>
        </pc:sldMkLst>
        <pc:spChg chg="mod">
          <ac:chgData name="Cristina Martins Rodrigues" userId="459032d2-6611-47f6-b546-c79c040e89ab" providerId="ADAL" clId="{24725BA6-C417-4E78-B705-50C3FF8A3C3C}" dt="2022-03-23T12:07:03.647" v="3362" actId="20577"/>
          <ac:spMkLst>
            <pc:docMk/>
            <pc:sldMk cId="1926619062" sldId="628"/>
            <ac:spMk id="81" creationId="{55D131C1-96C0-4720-9F94-7224E072F200}"/>
          </ac:spMkLst>
        </pc:spChg>
      </pc:sldChg>
      <pc:sldChg chg="addSp delSp modSp mod modNotesTx">
        <pc:chgData name="Cristina Martins Rodrigues" userId="459032d2-6611-47f6-b546-c79c040e89ab" providerId="ADAL" clId="{24725BA6-C417-4E78-B705-50C3FF8A3C3C}" dt="2022-03-24T12:03:00.121" v="3376" actId="20577"/>
        <pc:sldMkLst>
          <pc:docMk/>
          <pc:sldMk cId="1758832187" sldId="629"/>
        </pc:sldMkLst>
        <pc:spChg chg="add del mod">
          <ac:chgData name="Cristina Martins Rodrigues" userId="459032d2-6611-47f6-b546-c79c040e89ab" providerId="ADAL" clId="{24725BA6-C417-4E78-B705-50C3FF8A3C3C}" dt="2022-03-23T08:52:58.698" v="645" actId="478"/>
          <ac:spMkLst>
            <pc:docMk/>
            <pc:sldMk cId="1758832187" sldId="629"/>
            <ac:spMk id="6" creationId="{812A1535-6155-42C9-9EB5-99F5AE4BB5AC}"/>
          </ac:spMkLst>
        </pc:spChg>
        <pc:spChg chg="del mod">
          <ac:chgData name="Cristina Martins Rodrigues" userId="459032d2-6611-47f6-b546-c79c040e89ab" providerId="ADAL" clId="{24725BA6-C417-4E78-B705-50C3FF8A3C3C}" dt="2022-03-23T08:53:01.370" v="647" actId="478"/>
          <ac:spMkLst>
            <pc:docMk/>
            <pc:sldMk cId="1758832187" sldId="629"/>
            <ac:spMk id="7" creationId="{698EA300-D8DA-41BA-A044-4C9E0D753AC7}"/>
          </ac:spMkLst>
        </pc:spChg>
        <pc:spChg chg="mod">
          <ac:chgData name="Cristina Martins Rodrigues" userId="459032d2-6611-47f6-b546-c79c040e89ab" providerId="ADAL" clId="{24725BA6-C417-4E78-B705-50C3FF8A3C3C}" dt="2022-03-23T12:30:27.547" v="3374" actId="207"/>
          <ac:spMkLst>
            <pc:docMk/>
            <pc:sldMk cId="1758832187" sldId="629"/>
            <ac:spMk id="10" creationId="{F698DA6C-6DC9-45AC-860B-AD60E4C4DB4F}"/>
          </ac:spMkLst>
        </pc:spChg>
        <pc:spChg chg="add mod">
          <ac:chgData name="Cristina Martins Rodrigues" userId="459032d2-6611-47f6-b546-c79c040e89ab" providerId="ADAL" clId="{24725BA6-C417-4E78-B705-50C3FF8A3C3C}" dt="2022-03-23T08:53:05.788" v="648" actId="20577"/>
          <ac:spMkLst>
            <pc:docMk/>
            <pc:sldMk cId="1758832187" sldId="629"/>
            <ac:spMk id="11" creationId="{C1B0D40C-44C8-42B6-8CA8-F81452BC2A4E}"/>
          </ac:spMkLst>
        </pc:spChg>
      </pc:sldChg>
      <pc:sldChg chg="addSp delSp modSp mod delAnim modAnim modNotesTx">
        <pc:chgData name="Cristina Martins Rodrigues" userId="459032d2-6611-47f6-b546-c79c040e89ab" providerId="ADAL" clId="{24725BA6-C417-4E78-B705-50C3FF8A3C3C}" dt="2022-03-24T12:03:10.573" v="3378" actId="20577"/>
        <pc:sldMkLst>
          <pc:docMk/>
          <pc:sldMk cId="2057841876" sldId="631"/>
        </pc:sldMkLst>
        <pc:spChg chg="add del mod">
          <ac:chgData name="Cristina Martins Rodrigues" userId="459032d2-6611-47f6-b546-c79c040e89ab" providerId="ADAL" clId="{24725BA6-C417-4E78-B705-50C3FF8A3C3C}" dt="2022-03-23T08:16:02.175" v="144" actId="478"/>
          <ac:spMkLst>
            <pc:docMk/>
            <pc:sldMk cId="2057841876" sldId="631"/>
            <ac:spMk id="2" creationId="{0FF90C9F-4CFD-4E20-96A3-693869F4CE7A}"/>
          </ac:spMkLst>
        </pc:spChg>
        <pc:spChg chg="add del mod">
          <ac:chgData name="Cristina Martins Rodrigues" userId="459032d2-6611-47f6-b546-c79c040e89ab" providerId="ADAL" clId="{24725BA6-C417-4E78-B705-50C3FF8A3C3C}" dt="2022-03-23T08:34:21.485" v="461" actId="478"/>
          <ac:spMkLst>
            <pc:docMk/>
            <pc:sldMk cId="2057841876" sldId="631"/>
            <ac:spMk id="3" creationId="{7555974E-E890-4ED9-8732-78C5EC8C8DD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6" creationId="{AE365F14-29B8-4A31-BB80-4E60E784D592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7" creationId="{F1247ED0-5180-45D4-9C9E-52C67707AB4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8" creationId="{F814C929-D45F-426A-AC77-C7CFF0AF6095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9" creationId="{9ADC3F0C-0025-429C-8B6D-9C47AA94764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0" creationId="{E7D26C2B-9316-4BB4-B918-0EC86C6C760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1" creationId="{92FA8595-8093-4CBD-8D33-58BE7B4287C8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2" creationId="{A1E14803-EEA3-49BA-9F4F-0D0BD2E07C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0" creationId="{7B484CE3-D58E-4C66-B890-C2FC15428924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2" creationId="{00031C0C-A158-4703-B9F2-E2F0A70A1F4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3" creationId="{6678B76A-65F8-4065-8256-815A1C0AB1E7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4" creationId="{087C1F05-F2D2-4A9E-AE25-A8454587946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5" creationId="{22D56AB2-DA95-4F42-87AA-6C899704012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6" creationId="{2386D421-EFAC-462D-B74E-467168DB371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7" creationId="{17D480BF-3D49-444C-A3A5-F1266C16158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8" creationId="{B438456C-E791-4229-9ECD-0299ED58A9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9" creationId="{69F469D3-945F-4EA9-BC6B-476DC723D5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0" creationId="{21BC32C3-7DE6-4D2E-9948-81411F08CCB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1" creationId="{C8CE3F5F-2EDA-4E41-A362-0D727F88A7F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3" creationId="{E1C9555E-3E96-47C9-9DB5-562B0BABB04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7" creationId="{DB9CCBD2-78BD-4061-B6B0-21BFE399625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9" creationId="{0796270B-43FE-42A0-B580-425933B75D6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1" creationId="{A61D282D-66CE-4592-BEFA-E6CAFDC7172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3" creationId="{73905247-700C-46E4-B768-8A71D52C215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5" creationId="{86954A4A-15D8-4925-A630-A17164A27F9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6" creationId="{4DE7D7C2-2EAB-48ED-B70C-00FB37C1DF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1" creationId="{3A815063-E78D-40DC-AAB7-95862E9EEC5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2" creationId="{1790F4C4-5515-48FA-9917-879C3784516C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3" creationId="{70722BF7-A635-475A-AE50-642BD74C93C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6" creationId="{43843398-CC1F-460E-A891-84D2D834F373}"/>
          </ac:spMkLst>
        </pc:spChg>
        <pc:spChg chg="mod">
          <ac:chgData name="Cristina Martins Rodrigues" userId="459032d2-6611-47f6-b546-c79c040e89ab" providerId="ADAL" clId="{24725BA6-C417-4E78-B705-50C3FF8A3C3C}" dt="2022-03-23T08:33:24.771" v="419" actId="1037"/>
          <ac:spMkLst>
            <pc:docMk/>
            <pc:sldMk cId="2057841876" sldId="631"/>
            <ac:spMk id="257" creationId="{8F28E699-34E1-4921-8116-6223CE35F77A}"/>
          </ac:spMkLst>
        </pc:spChg>
        <pc:spChg chg="mod">
          <ac:chgData name="Cristina Martins Rodrigues" userId="459032d2-6611-47f6-b546-c79c040e89ab" providerId="ADAL" clId="{24725BA6-C417-4E78-B705-50C3FF8A3C3C}" dt="2022-03-23T08:33:29.694" v="421" actId="1038"/>
          <ac:spMkLst>
            <pc:docMk/>
            <pc:sldMk cId="2057841876" sldId="631"/>
            <ac:spMk id="258" creationId="{644B30A1-B5C6-450B-BBCE-561205DE8F9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9" creationId="{08D63A50-593D-45DE-8144-3ED20F456800}"/>
          </ac:spMkLst>
        </pc:spChg>
        <pc:spChg chg="mod">
          <ac:chgData name="Cristina Martins Rodrigues" userId="459032d2-6611-47f6-b546-c79c040e89ab" providerId="ADAL" clId="{24725BA6-C417-4E78-B705-50C3FF8A3C3C}" dt="2022-03-23T08:33:15.834" v="411" actId="1038"/>
          <ac:spMkLst>
            <pc:docMk/>
            <pc:sldMk cId="2057841876" sldId="631"/>
            <ac:spMk id="260" creationId="{E0795B7C-3E0D-4CB2-83BC-B0AA87630C8A}"/>
          </ac:spMkLst>
        </pc:spChg>
        <pc:spChg chg="mod">
          <ac:chgData name="Cristina Martins Rodrigues" userId="459032d2-6611-47f6-b546-c79c040e89ab" providerId="ADAL" clId="{24725BA6-C417-4E78-B705-50C3FF8A3C3C}" dt="2022-03-23T08:33:20.820" v="417" actId="1037"/>
          <ac:spMkLst>
            <pc:docMk/>
            <pc:sldMk cId="2057841876" sldId="631"/>
            <ac:spMk id="261" creationId="{7401E0F8-F9B7-4900-BBBA-1BA7BEB4E31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62" creationId="{63D6C53E-80AC-408F-90ED-48893E5F4D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0" creationId="{02BA03DF-9B31-4AD3-BDF7-595E443E276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2" creationId="{B2B017D8-BA67-433F-8A04-42EE4DEC06D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3" creationId="{F020BAA2-046F-4E11-9D30-A9E7287A43F4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4" creationId="{C8DB0289-BC2C-4C12-B065-22CC2470957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5" creationId="{D2A690E2-60E0-4A81-8950-DB7638FDA6E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6" creationId="{71E6BAA4-BB56-400E-A290-158FEB78B35B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7" creationId="{C0DC1458-675D-443F-AF09-75714C2A91D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8" creationId="{1A85CCAE-A262-4FC4-882A-5F9E4D5265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9" creationId="{05123E4F-B0FE-49BA-B6D0-1CC7C0A5712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0" creationId="{4B168885-B077-4EAD-ACD1-4F3814F38DC3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1" creationId="{C1EA8BE6-50A4-4F4E-A451-BA44F5A3278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3" creationId="{01CD7175-5CCB-4131-A873-318F215193D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7" creationId="{C05A33C4-FBFA-470F-8DC6-E19ACC0E0501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9" creationId="{09407873-78FB-419C-9579-3BF29B5E4658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1" creationId="{66E90E16-FFC1-460D-8744-DD29C6C2E32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3" creationId="{ADFFB72A-9E80-4F59-BFC9-758201E4428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5" creationId="{748E052D-8179-42C3-92D0-D20255EC0E3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6" creationId="{83A7C36A-8D18-4462-9C84-0A99196376D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1" creationId="{944D2B9E-7C3A-4B52-AE26-64BED77D92F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2" creationId="{4AC347A5-5B4D-4FF2-9104-C34138A141E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3" creationId="{8CBC1D8E-0CAA-43B6-BA5F-0CEE658D5DBF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553" creationId="{28F255BA-A267-41AC-B925-4F54D3848684}"/>
          </ac:spMkLst>
        </pc:spChg>
        <pc:spChg chg="del">
          <ac:chgData name="Cristina Martins Rodrigues" userId="459032d2-6611-47f6-b546-c79c040e89ab" providerId="ADAL" clId="{24725BA6-C417-4E78-B705-50C3FF8A3C3C}" dt="2022-03-23T08:16:52.570" v="147" actId="478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 Rodrigues" userId="459032d2-6611-47f6-b546-c79c040e89ab" providerId="ADAL" clId="{24725BA6-C417-4E78-B705-50C3FF8A3C3C}" dt="2022-03-23T08:23:01.118" v="218" actId="1076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 Rodrigues" userId="459032d2-6611-47f6-b546-c79c040e89ab" providerId="ADAL" clId="{24725BA6-C417-4E78-B705-50C3FF8A3C3C}" dt="2022-03-23T08:27:45.024" v="362" actId="1038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 Rodrigues" userId="459032d2-6611-47f6-b546-c79c040e89ab" providerId="ADAL" clId="{24725BA6-C417-4E78-B705-50C3FF8A3C3C}" dt="2022-03-23T08:27:47.028" v="365" actId="1037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 Rodrigues" userId="459032d2-6611-47f6-b546-c79c040e89ab" providerId="ADAL" clId="{24725BA6-C417-4E78-B705-50C3FF8A3C3C}" dt="2022-03-23T08:27:46.183" v="364" actId="1037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 Rodrigues" userId="459032d2-6611-47f6-b546-c79c040e89ab" providerId="ADAL" clId="{24725BA6-C417-4E78-B705-50C3FF8A3C3C}" dt="2022-03-23T08:27:45.537" v="363" actId="1037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 Rodrigues" userId="459032d2-6611-47f6-b546-c79c040e89ab" providerId="ADAL" clId="{24725BA6-C417-4E78-B705-50C3FF8A3C3C}" dt="2022-03-23T08:23:20.422" v="226" actId="1076"/>
          <ac:spMkLst>
            <pc:docMk/>
            <pc:sldMk cId="2057841876" sldId="631"/>
            <ac:spMk id="562" creationId="{6B3C46D2-742E-4DAA-BD91-2AF2D922F155}"/>
          </ac:spMkLst>
        </pc:spChg>
        <pc:spChg chg="del">
          <ac:chgData name="Cristina Martins Rodrigues" userId="459032d2-6611-47f6-b546-c79c040e89ab" providerId="ADAL" clId="{24725BA6-C417-4E78-B705-50C3FF8A3C3C}" dt="2022-03-23T08:16:55.191" v="149" actId="478"/>
          <ac:spMkLst>
            <pc:docMk/>
            <pc:sldMk cId="2057841876" sldId="631"/>
            <ac:spMk id="620" creationId="{3111DEC1-D3A0-4F38-8883-6FD205DF5463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645" creationId="{A79539CB-85A5-4B04-ADF5-27D0BAFB02A3}"/>
          </ac:spMkLst>
        </pc:spChg>
        <pc:spChg chg="del">
          <ac:chgData name="Cristina Martins Rodrigues" userId="459032d2-6611-47f6-b546-c79c040e89ab" providerId="ADAL" clId="{24725BA6-C417-4E78-B705-50C3FF8A3C3C}" dt="2022-03-23T08:23:25.010" v="227" actId="478"/>
          <ac:spMkLst>
            <pc:docMk/>
            <pc:sldMk cId="2057841876" sldId="631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3:26.398" v="228" actId="478"/>
          <ac:spMkLst>
            <pc:docMk/>
            <pc:sldMk cId="2057841876" sldId="631"/>
            <ac:spMk id="647" creationId="{B718F9C1-811E-42C2-BAD5-2A3758597C0B}"/>
          </ac:spMkLst>
        </pc:spChg>
        <pc:grpChg chg="add del mod">
          <ac:chgData name="Cristina Martins Rodrigues" userId="459032d2-6611-47f6-b546-c79c040e89ab" providerId="ADAL" clId="{24725BA6-C417-4E78-B705-50C3FF8A3C3C}" dt="2022-03-23T08:32:39.458" v="392"/>
          <ac:grpSpMkLst>
            <pc:docMk/>
            <pc:sldMk cId="2057841876" sldId="631"/>
            <ac:grpSpMk id="204" creationId="{AD5FF7FC-2BF3-4CBF-A8D3-2CD35279273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05" creationId="{95CA050E-D6B4-43D9-94D1-2FDD49D1A65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3" creationId="{DDE09572-9336-44A6-8375-09D2EA159CC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4" creationId="{0B8399AC-C826-4F1A-A942-6DC05140F370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5" creationId="{FB8133C4-8019-4F89-A652-3D1C9B5B57F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6" creationId="{4D0C2903-CFF2-4837-8F61-11E5D102718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7" creationId="{33E60E28-0C7C-47A7-89F9-8D96D2E4510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8" creationId="{9AE2734D-1C12-4882-BCB6-2740C01B1EDC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9" creationId="{1E4D8B31-ABC3-4F9C-B92C-EEDBD00B686A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21" creationId="{55EFE558-4C1D-4545-A5D6-1BFC95B5501D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34" creationId="{AE71D577-2503-40B9-BC76-89C7BE56C1E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4" creationId="{63067AAF-123D-43A4-8210-6C34B17B7C3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8" creationId="{4B3457B9-20CB-4E27-9A42-880B1E2D86B0}"/>
          </ac:grpSpMkLst>
        </pc:grpChg>
        <pc:grpChg chg="add 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254" creationId="{607A6B22-7D1F-4AA6-937B-7CD51024A68C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55" creationId="{311488D5-9634-4674-9A1C-2A66D27DE3C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3" creationId="{2832C913-2C58-4359-8A83-8FC63C94C66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4" creationId="{25096390-5AEE-4141-8BB4-2365E6B92D88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5" creationId="{0F965651-7E60-4706-82AB-95B6C6BC5F9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6" creationId="{057442E3-7CA1-4C44-A3E1-7737CA597AE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7" creationId="{A1C134C5-3E4A-49AE-BBE7-CCE2C97533F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8" creationId="{4EFC66F3-34E4-476C-86D5-7D0D4DA4DB5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9" creationId="{212719F3-FEEA-48BC-9B3B-298F1943839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71" creationId="{3E3AFD3E-5AE3-40C0-9610-D98A400FA45A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84" creationId="{DDDC84C5-5252-419B-A637-4C1C9285BBC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4" creationId="{CB970764-94A9-4131-8585-9D3F418C947D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8" creationId="{3433A087-8E4A-4C34-A322-BFF7F3AE9A80}"/>
          </ac:grpSpMkLst>
        </pc:grpChg>
        <pc:grpChg chg="del">
          <ac:chgData name="Cristina Martins Rodrigues" userId="459032d2-6611-47f6-b546-c79c040e89ab" providerId="ADAL" clId="{24725BA6-C417-4E78-B705-50C3FF8A3C3C}" dt="2022-03-23T08:31:27.373" v="385" actId="478"/>
          <ac:grpSpMkLst>
            <pc:docMk/>
            <pc:sldMk cId="2057841876" sldId="631"/>
            <ac:grpSpMk id="528" creationId="{BC203B00-7BD8-4556-9712-815956B688BF}"/>
          </ac:grpSpMkLst>
        </pc:grpChg>
        <pc:grpChg chg="del mod ord">
          <ac:chgData name="Cristina Martins Rodrigues" userId="459032d2-6611-47f6-b546-c79c040e89ab" providerId="ADAL" clId="{24725BA6-C417-4E78-B705-50C3FF8A3C3C}" dt="2022-03-23T08:28:28.815" v="374" actId="478"/>
          <ac:grpSpMkLst>
            <pc:docMk/>
            <pc:sldMk cId="2057841876" sldId="631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16:54.037" v="148" actId="478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2" creationId="{BF2DF969-9393-41AE-921B-ABE4C09707D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6" creationId="{DB530648-485E-4DE8-B54B-7CDD2942290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0" creationId="{B5593372-F9C0-4B70-BD22-C5C4FAB3832C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3" creationId="{945F4A01-6B04-4A83-B7B3-18CA3A567D37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7" creationId="{C5CAA214-EFAC-42BC-B5FD-4EFDBCA816F3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41" creationId="{C92173BC-E228-4E5E-AEA3-C818B141B19C}"/>
          </ac:grpSpMkLst>
        </pc:grpChg>
        <pc:grpChg chg="del">
          <ac:chgData name="Cristina Martins Rodrigues" userId="459032d2-6611-47f6-b546-c79c040e89ab" providerId="ADAL" clId="{24725BA6-C417-4E78-B705-50C3FF8A3C3C}" dt="2022-03-23T08:23:27.024" v="229" actId="478"/>
          <ac:grpSpMkLst>
            <pc:docMk/>
            <pc:sldMk cId="2057841876" sldId="631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3:28.287" v="230" actId="478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58" creationId="{96B97206-51A3-4BA1-ABEA-57543E35D4F4}"/>
          </ac:grpSpMkLst>
        </pc:grpChg>
        <pc:graphicFrameChg chg="mod">
          <ac:chgData name="Cristina Martins Rodrigues" userId="459032d2-6611-47f6-b546-c79c040e89ab" providerId="ADAL" clId="{24725BA6-C417-4E78-B705-50C3FF8A3C3C}" dt="2022-03-23T08:34:18.579" v="460" actId="103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5:33.758" v="125" actId="478"/>
          <ac:picMkLst>
            <pc:docMk/>
            <pc:sldMk cId="2057841876" sldId="631"/>
            <ac:picMk id="5" creationId="{37D898A6-D429-4DD1-9848-AB0FCDC3127F}"/>
          </ac:picMkLst>
        </pc:picChg>
        <pc:picChg chg="mod">
          <ac:chgData name="Cristina Martins Rodrigues" userId="459032d2-6611-47f6-b546-c79c040e89ab" providerId="ADAL" clId="{24725BA6-C417-4E78-B705-50C3FF8A3C3C}" dt="2022-03-23T08:25:21.934" v="258" actId="1076"/>
          <ac:picMkLst>
            <pc:docMk/>
            <pc:sldMk cId="2057841876" sldId="631"/>
            <ac:picMk id="80" creationId="{7BF67705-8818-4E9C-B8F1-D21368B3F9F3}"/>
          </ac:picMkLst>
        </pc:picChg>
        <pc:picChg chg="add mod ord">
          <ac:chgData name="Cristina Martins Rodrigues" userId="459032d2-6611-47f6-b546-c79c040e89ab" providerId="ADAL" clId="{24725BA6-C417-4E78-B705-50C3FF8A3C3C}" dt="2022-03-23T08:16:08.481" v="145" actId="167"/>
          <ac:picMkLst>
            <pc:docMk/>
            <pc:sldMk cId="2057841876" sldId="631"/>
            <ac:picMk id="202" creationId="{DB92F25D-EBB4-4126-A514-DDDF8C0C50DA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2" creationId="{7A2AE8C8-3103-445B-B9C6-AFB1A4F713AB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5" creationId="{7E203C52-E61D-448D-B3E5-2263D8CD65E9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6" creationId="{C6AAFE01-8151-4057-B2A9-EA0014E5C8E5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8" creationId="{ADEB0147-8D40-4B78-ACB0-D6B1D032E3E4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0" creationId="{95CC65D9-7CAA-4CCA-A626-B378410C980D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2" creationId="{C1664342-6FFD-4A54-B618-71CF3F0342AC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7" creationId="{DD213C40-BC99-4915-B569-987D56D12DC3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2" creationId="{9E1A5106-374A-47D1-8E80-80CB0BC4371A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5" creationId="{05844CDB-506D-4552-933C-99A6C1C10862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6" creationId="{7A4E7BF6-0F2D-4292-8E6E-1EF761D237E0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8" creationId="{1A7C8F36-B0E3-4CFB-BA4E-1B065357ACC8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0" creationId="{FBD479C7-02C6-4AE1-9374-BB06650F281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2" creationId="{C18F9718-B17E-4E94-88AA-6A27FB5F760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7" creationId="{BC0B006F-8A6A-4999-9B39-0DC387597482}"/>
          </ac:picMkLst>
        </pc:pic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49" creationId="{56F7ECFF-3843-4616-9D13-3AA8C8A93A6F}"/>
          </ac:cxnSpMkLst>
        </pc:cxn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50" creationId="{93AD912B-551F-4A13-BA67-EA0DAAD300D7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299" creationId="{F7692311-E7FE-4538-98A6-859998EED020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300" creationId="{03D87183-EAC5-41C5-BEFB-291BBA12ACA2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3" creationId="{1DE4AA0E-E40A-4ED9-A293-121FEB24F8D8}"/>
          </ac:cxnSpMkLst>
        </pc:cxnChg>
      </pc:sldChg>
      <pc:sldChg chg="del">
        <pc:chgData name="Cristina Martins Rodrigues" userId="459032d2-6611-47f6-b546-c79c040e89ab" providerId="ADAL" clId="{24725BA6-C417-4E78-B705-50C3FF8A3C3C}" dt="2022-03-23T11:45:42.257" v="2769" actId="47"/>
        <pc:sldMkLst>
          <pc:docMk/>
          <pc:sldMk cId="0" sldId="640"/>
        </pc:sldMkLst>
      </pc:sldChg>
      <pc:sldChg chg="del">
        <pc:chgData name="Cristina Martins Rodrigues" userId="459032d2-6611-47f6-b546-c79c040e89ab" providerId="ADAL" clId="{24725BA6-C417-4E78-B705-50C3FF8A3C3C}" dt="2022-03-23T11:45:42.617" v="2770" actId="47"/>
        <pc:sldMkLst>
          <pc:docMk/>
          <pc:sldMk cId="0" sldId="642"/>
        </pc:sldMkLst>
      </pc:sldChg>
      <pc:sldChg chg="del">
        <pc:chgData name="Cristina Martins Rodrigues" userId="459032d2-6611-47f6-b546-c79c040e89ab" providerId="ADAL" clId="{24725BA6-C417-4E78-B705-50C3FF8A3C3C}" dt="2022-03-23T11:45:43.362" v="2772" actId="47"/>
        <pc:sldMkLst>
          <pc:docMk/>
          <pc:sldMk cId="0" sldId="643"/>
        </pc:sldMkLst>
      </pc:sldChg>
      <pc:sldChg chg="delSp modSp add del mod modNotesTx">
        <pc:chgData name="Cristina Martins Rodrigues" userId="459032d2-6611-47f6-b546-c79c040e89ab" providerId="ADAL" clId="{24725BA6-C417-4E78-B705-50C3FF8A3C3C}" dt="2022-03-24T12:03:33.501" v="3388" actId="20577"/>
        <pc:sldMkLst>
          <pc:docMk/>
          <pc:sldMk cId="25487417" sldId="647"/>
        </pc:sldMkLst>
        <pc:spChg chg="mod">
          <ac:chgData name="Cristina Martins Rodrigues" userId="459032d2-6611-47f6-b546-c79c040e89ab" providerId="ADAL" clId="{24725BA6-C417-4E78-B705-50C3FF8A3C3C}" dt="2022-03-23T11:47:40.467" v="2855" actId="1036"/>
          <ac:spMkLst>
            <pc:docMk/>
            <pc:sldMk cId="25487417" sldId="647"/>
            <ac:spMk id="114" creationId="{8CA28DFB-FFDC-4B27-A45F-B035623F6F1F}"/>
          </ac:spMkLst>
        </pc:spChg>
        <pc:spChg chg="del">
          <ac:chgData name="Cristina Martins Rodrigues" userId="459032d2-6611-47f6-b546-c79c040e89ab" providerId="ADAL" clId="{24725BA6-C417-4E78-B705-50C3FF8A3C3C}" dt="2022-03-23T11:47:18.257" v="2828" actId="478"/>
          <ac:spMkLst>
            <pc:docMk/>
            <pc:sldMk cId="25487417" sldId="647"/>
            <ac:spMk id="146" creationId="{9A580013-165E-42D7-8C0A-E7A0E1E1D2E1}"/>
          </ac:spMkLst>
        </pc:spChg>
        <pc:spChg chg="del">
          <ac:chgData name="Cristina Martins Rodrigues" userId="459032d2-6611-47f6-b546-c79c040e89ab" providerId="ADAL" clId="{24725BA6-C417-4E78-B705-50C3FF8A3C3C}" dt="2022-03-23T11:47:32.833" v="2832" actId="478"/>
          <ac:spMkLst>
            <pc:docMk/>
            <pc:sldMk cId="25487417" sldId="647"/>
            <ac:spMk id="150" creationId="{9103DE3A-60CD-4A53-9CE4-49C51D8737ED}"/>
          </ac:spMkLst>
        </pc:spChg>
        <pc:picChg chg="del">
          <ac:chgData name="Cristina Martins Rodrigues" userId="459032d2-6611-47f6-b546-c79c040e89ab" providerId="ADAL" clId="{24725BA6-C417-4E78-B705-50C3FF8A3C3C}" dt="2022-03-23T11:47:22.033" v="2830" actId="478"/>
          <ac:picMkLst>
            <pc:docMk/>
            <pc:sldMk cId="25487417" sldId="647"/>
            <ac:picMk id="149" creationId="{8BE3D653-870A-4713-A160-9668D0746343}"/>
          </ac:picMkLst>
        </pc:picChg>
        <pc:picChg chg="del">
          <ac:chgData name="Cristina Martins Rodrigues" userId="459032d2-6611-47f6-b546-c79c040e89ab" providerId="ADAL" clId="{24725BA6-C417-4E78-B705-50C3FF8A3C3C}" dt="2022-03-23T11:47:32.833" v="2832" actId="478"/>
          <ac:picMkLst>
            <pc:docMk/>
            <pc:sldMk cId="25487417" sldId="647"/>
            <ac:picMk id="151" creationId="{254C1A9B-85C0-4E34-B59B-B67A6871D357}"/>
          </ac:picMkLst>
        </pc:picChg>
      </pc:sldChg>
      <pc:sldChg chg="del">
        <pc:chgData name="Cristina Martins Rodrigues" userId="459032d2-6611-47f6-b546-c79c040e89ab" providerId="ADAL" clId="{24725BA6-C417-4E78-B705-50C3FF8A3C3C}" dt="2022-03-23T09:12:25.846" v="1134" actId="47"/>
        <pc:sldMkLst>
          <pc:docMk/>
          <pc:sldMk cId="2930810213" sldId="650"/>
        </pc:sldMkLst>
      </pc:sldChg>
      <pc:sldChg chg="del">
        <pc:chgData name="Cristina Martins Rodrigues" userId="459032d2-6611-47f6-b546-c79c040e89ab" providerId="ADAL" clId="{24725BA6-C417-4E78-B705-50C3FF8A3C3C}" dt="2022-03-23T11:45:43.007" v="2771" actId="47"/>
        <pc:sldMkLst>
          <pc:docMk/>
          <pc:sldMk cId="1222468555" sldId="655"/>
        </pc:sldMkLst>
      </pc:sldChg>
      <pc:sldChg chg="del">
        <pc:chgData name="Cristina Martins Rodrigues" userId="459032d2-6611-47f6-b546-c79c040e89ab" providerId="ADAL" clId="{24725BA6-C417-4E78-B705-50C3FF8A3C3C}" dt="2022-03-23T11:45:45.632" v="2776" actId="47"/>
        <pc:sldMkLst>
          <pc:docMk/>
          <pc:sldMk cId="3382744903" sldId="657"/>
        </pc:sldMkLst>
      </pc:sldChg>
      <pc:sldChg chg="del">
        <pc:chgData name="Cristina Martins Rodrigues" userId="459032d2-6611-47f6-b546-c79c040e89ab" providerId="ADAL" clId="{24725BA6-C417-4E78-B705-50C3FF8A3C3C}" dt="2022-03-23T11:45:44.627" v="2774" actId="47"/>
        <pc:sldMkLst>
          <pc:docMk/>
          <pc:sldMk cId="1782323330" sldId="659"/>
        </pc:sldMkLst>
      </pc:sldChg>
      <pc:sldChg chg="addSp delSp modSp mod modNotesTx">
        <pc:chgData name="Cristina Martins Rodrigues" userId="459032d2-6611-47f6-b546-c79c040e89ab" providerId="ADAL" clId="{24725BA6-C417-4E78-B705-50C3FF8A3C3C}" dt="2022-03-24T12:03:05.795" v="3377" actId="20577"/>
        <pc:sldMkLst>
          <pc:docMk/>
          <pc:sldMk cId="1279434791" sldId="660"/>
        </pc:sldMkLst>
        <pc:spChg chg="add mod">
          <ac:chgData name="Cristina Martins Rodrigues" userId="459032d2-6611-47f6-b546-c79c040e89ab" providerId="ADAL" clId="{24725BA6-C417-4E78-B705-50C3FF8A3C3C}" dt="2022-03-23T09:00:03.841" v="816" actId="20577"/>
          <ac:spMkLst>
            <pc:docMk/>
            <pc:sldMk cId="1279434791" sldId="660"/>
            <ac:spMk id="131" creationId="{DCBBC4A5-FE75-4E3C-A803-DFA40525B6DA}"/>
          </ac:spMkLst>
        </pc:spChg>
        <pc:spChg chg="add del mod">
          <ac:chgData name="Cristina Martins Rodrigues" userId="459032d2-6611-47f6-b546-c79c040e89ab" providerId="ADAL" clId="{24725BA6-C417-4E78-B705-50C3FF8A3C3C}" dt="2022-03-23T08:57:18.089" v="731" actId="478"/>
          <ac:spMkLst>
            <pc:docMk/>
            <pc:sldMk cId="1279434791" sldId="660"/>
            <ac:spMk id="132" creationId="{FDB0F25B-3E3D-4DDB-9CC8-FCD29C12D89B}"/>
          </ac:spMkLst>
        </pc:spChg>
        <pc:spChg chg="add mod">
          <ac:chgData name="Cristina Martins Rodrigues" userId="459032d2-6611-47f6-b546-c79c040e89ab" providerId="ADAL" clId="{24725BA6-C417-4E78-B705-50C3FF8A3C3C}" dt="2022-03-23T09:00:08.180" v="824" actId="20577"/>
          <ac:spMkLst>
            <pc:docMk/>
            <pc:sldMk cId="1279434791" sldId="660"/>
            <ac:spMk id="133" creationId="{1F07E9D2-2421-48FD-A72A-B262CFF55128}"/>
          </ac:spMkLst>
        </pc:spChg>
        <pc:spChg chg="del">
          <ac:chgData name="Cristina Martins Rodrigues" userId="459032d2-6611-47f6-b546-c79c040e89ab" providerId="ADAL" clId="{24725BA6-C417-4E78-B705-50C3FF8A3C3C}" dt="2022-03-23T08:57:01.785" v="729" actId="478"/>
          <ac:spMkLst>
            <pc:docMk/>
            <pc:sldMk cId="1279434791" sldId="660"/>
            <ac:spMk id="171" creationId="{31279E26-55E3-4646-9E7A-1DA95F477861}"/>
          </ac:spMkLst>
        </pc:spChg>
        <pc:picChg chg="add del mod">
          <ac:chgData name="Cristina Martins Rodrigues" userId="459032d2-6611-47f6-b546-c79c040e89ab" providerId="ADAL" clId="{24725BA6-C417-4E78-B705-50C3FF8A3C3C}" dt="2022-03-23T08:58:00.809" v="773" actId="478"/>
          <ac:picMkLst>
            <pc:docMk/>
            <pc:sldMk cId="1279434791" sldId="660"/>
            <ac:picMk id="3" creationId="{D10B6A10-1826-47DB-B0BA-A62BBA6C1447}"/>
          </ac:picMkLst>
        </pc:picChg>
      </pc:sldChg>
      <pc:sldChg chg="del">
        <pc:chgData name="Cristina Martins Rodrigues" userId="459032d2-6611-47f6-b546-c79c040e89ab" providerId="ADAL" clId="{24725BA6-C417-4E78-B705-50C3FF8A3C3C}" dt="2022-03-23T11:45:48.741" v="2777" actId="47"/>
        <pc:sldMkLst>
          <pc:docMk/>
          <pc:sldMk cId="3997602854" sldId="661"/>
        </pc:sldMkLst>
      </pc:sldChg>
      <pc:sldChg chg="del">
        <pc:chgData name="Cristina Martins Rodrigues" userId="459032d2-6611-47f6-b546-c79c040e89ab" providerId="ADAL" clId="{24725BA6-C417-4E78-B705-50C3FF8A3C3C}" dt="2022-03-23T11:45:44.242" v="2773" actId="47"/>
        <pc:sldMkLst>
          <pc:docMk/>
          <pc:sldMk cId="4107344654" sldId="662"/>
        </pc:sldMkLst>
      </pc:sldChg>
      <pc:sldChg chg="addSp delSp modSp mod">
        <pc:chgData name="Cristina Martins Rodrigues" userId="459032d2-6611-47f6-b546-c79c040e89ab" providerId="ADAL" clId="{24725BA6-C417-4E78-B705-50C3FF8A3C3C}" dt="2022-03-23T12:08:26.415" v="3363" actId="478"/>
        <pc:sldMkLst>
          <pc:docMk/>
          <pc:sldMk cId="3186881131" sldId="663"/>
        </pc:sldMkLst>
        <pc:spChg chg="add mod">
          <ac:chgData name="Cristina Martins Rodrigues" userId="459032d2-6611-47f6-b546-c79c040e89ab" providerId="ADAL" clId="{24725BA6-C417-4E78-B705-50C3FF8A3C3C}" dt="2022-03-23T08:52:40.421" v="639"/>
          <ac:spMkLst>
            <pc:docMk/>
            <pc:sldMk cId="3186881131" sldId="663"/>
            <ac:spMk id="78" creationId="{4E610C8F-9272-428E-9AC4-67F74325465E}"/>
          </ac:spMkLst>
        </pc:spChg>
        <pc:spChg chg="add del mod">
          <ac:chgData name="Cristina Martins Rodrigues" userId="459032d2-6611-47f6-b546-c79c040e89ab" providerId="ADAL" clId="{24725BA6-C417-4E78-B705-50C3FF8A3C3C}" dt="2022-03-23T12:08:26.415" v="3363" actId="478"/>
          <ac:spMkLst>
            <pc:docMk/>
            <pc:sldMk cId="3186881131" sldId="663"/>
            <ac:spMk id="79" creationId="{0843EE34-A9C2-423C-86D1-7A7A95097475}"/>
          </ac:spMkLst>
        </pc:spChg>
        <pc:spChg chg="del">
          <ac:chgData name="Cristina Martins Rodrigues" userId="459032d2-6611-47f6-b546-c79c040e89ab" providerId="ADAL" clId="{24725BA6-C417-4E78-B705-50C3FF8A3C3C}" dt="2022-03-23T08:52:43.097" v="640" actId="478"/>
          <ac:spMkLst>
            <pc:docMk/>
            <pc:sldMk cId="3186881131" sldId="663"/>
            <ac:spMk id="143" creationId="{D58621D2-E3A0-4CFF-A8F4-BEDEB40371EE}"/>
          </ac:spMkLst>
        </pc:spChg>
      </pc:sldChg>
      <pc:sldChg chg="del">
        <pc:chgData name="Cristina Martins Rodrigues" userId="459032d2-6611-47f6-b546-c79c040e89ab" providerId="ADAL" clId="{24725BA6-C417-4E78-B705-50C3FF8A3C3C}" dt="2022-03-23T11:45:49.247" v="2778" actId="47"/>
        <pc:sldMkLst>
          <pc:docMk/>
          <pc:sldMk cId="3692652468" sldId="664"/>
        </pc:sldMkLst>
      </pc:sldChg>
      <pc:sldChg chg="del">
        <pc:chgData name="Cristina Martins Rodrigues" userId="459032d2-6611-47f6-b546-c79c040e89ab" providerId="ADAL" clId="{24725BA6-C417-4E78-B705-50C3FF8A3C3C}" dt="2022-03-23T11:45:45.097" v="2775" actId="47"/>
        <pc:sldMkLst>
          <pc:docMk/>
          <pc:sldMk cId="2094742697" sldId="665"/>
        </pc:sldMkLst>
      </pc:sldChg>
      <pc:sldChg chg="delSp add del mod">
        <pc:chgData name="Cristina Martins Rodrigues" userId="459032d2-6611-47f6-b546-c79c040e89ab" providerId="ADAL" clId="{24725BA6-C417-4E78-B705-50C3FF8A3C3C}" dt="2022-03-23T11:46:29.738" v="2800" actId="47"/>
        <pc:sldMkLst>
          <pc:docMk/>
          <pc:sldMk cId="3243127991" sldId="666"/>
        </pc:sldMkLst>
        <pc:spChg chg="del">
          <ac:chgData name="Cristina Martins Rodrigues" userId="459032d2-6611-47f6-b546-c79c040e89ab" providerId="ADAL" clId="{24725BA6-C417-4E78-B705-50C3FF8A3C3C}" dt="2022-03-23T11:46:20.978" v="2794" actId="478"/>
          <ac:spMkLst>
            <pc:docMk/>
            <pc:sldMk cId="3243127991" sldId="666"/>
            <ac:spMk id="146" creationId="{9A580013-165E-42D7-8C0A-E7A0E1E1D2E1}"/>
          </ac:spMkLst>
        </pc:spChg>
        <pc:grpChg chg="del">
          <ac:chgData name="Cristina Martins Rodrigues" userId="459032d2-6611-47f6-b546-c79c040e89ab" providerId="ADAL" clId="{24725BA6-C417-4E78-B705-50C3FF8A3C3C}" dt="2022-03-23T11:46:18.851" v="2793" actId="478"/>
          <ac:grpSpMkLst>
            <pc:docMk/>
            <pc:sldMk cId="3243127991" sldId="666"/>
            <ac:grpSpMk id="148" creationId="{F8293239-F848-4C5A-AE76-E6529877F601}"/>
          </ac:grpSpMkLst>
        </pc:grpChg>
      </pc:sldChg>
      <pc:sldChg chg="addSp delSp modSp mod">
        <pc:chgData name="Cristina Martins Rodrigues" userId="459032d2-6611-47f6-b546-c79c040e89ab" providerId="ADAL" clId="{24725BA6-C417-4E78-B705-50C3FF8A3C3C}" dt="2022-03-23T08:55:28.472" v="727" actId="20577"/>
        <pc:sldMkLst>
          <pc:docMk/>
          <pc:sldMk cId="387064627" sldId="667"/>
        </pc:sldMkLst>
        <pc:spChg chg="del">
          <ac:chgData name="Cristina Martins Rodrigues" userId="459032d2-6611-47f6-b546-c79c040e89ab" providerId="ADAL" clId="{24725BA6-C417-4E78-B705-50C3FF8A3C3C}" dt="2022-03-23T08:54:59.032" v="692" actId="478"/>
          <ac:spMkLst>
            <pc:docMk/>
            <pc:sldMk cId="387064627" sldId="667"/>
            <ac:spMk id="6" creationId="{06179367-74B3-4ECC-BDB3-9D4E12943ED2}"/>
          </ac:spMkLst>
        </pc:spChg>
        <pc:spChg chg="add mod">
          <ac:chgData name="Cristina Martins Rodrigues" userId="459032d2-6611-47f6-b546-c79c040e89ab" providerId="ADAL" clId="{24725BA6-C417-4E78-B705-50C3FF8A3C3C}" dt="2022-03-23T08:55:03.365" v="696" actId="27636"/>
          <ac:spMkLst>
            <pc:docMk/>
            <pc:sldMk cId="387064627" sldId="667"/>
            <ac:spMk id="7" creationId="{32102952-9281-4718-AB30-7E6F22872BC1}"/>
          </ac:spMkLst>
        </pc:spChg>
        <pc:spChg chg="add mod">
          <ac:chgData name="Cristina Martins Rodrigues" userId="459032d2-6611-47f6-b546-c79c040e89ab" providerId="ADAL" clId="{24725BA6-C417-4E78-B705-50C3FF8A3C3C}" dt="2022-03-23T08:55:28.472" v="727" actId="20577"/>
          <ac:spMkLst>
            <pc:docMk/>
            <pc:sldMk cId="387064627" sldId="667"/>
            <ac:spMk id="8" creationId="{DA5A1967-546B-491B-B805-116F1DD5BAF3}"/>
          </ac:spMkLst>
        </pc:spChg>
        <pc:picChg chg="mod">
          <ac:chgData name="Cristina Martins Rodrigues" userId="459032d2-6611-47f6-b546-c79c040e89ab" providerId="ADAL" clId="{24725BA6-C417-4E78-B705-50C3FF8A3C3C}" dt="2022-03-23T08:55:18.041" v="719" actId="1036"/>
          <ac:picMkLst>
            <pc:docMk/>
            <pc:sldMk cId="387064627" sldId="667"/>
            <ac:picMk id="3" creationId="{AFCCE599-539A-4881-A984-64846C54BA3C}"/>
          </ac:picMkLst>
        </pc:picChg>
      </pc:sldChg>
      <pc:sldChg chg="addSp delSp modSp del mod delAnim modAnim">
        <pc:chgData name="Cristina Martins Rodrigues" userId="459032d2-6611-47f6-b546-c79c040e89ab" providerId="ADAL" clId="{24725BA6-C417-4E78-B705-50C3FF8A3C3C}" dt="2022-03-23T08:34:27.395" v="463" actId="47"/>
        <pc:sldMkLst>
          <pc:docMk/>
          <pc:sldMk cId="2672822533" sldId="668"/>
        </pc:sldMkLst>
        <pc:spChg chg="del">
          <ac:chgData name="Cristina Martins Rodrigues" userId="459032d2-6611-47f6-b546-c79c040e89ab" providerId="ADAL" clId="{24725BA6-C417-4E78-B705-50C3FF8A3C3C}" dt="2022-03-23T08:29:00.170" v="378" actId="478"/>
          <ac:spMkLst>
            <pc:docMk/>
            <pc:sldMk cId="2672822533" sldId="668"/>
            <ac:spMk id="554" creationId="{DD4C8FBE-18CC-475E-ADAD-64C420D09A6B}"/>
          </ac:spMkLst>
        </pc:spChg>
        <pc:spChg chg="del">
          <ac:chgData name="Cristina Martins Rodrigues" userId="459032d2-6611-47f6-b546-c79c040e89ab" providerId="ADAL" clId="{24725BA6-C417-4E78-B705-50C3FF8A3C3C}" dt="2022-03-23T08:29:11.797" v="384" actId="478"/>
          <ac:spMkLst>
            <pc:docMk/>
            <pc:sldMk cId="2672822533" sldId="668"/>
            <ac:spMk id="620" creationId="{3111DEC1-D3A0-4F38-8883-6FD205DF5463}"/>
          </ac:spMkLst>
        </pc:spChg>
        <pc:spChg chg="del">
          <ac:chgData name="Cristina Martins Rodrigues" userId="459032d2-6611-47f6-b546-c79c040e89ab" providerId="ADAL" clId="{24725BA6-C417-4E78-B705-50C3FF8A3C3C}" dt="2022-03-23T08:29:01.155" v="379" actId="478"/>
          <ac:spMkLst>
            <pc:docMk/>
            <pc:sldMk cId="2672822533" sldId="668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9:02.900" v="381" actId="478"/>
          <ac:spMkLst>
            <pc:docMk/>
            <pc:sldMk cId="2672822533" sldId="668"/>
            <ac:spMk id="647" creationId="{B718F9C1-811E-42C2-BAD5-2A3758597C0B}"/>
          </ac:spMkLst>
        </pc:spChg>
        <pc:grpChg chg="del">
          <ac:chgData name="Cristina Martins Rodrigues" userId="459032d2-6611-47f6-b546-c79c040e89ab" providerId="ADAL" clId="{24725BA6-C417-4E78-B705-50C3FF8A3C3C}" dt="2022-03-23T08:28:57.291" v="375" actId="478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29:01.807" v="380" actId="478"/>
          <ac:grpSpMkLst>
            <pc:docMk/>
            <pc:sldMk cId="2672822533" sldId="668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8:59.442" v="377" actId="478"/>
          <ac:grpSpMkLst>
            <pc:docMk/>
            <pc:sldMk cId="2672822533" sldId="668"/>
            <ac:grpSpMk id="653" creationId="{97596B17-7D6F-4D25-9353-28792DE7A314}"/>
          </ac:grpSpMkLst>
        </pc:grpChg>
        <pc:picChg chg="del">
          <ac:chgData name="Cristina Martins Rodrigues" userId="459032d2-6611-47f6-b546-c79c040e89ab" providerId="ADAL" clId="{24725BA6-C417-4E78-B705-50C3FF8A3C3C}" dt="2022-03-23T08:28:58.198" v="376" actId="478"/>
          <ac:picMkLst>
            <pc:docMk/>
            <pc:sldMk cId="2672822533" sldId="668"/>
            <ac:picMk id="5" creationId="{37D898A6-D429-4DD1-9848-AB0FCDC3127F}"/>
          </ac:picMkLst>
        </pc:picChg>
        <pc:picChg chg="add del mod">
          <ac:chgData name="Cristina Martins Rodrigues" userId="459032d2-6611-47f6-b546-c79c040e89ab" providerId="ADAL" clId="{24725BA6-C417-4E78-B705-50C3FF8A3C3C}" dt="2022-03-23T08:14:46.247" v="90" actId="21"/>
          <ac:picMkLst>
            <pc:docMk/>
            <pc:sldMk cId="2672822533" sldId="668"/>
            <ac:picMk id="115" creationId="{A7CEF5BF-CCC6-4B4B-98D6-F33BB672BD8C}"/>
          </ac:picMkLst>
        </pc:picChg>
      </pc:sldChg>
      <pc:sldChg chg="addSp delSp modSp del mod delAnim">
        <pc:chgData name="Cristina Martins Rodrigues" userId="459032d2-6611-47f6-b546-c79c040e89ab" providerId="ADAL" clId="{24725BA6-C417-4E78-B705-50C3FF8A3C3C}" dt="2022-03-23T09:01:15.441" v="839" actId="47"/>
        <pc:sldMkLst>
          <pc:docMk/>
          <pc:sldMk cId="2077506959" sldId="669"/>
        </pc:sldMkLst>
        <pc:spChg chg="add del">
          <ac:chgData name="Cristina Martins Rodrigues" userId="459032d2-6611-47f6-b546-c79c040e89ab" providerId="ADAL" clId="{24725BA6-C417-4E78-B705-50C3FF8A3C3C}" dt="2022-03-23T08:09:54.670" v="7" actId="478"/>
          <ac:spMkLst>
            <pc:docMk/>
            <pc:sldMk cId="2077506959" sldId="669"/>
            <ac:spMk id="3" creationId="{37A227E4-B037-4F06-905B-2B3D023769E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3" creationId="{7C4EEB40-8BE3-43C1-9D91-2A5FDE046B9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5" creationId="{053A0370-41CE-4E40-AAB7-137C5FE2CB6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6" creationId="{322E3013-8ECF-40F2-A069-9B2F4CBFC50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7" creationId="{4411899A-3382-48F6-A4FE-87E6CB310DF2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8" creationId="{482E7507-3D27-4B86-8DC0-CA06BA8CEB40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0" creationId="{4E142430-BA3F-4979-A98F-C9E78958C8A3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1" creationId="{E0EB70D9-E260-4B16-A237-55F331D8DA3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2" creationId="{179676EB-4169-4A51-B8F3-29F16F115F8D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3" creationId="{94574E48-B745-4CB8-AECB-825CF7552EB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24" creationId="{115703C8-2277-4573-B749-EC334968B389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6" creationId="{1441D5A4-680A-4EA6-80DD-B5126E5E78F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7" creationId="{5CB9D8FF-8484-4FD0-9207-19F97C113CC0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8" creationId="{8B610A41-EEBE-4C7C-8B28-F1B94F81F92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9" creationId="{BF249B28-9164-4055-B919-989D4F239DF8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0" creationId="{AC6C0980-01E6-40EC-9611-5253FF5AA46B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1" creationId="{C1028E64-7E5E-47E2-8599-7E6768C3B76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2" creationId="{88923955-CFDE-487C-A603-D08B4DA2DD86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3" creationId="{E7BE0346-5899-4D92-BEC0-1C7FE2F8AB1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4" creationId="{1A459D10-3586-4843-A595-CFD02FC60AA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51" creationId="{C7BBA7CF-C13E-49F4-A8FA-B3BE988E88F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2" creationId="{C5404B8D-1444-4E30-8870-17A46CDE844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4" creationId="{EDB0F36C-85CD-4A2C-B9FB-37453E936AA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8" creationId="{C363C251-C8CB-4794-B223-DBC26030C9E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9" creationId="{FA922EEF-5B07-46AE-A769-7189BACDC55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66" creationId="{DC996D89-BC8C-4AEA-8D73-136520FB7C6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71" creationId="{F18A4C18-81C7-4601-A561-159EF8351138}"/>
          </ac:spMkLst>
        </pc:s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5" creationId="{BEFB02F0-E92C-42ED-8BCD-58B29AC63152}"/>
          </ac:grpSpMkLst>
        </pc:grpChg>
        <pc:grpChg chg="mod">
          <ac:chgData name="Cristina Martins Rodrigues" userId="459032d2-6611-47f6-b546-c79c040e89ab" providerId="ADAL" clId="{24725BA6-C417-4E78-B705-50C3FF8A3C3C}" dt="2022-03-23T08:13:28.948" v="13"/>
          <ac:grpSpMkLst>
            <pc:docMk/>
            <pc:sldMk cId="2077506959" sldId="669"/>
            <ac:grpSpMk id="11" creationId="{E9EDC4D6-7FCF-4E08-B4DA-5FD00220321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19" creationId="{3865D5CF-672B-48F9-941F-CC7AD971F82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6" creationId="{B797F13B-E879-4439-8BF4-B15EF94244C2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9" creationId="{D5D5F1F2-7BC9-4FC3-94E7-CF33053C5BAD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49" creationId="{B5EE379B-746D-4C14-8224-D44E3BCCB1E6}"/>
          </ac:grpSpMkLst>
        </pc:grpChg>
        <pc:graphicFrameChg chg="mod">
          <ac:chgData name="Cristina Martins Rodrigues" userId="459032d2-6611-47f6-b546-c79c040e89ab" providerId="ADAL" clId="{24725BA6-C417-4E78-B705-50C3FF8A3C3C}" dt="2022-03-23T08:13:28.948" v="13"/>
          <ac:graphicFrameMkLst>
            <pc:docMk/>
            <pc:sldMk cId="2077506959" sldId="669"/>
            <ac:graphicFrameMk id="9" creationId="{FC078113-C97F-43A6-95A2-0B080C34E01C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3:28.452" v="12" actId="478"/>
          <ac:picMkLst>
            <pc:docMk/>
            <pc:sldMk cId="2077506959" sldId="669"/>
            <ac:picMk id="2" creationId="{B391AE7F-5424-4B66-8313-6736BE6503B1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" creationId="{0CAEE44A-3D86-4261-A16A-FB02FA2F4075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6" creationId="{009958F0-8864-47FC-8050-FF4DF9A56581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7" creationId="{A0CB4074-BFAD-4450-8FD1-6F82230E0F2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8" creationId="{45D4FDA4-5E81-4E33-835A-32F50F6CF097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0" creationId="{CA55280B-8E43-42D8-A21D-A97E57E4DF7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2" creationId="{0E86B7D0-3F13-4378-9DAB-B50EEFCE0962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4" creationId="{883D014B-7F3D-4EDF-86A5-14B80360DA66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25" creationId="{F192062F-9345-48CC-BB12-3CA18FDF441B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7" creationId="{61B2A95D-D38C-4797-B9A1-99FE0D8732DE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8" creationId="{9B23E3DA-8EF2-47F0-9C44-29755E56F569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0" creationId="{2246ECBF-F8CA-49EB-9367-47817750DB1D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1" creationId="{1C8A717E-E0A4-419D-844C-868F3CCFF753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2" creationId="{D4F5F898-AD49-4102-9BCF-89D2F51AC7E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3" creationId="{7A3D37AE-0783-4253-B983-7F98A0ADAC19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4" creationId="{C68FCC57-1712-495E-9A58-7876E8AFD49A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5" creationId="{2F474E2A-719D-4C03-A9D6-90D979FAC950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5" creationId="{D55766CC-894E-4D0A-A2ED-1418E9A1F28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6" creationId="{8CF7F5A0-9A23-4F44-80B6-C672578D04C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7" creationId="{17914EC0-479B-4247-B8B9-629A5C045E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8" creationId="{70EE11B6-2DFD-4053-86FE-8DD94AE8A7EC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50" creationId="{D7BE995C-8F02-4BCE-9E5C-850FF8E4753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3" creationId="{049D97EB-6304-4618-9CF1-7D7A438B76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5" creationId="{C64D53EC-C130-4BA1-8FF3-715FAB810AFE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6" creationId="{0A48EAFB-F00C-4F18-A331-9CC83DE43CD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7" creationId="{1BB242CE-41F3-4002-9778-3659BC498AC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0" creationId="{C48B03BA-988A-4C48-AB39-47F85DA316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1" creationId="{B68CAF41-34BA-4071-854B-CDB57C1264ED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2" creationId="{C33BDB42-3B72-4035-A434-D7FE4BAD4B9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3" creationId="{3B52920A-EB45-41A9-9163-1DA432F15F2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4" creationId="{A3B776EE-DD16-41E0-A3A7-EB2DE3A1170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5" creationId="{65CEF089-C960-4E18-A470-B1FAC50E573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7" creationId="{6B512ED1-47C0-429E-8658-65F48EC0482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8" creationId="{6BC3A93F-178C-49FB-9CEA-3F7F13B9F8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9" creationId="{ED0C8B07-1C9D-4189-BE50-C5E3A1F17C4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70" creationId="{385D13EB-53C5-4941-8F17-BDABF719A6A2}"/>
          </ac:picMkLst>
        </pc:picChg>
        <pc:picChg chg="add del mod">
          <ac:chgData name="Cristina Martins Rodrigues" userId="459032d2-6611-47f6-b546-c79c040e89ab" providerId="ADAL" clId="{24725BA6-C417-4E78-B705-50C3FF8A3C3C}" dt="2022-03-23T08:13:38.240" v="17" actId="21"/>
          <ac:picMkLst>
            <pc:docMk/>
            <pc:sldMk cId="2077506959" sldId="669"/>
            <ac:picMk id="72" creationId="{30903F3F-FAEF-4F6E-B16A-052D9A140C7F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8:54:26.699" v="690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24725BA6-C417-4E78-B705-50C3FF8A3C3C}" dt="2022-03-23T08:39:33.787" v="499" actId="478"/>
          <ac:spMkLst>
            <pc:docMk/>
            <pc:sldMk cId="1776627509" sldId="670"/>
            <ac:spMk id="6" creationId="{06179367-74B3-4ECC-BDB3-9D4E12943ED2}"/>
          </ac:spMkLst>
        </pc:spChg>
        <pc:spChg chg="add mod ord topLvl">
          <ac:chgData name="Cristina Martins Rodrigues" userId="459032d2-6611-47f6-b546-c79c040e89ab" providerId="ADAL" clId="{24725BA6-C417-4E78-B705-50C3FF8A3C3C}" dt="2022-03-23T08:46:31.989" v="580" actId="164"/>
          <ac:spMkLst>
            <pc:docMk/>
            <pc:sldMk cId="1776627509" sldId="670"/>
            <ac:spMk id="10" creationId="{8048B047-9B5F-498A-B51A-F23DDE83D8F4}"/>
          </ac:spMkLst>
        </pc:spChg>
        <pc:spChg chg="add mod topLvl">
          <ac:chgData name="Cristina Martins Rodrigues" userId="459032d2-6611-47f6-b546-c79c040e89ab" providerId="ADAL" clId="{24725BA6-C417-4E78-B705-50C3FF8A3C3C}" dt="2022-03-23T08:50:00.061" v="634" actId="164"/>
          <ac:spMkLst>
            <pc:docMk/>
            <pc:sldMk cId="1776627509" sldId="670"/>
            <ac:spMk id="11" creationId="{6E37656A-A3CD-4AD2-8FA4-A84205FCF004}"/>
          </ac:spMkLst>
        </pc:spChg>
        <pc:spChg chg="mod">
          <ac:chgData name="Cristina Martins Rodrigues" userId="459032d2-6611-47f6-b546-c79c040e89ab" providerId="ADAL" clId="{24725BA6-C417-4E78-B705-50C3FF8A3C3C}" dt="2022-03-23T08:46:37.527" v="581"/>
          <ac:spMkLst>
            <pc:docMk/>
            <pc:sldMk cId="1776627509" sldId="670"/>
            <ac:spMk id="19" creationId="{9DEBEFE8-6A38-4D09-B6B3-6F43DE7CDAB5}"/>
          </ac:spMkLst>
        </pc:spChg>
        <pc:spChg chg="add del">
          <ac:chgData name="Cristina Martins Rodrigues" userId="459032d2-6611-47f6-b546-c79c040e89ab" providerId="ADAL" clId="{24725BA6-C417-4E78-B705-50C3FF8A3C3C}" dt="2022-03-23T08:53:12.438" v="650" actId="22"/>
          <ac:spMkLst>
            <pc:docMk/>
            <pc:sldMk cId="1776627509" sldId="670"/>
            <ac:spMk id="24" creationId="{9EB18C11-1633-4811-955B-7B50061D7113}"/>
          </ac:spMkLst>
        </pc:spChg>
        <pc:spChg chg="add mod">
          <ac:chgData name="Cristina Martins Rodrigues" userId="459032d2-6611-47f6-b546-c79c040e89ab" providerId="ADAL" clId="{24725BA6-C417-4E78-B705-50C3FF8A3C3C}" dt="2022-03-23T08:54:22.476" v="689" actId="20577"/>
          <ac:spMkLst>
            <pc:docMk/>
            <pc:sldMk cId="1776627509" sldId="670"/>
            <ac:spMk id="25" creationId="{71F8C25C-F196-4B60-BA4F-CB5D22CA8F97}"/>
          </ac:spMkLst>
        </pc:spChg>
        <pc:spChg chg="add del mod">
          <ac:chgData name="Cristina Martins Rodrigues" userId="459032d2-6611-47f6-b546-c79c040e89ab" providerId="ADAL" clId="{24725BA6-C417-4E78-B705-50C3FF8A3C3C}" dt="2022-03-23T08:54:26.699" v="690" actId="478"/>
          <ac:spMkLst>
            <pc:docMk/>
            <pc:sldMk cId="1776627509" sldId="670"/>
            <ac:spMk id="26" creationId="{B84CAC43-9CA8-4025-A188-6262609D152E}"/>
          </ac:spMkLst>
        </pc:spChg>
        <pc:grpChg chg="add del mod">
          <ac:chgData name="Cristina Martins Rodrigues" userId="459032d2-6611-47f6-b546-c79c040e89ab" providerId="ADAL" clId="{24725BA6-C417-4E78-B705-50C3FF8A3C3C}" dt="2022-03-23T08:41:24.638" v="544" actId="165"/>
          <ac:grpSpMkLst>
            <pc:docMk/>
            <pc:sldMk cId="1776627509" sldId="670"/>
            <ac:grpSpMk id="12" creationId="{509E7D2D-C545-4521-83B1-BC02A4162D9D}"/>
          </ac:grpSpMkLst>
        </pc:grpChg>
        <pc:grpChg chg="add del mod">
          <ac:chgData name="Cristina Martins Rodrigues" userId="459032d2-6611-47f6-b546-c79c040e89ab" providerId="ADAL" clId="{24725BA6-C417-4E78-B705-50C3FF8A3C3C}" dt="2022-03-23T08:49:55.963" v="633" actId="478"/>
          <ac:grpSpMkLst>
            <pc:docMk/>
            <pc:sldMk cId="1776627509" sldId="670"/>
            <ac:grpSpMk id="17" creationId="{C28F8D63-B429-4836-8020-8F8AC5ADBF9E}"/>
          </ac:grpSpMkLst>
        </pc:grpChg>
        <pc:grpChg chg="add mod">
          <ac:chgData name="Cristina Martins Rodrigues" userId="459032d2-6611-47f6-b546-c79c040e89ab" providerId="ADAL" clId="{24725BA6-C417-4E78-B705-50C3FF8A3C3C}" dt="2022-03-23T08:49:36.683" v="629" actId="1038"/>
          <ac:grpSpMkLst>
            <pc:docMk/>
            <pc:sldMk cId="1776627509" sldId="670"/>
            <ac:grpSpMk id="18" creationId="{979004F1-46CF-4A4D-8AD2-9A94BD4A8447}"/>
          </ac:grpSpMkLst>
        </pc:grpChg>
        <pc:grpChg chg="add mod">
          <ac:chgData name="Cristina Martins Rodrigues" userId="459032d2-6611-47f6-b546-c79c040e89ab" providerId="ADAL" clId="{24725BA6-C417-4E78-B705-50C3FF8A3C3C}" dt="2022-03-23T08:50:00.061" v="634" actId="164"/>
          <ac:grpSpMkLst>
            <pc:docMk/>
            <pc:sldMk cId="1776627509" sldId="670"/>
            <ac:grpSpMk id="22" creationId="{78088BE8-8138-4E9E-96C4-26CCE3659B8A}"/>
          </ac:grpSpMkLst>
        </pc:grpChg>
        <pc:picChg chg="add mod topLvl">
          <ac:chgData name="Cristina Martins Rodrigues" userId="459032d2-6611-47f6-b546-c79c040e89ab" providerId="ADAL" clId="{24725BA6-C417-4E78-B705-50C3FF8A3C3C}" dt="2022-03-23T08:50:00.061" v="634" actId="164"/>
          <ac:picMkLst>
            <pc:docMk/>
            <pc:sldMk cId="1776627509" sldId="670"/>
            <ac:picMk id="3" creationId="{D6764F8C-B565-415B-935D-4DA0D7D92DF2}"/>
          </ac:picMkLst>
        </pc:picChg>
        <pc:picChg chg="add del mod">
          <ac:chgData name="Cristina Martins Rodrigues" userId="459032d2-6611-47f6-b546-c79c040e89ab" providerId="ADAL" clId="{24725BA6-C417-4E78-B705-50C3FF8A3C3C}" dt="2022-03-23T08:39:48.411" v="504" actId="478"/>
          <ac:picMkLst>
            <pc:docMk/>
            <pc:sldMk cId="1776627509" sldId="670"/>
            <ac:picMk id="5" creationId="{147D9066-F263-4347-8F75-4AD8B764FD7B}"/>
          </ac:picMkLst>
        </pc:picChg>
        <pc:picChg chg="add del mod modCrop">
          <ac:chgData name="Cristina Martins Rodrigues" userId="459032d2-6611-47f6-b546-c79c040e89ab" providerId="ADAL" clId="{24725BA6-C417-4E78-B705-50C3FF8A3C3C}" dt="2022-03-23T08:39:02.845" v="496" actId="478"/>
          <ac:picMkLst>
            <pc:docMk/>
            <pc:sldMk cId="1776627509" sldId="670"/>
            <ac:picMk id="7" creationId="{F0D06B7C-D5EC-4012-820C-473C792E6F41}"/>
          </ac:picMkLst>
        </pc:picChg>
        <pc:picChg chg="add del mod">
          <ac:chgData name="Cristina Martins Rodrigues" userId="459032d2-6611-47f6-b546-c79c040e89ab" providerId="ADAL" clId="{24725BA6-C417-4E78-B705-50C3FF8A3C3C}" dt="2022-03-23T08:36:33.582" v="470" actId="478"/>
          <ac:picMkLst>
            <pc:docMk/>
            <pc:sldMk cId="1776627509" sldId="670"/>
            <ac:picMk id="9" creationId="{CF97001E-71E5-4FCF-BF56-EFDF26E25836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4" creationId="{53A6E2DE-3E38-4337-8AA7-4FB4A66D888B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6" creationId="{862AFF92-A14B-4D7B-86B4-DF3DF20AF455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0" creationId="{F60B0908-EF5C-4BBE-AF42-7485E561CB20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1" creationId="{32A403B6-E395-474D-A062-4832CF16DE0E}"/>
          </ac:picMkLst>
        </pc:picChg>
      </pc:sldChg>
      <pc:sldChg chg="addSp delSp modSp del">
        <pc:chgData name="Cristina Martins Rodrigues" userId="459032d2-6611-47f6-b546-c79c040e89ab" providerId="ADAL" clId="{24725BA6-C417-4E78-B705-50C3FF8A3C3C}" dt="2022-03-23T08:34:30.414" v="464" actId="47"/>
        <pc:sldMkLst>
          <pc:docMk/>
          <pc:sldMk cId="110099089" sldId="671"/>
        </pc:sldMkLst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3" creationId="{93048AA8-6BD2-412F-ACB1-26202EC443E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5" creationId="{C3B02713-7D7E-4AE2-9151-5CF00F0CF3B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6" creationId="{C0202346-D80A-4E52-8CE9-87B545D6DA5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7" creationId="{1E333C23-AF9E-41BF-AEB6-02B9888D3AD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8" creationId="{8A2E781B-103A-4E7D-8DC3-0073E6014C95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0" creationId="{0CB838A5-22C4-466B-A76C-F2195663D6A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1" creationId="{31A803A1-DB2F-478B-A60E-E51374FFFE6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2" creationId="{D9B3709C-95FF-40AD-B3E0-D8ACE81E8FC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3" creationId="{5C3C674C-6BAA-4516-97D5-503E5A929B1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24" creationId="{0FDFCA69-868D-4EDC-9764-0D4FDE62D3C6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6" creationId="{5EFAF888-77D5-458C-8697-22826D4E6A3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7" creationId="{2518A32C-5E2E-4732-8F31-D7CAA7DC90AE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8" creationId="{02BD708F-C9D0-42F2-BC86-81C91B483A0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9" creationId="{2259848A-BBC1-459E-9591-138E75C6B1C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0" creationId="{E654D049-09B3-463A-8080-38D85BCE40A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1" creationId="{9C4DA0A5-069E-48C5-9742-9EAD59E580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2" creationId="{4259D117-27A3-455B-B08F-3F22DE985008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3" creationId="{9E97F31B-F8DD-4DF5-A42B-DEAE21756444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4" creationId="{D169087B-D734-4ED2-A681-EA7496D3E859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51" creationId="{C64F4542-678E-46E4-96CD-171B1E05555A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2" creationId="{756B78BD-38C3-4A2B-8560-D3AF5EC3674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4" creationId="{B031F58E-780F-40EC-AC41-F593D5CF01F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8" creationId="{F6DA6A11-9480-4954-AFFD-7186A01CAA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9" creationId="{A19E5957-9533-479B-B191-3BCA15C26A2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66" creationId="{E3D4FEFC-9D27-41AF-868F-4AE2DD84BC9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71" creationId="{3B1A3416-ED03-4424-A38E-9E7FA9AA8CFF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1" creationId="{5025190C-231B-4C98-93AD-042A5C5D0AFD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3" creationId="{BF383205-ACB7-44EC-AF71-869EFB9E523C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4" creationId="{AD9CEDA3-0802-45F9-A237-6B96C43A585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5" creationId="{B4B4FE39-98DF-4344-95A8-41414C4C8089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6" creationId="{30CEE8CF-A891-4807-BF25-1741EB8140BE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8" creationId="{8D14C5CC-3842-4CE1-9A6A-1F65CDF3C37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9" creationId="{248CBD65-6B36-4E1F-8A70-E02F2D1CD682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0" creationId="{0F11DCBA-9031-492A-A6AA-9588AE851B84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1" creationId="{CB58B3DE-08FF-4527-B312-A1DEEAEC8A5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92" creationId="{A11CFFF3-7D86-4C8D-B968-B9C7B3910D6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4" creationId="{8F4E53D2-A2C0-4F67-94DE-D5310A52449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5" creationId="{B565921A-96E7-4214-93DC-7E35B88F0E37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6" creationId="{CCA31BCC-76C0-44C7-8056-2B53A8025C6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7" creationId="{A22B4627-A830-44B0-8AEA-9C22DFAB641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8" creationId="{B7C3C221-702F-4D09-8B20-C0587A9B51B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9" creationId="{A8BAD0EA-503D-4CAD-B1E9-E6506A2BA78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0" creationId="{91085F56-980B-4AE9-8826-DDCCB134039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1" creationId="{FE7B4BE3-3FC4-45FD-BCEA-AFE4911B185A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2" creationId="{DE495B7C-C5C7-46F8-9447-DB12C3855C47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119" creationId="{DCF46A24-210E-422F-91B3-B28ECAFA3DE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0" creationId="{679E5062-7F5E-40B2-9925-DF1A032B91E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2" creationId="{A9702786-3249-49D0-85E3-D71C6B737455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6" creationId="{229E36D9-0F97-431E-B1A3-FD1D4AD6257F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7" creationId="{D679801C-CE7F-4249-AD65-879EE74D2AF2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4" creationId="{BA65D0A5-D686-408C-875E-2C87D1B9E21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9" creationId="{8035FB93-7FE0-4E23-ADC3-525CB33D8E9F}"/>
          </ac:spMkLst>
        </pc:s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" creationId="{8BFD7D80-1927-4568-BE98-60C14C3DA845}"/>
          </ac:grpSpMkLst>
        </pc:grpChg>
        <pc:grpChg chg="mod">
          <ac:chgData name="Cristina Martins Rodrigues" userId="459032d2-6611-47f6-b546-c79c040e89ab" providerId="ADAL" clId="{24725BA6-C417-4E78-B705-50C3FF8A3C3C}" dt="2022-03-23T08:13:06.114" v="8"/>
          <ac:grpSpMkLst>
            <pc:docMk/>
            <pc:sldMk cId="110099089" sldId="671"/>
            <ac:grpSpMk id="11" creationId="{C9A5E69D-361D-4A83-A278-F1C36F52CFF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19" creationId="{894E5C2B-CE54-4A56-ABC6-7C9B183C6CA3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6" creationId="{8D8C0F13-A3E1-4923-ABBC-5E994E3F717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9" creationId="{8A7E1E75-9CCD-4501-9050-085D5EA16387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9" creationId="{164D75AC-A91D-4557-AADD-33C94FE7AEB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73" creationId="{14691713-CC8D-41F7-93D1-0EA3D2894065}"/>
          </ac:grpSpMkLst>
        </pc:grpChg>
        <pc:grpChg chg="mod">
          <ac:chgData name="Cristina Martins Rodrigues" userId="459032d2-6611-47f6-b546-c79c040e89ab" providerId="ADAL" clId="{24725BA6-C417-4E78-B705-50C3FF8A3C3C}" dt="2022-03-23T08:13:11.325" v="10"/>
          <ac:grpSpMkLst>
            <pc:docMk/>
            <pc:sldMk cId="110099089" sldId="671"/>
            <ac:grpSpMk id="79" creationId="{CA406B3F-B8EE-453D-B44B-5B6C9E193C5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87" creationId="{A3DA09ED-4D6C-4141-AC8E-07E7AD7BB0AC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4" creationId="{F232D496-C66E-4386-AECF-77F37E6F0EC8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7" creationId="{143B15BD-255B-4789-BD1F-CDF9DF5043EF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117" creationId="{6C3381BB-0A35-4BB2-B15D-3AF65831C3F5}"/>
          </ac:grpSpMkLst>
        </pc:grpChg>
        <pc:graphicFrameChg chg="mod">
          <ac:chgData name="Cristina Martins Rodrigues" userId="459032d2-6611-47f6-b546-c79c040e89ab" providerId="ADAL" clId="{24725BA6-C417-4E78-B705-50C3FF8A3C3C}" dt="2022-03-23T08:13:06.114" v="8"/>
          <ac:graphicFrameMkLst>
            <pc:docMk/>
            <pc:sldMk cId="110099089" sldId="671"/>
            <ac:graphicFrameMk id="9" creationId="{9B314827-93EA-4290-AD45-9CD6AC3E60A7}"/>
          </ac:graphicFrameMkLst>
        </pc:graphicFrameChg>
        <pc:graphicFrameChg chg="mod">
          <ac:chgData name="Cristina Martins Rodrigues" userId="459032d2-6611-47f6-b546-c79c040e89ab" providerId="ADAL" clId="{24725BA6-C417-4E78-B705-50C3FF8A3C3C}" dt="2022-03-23T08:13:11.325" v="10"/>
          <ac:graphicFrameMkLst>
            <pc:docMk/>
            <pc:sldMk cId="110099089" sldId="671"/>
            <ac:graphicFrameMk id="77" creationId="{0A664DD0-30C5-4557-AC49-256D1CEE8E25}"/>
          </ac:graphicFrameMkLst>
        </pc:graphicFrame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" creationId="{939CEA54-A0AE-4F4C-AEBC-C55E3A29B80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" creationId="{CC401F60-E737-4F69-B309-FFD3268FA7A1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7" creationId="{15196387-17D8-43E5-97AF-E63A9DB307C5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8" creationId="{5116E31C-DE24-458E-B92F-210C7344CD5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0" creationId="{96A5FB78-0264-4923-8EB6-5B956446B8D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2" creationId="{EFBA89D7-4424-4485-B480-AD0ECE571A4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4" creationId="{1AB4727E-BA50-4AFD-88F6-CE5AAB1C00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25" creationId="{D64E49F2-DD09-4C0C-940F-CC04DAE279AD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7" creationId="{36A62E28-A789-48EC-A225-543F6CD11CB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8" creationId="{12AD4F82-F69B-47C9-B47D-90E6B3FF48E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0" creationId="{A30F0B2B-B209-4E55-95B8-2562823C141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1" creationId="{1D061520-BBF8-44E9-B2C4-A77DC81919D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2" creationId="{16131E8E-2788-42DC-86D1-45E7B70CB0D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3" creationId="{F18FB125-6B44-48E1-B083-9BEB7DD194F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4" creationId="{36877FC9-6636-4395-BD4C-EDB2860C0B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5" creationId="{729782E5-20B7-41E1-A066-0C359A6572E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5" creationId="{B3C5BAB3-504A-4F83-BE17-9FD3049FC3A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6" creationId="{B8293CAF-9049-46BF-9AAF-28ED5D62CA8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7" creationId="{8139B9AF-6A47-4A24-94D0-86C4BDD1BF20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8" creationId="{CCDF8935-3B31-454F-81F0-62F17AF828A2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0" creationId="{3D1958FB-6928-4BBB-8627-173B93E57D1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3" creationId="{BB006AF0-678C-4250-A2A2-8FC1D043E11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5" creationId="{05215EDD-0563-4FE2-958E-9E2A7B6595F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6" creationId="{C51D0B0D-B1A9-4A15-831E-3E8617B1578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7" creationId="{4D8D491E-8512-48EC-AE28-13402B8C0C32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0" creationId="{E4676003-DA28-41FB-AFFF-10EA2BD4AF0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1" creationId="{594F9388-E7F3-4C3D-A1CD-81767EE64C5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2" creationId="{C3EF6D0D-0053-4B00-B820-EBC3FFF56A6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3" creationId="{BCD799F3-3DAF-478C-AD4F-A71096731BB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4" creationId="{E251F5DB-5C70-43EF-A3A0-E04A0D6D76A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5" creationId="{FEB6C788-78B7-4796-B0D0-1546138C8BC7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7" creationId="{0299FF0A-F3CC-4AB5-BA1C-A339F257562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8" creationId="{EA758CFC-1AA5-49BF-AF63-D4DD24D9DC8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9" creationId="{0C76FD77-20E7-4035-8E73-BE2EBC3DE5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70" creationId="{56A2AB8D-29EA-43B9-966F-731391E91AB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72" creationId="{039B2A21-5B3C-4CE7-9141-74768A158459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4" creationId="{DBDF76F5-B71F-400D-9A55-23D1E40930F7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5" creationId="{C5CF8440-28F4-4012-982E-C1BA93316401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6" creationId="{72CC609A-1217-4ACD-9225-6023EA668AB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8" creationId="{98C767E4-F9A1-4E36-821D-5E546948933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0" creationId="{021181C4-1A26-4FDB-858D-7B5C2DC61635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2" creationId="{0C2464AE-4CFF-45C4-BA65-DCBF163DF92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93" creationId="{94922087-02D0-4B78-A478-6C7CDC68A872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5" creationId="{4946D634-4B9E-4C0A-8C65-CEE2014CE80B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6" creationId="{74FA9DBF-BB51-4FBD-921C-F9819B3D754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8" creationId="{0FACD9B0-C665-4657-BDC9-13E39729489A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9" creationId="{5A59017D-3D6B-4347-A420-2E7E1BC0CD2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0" creationId="{C9D63AC6-5B55-4363-9AE2-968C577CDA5F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1" creationId="{D85FBE30-E18F-47B3-8FAD-7EBCEEC183E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2" creationId="{BB364CC2-8593-4081-954C-CBD7731BB96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3" creationId="{7CFDF825-8965-47A0-BCF8-9CB1302F1AB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3" creationId="{AD736413-7686-4AA0-88A7-03C3E4B7C0A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4" creationId="{F7E446C9-054F-4E32-BB2D-25EF0BD1E26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5" creationId="{5E47E7F6-3B40-4F1B-83CB-B20EB386099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6" creationId="{B95CB69F-141B-4A34-9472-4089B81ADD3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118" creationId="{1E8E4EA9-2E1A-4E52-8E2A-B17C22ABD69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1" creationId="{D3C61B5F-3A14-4214-B642-AD0A1B57892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3" creationId="{44A17017-81CA-4A0F-8FE0-023D01555B8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4" creationId="{0F2AF226-630F-49E8-B4C4-ED2859C8257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5" creationId="{A30BB5A3-55D3-46AD-9ACA-C2F6BD41DC5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8" creationId="{B4275EB7-7D17-472E-B993-E5788A74D50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9" creationId="{94CF3CFB-9D7E-48AF-8AA1-E593369ABA87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0" creationId="{C678EA01-E36D-49C3-A70D-C1FC21B7DE1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1" creationId="{0D58F22A-5BD1-4E40-A4EB-61103F305DA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2" creationId="{C710B62D-0EFB-4156-9232-26547E08D3C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3" creationId="{DB492E21-5A61-4E14-9C06-6B470862B02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5" creationId="{8374236B-0FCA-48D3-B6FE-9F209452CEFD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6" creationId="{692EBB20-AB27-4C29-B139-1996CCB44F1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7" creationId="{F1F54014-5BC9-484F-AAAD-6CF26D42136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8" creationId="{C72E80CC-FD17-4CCF-8D42-C406B114B0DB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9:50:35.954" v="1690" actId="478"/>
        <pc:sldMkLst>
          <pc:docMk/>
          <pc:sldMk cId="1934606769" sldId="782"/>
        </pc:sldMkLst>
        <pc:spChg chg="add del mod">
          <ac:chgData name="Cristina Martins Rodrigues" userId="459032d2-6611-47f6-b546-c79c040e89ab" providerId="ADAL" clId="{24725BA6-C417-4E78-B705-50C3FF8A3C3C}" dt="2022-03-23T09:05:32.824" v="922" actId="478"/>
          <ac:spMkLst>
            <pc:docMk/>
            <pc:sldMk cId="1934606769" sldId="782"/>
            <ac:spMk id="3" creationId="{14E02A2F-4F12-4397-9799-1C88634153C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" creationId="{E5770D81-247D-47A1-A0CF-3A8292048DA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6" creationId="{6DCB6683-D6DC-4AD4-864C-94C0B60FC9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7" creationId="{356D45A3-C0C2-4EA1-9CF9-BDD35F74169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9" creationId="{62CED81F-7617-4C1E-B5D3-1E1505BE462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3" creationId="{5E5C6DE2-5837-4988-B243-600506FBD8A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" creationId="{C848D7C0-6D7F-48E6-B7A1-8A032190BE37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5" creationId="{8B9898C6-7A57-4785-A62E-4E1B54B1D6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6" creationId="{A3E45665-274C-44E2-86CA-36D5FC7DBF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7" creationId="{AF71A2A0-4938-4AC3-9E98-368606DB25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8" creationId="{0B96C4CA-09B6-4516-8C38-FF77CB73F5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9" creationId="{2AA78E52-F125-400B-9D9A-340080824FF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1" creationId="{E270A2ED-3106-4C35-B57C-4E9F24D01F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" creationId="{87C6F2B2-F7C2-448D-A361-77C298AA1CEF}"/>
          </ac:spMkLst>
        </pc:spChg>
        <pc:spChg chg="del">
          <ac:chgData name="Cristina Martins Rodrigues" userId="459032d2-6611-47f6-b546-c79c040e89ab" providerId="ADAL" clId="{24725BA6-C417-4E78-B705-50C3FF8A3C3C}" dt="2022-03-23T09:11:03.833" v="1120" actId="478"/>
          <ac:spMkLst>
            <pc:docMk/>
            <pc:sldMk cId="1934606769" sldId="782"/>
            <ac:spMk id="133" creationId="{7EDCB117-B0A7-4B51-998A-8C8DD58B3C60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3" creationId="{6F7A3E9B-12B4-436D-8A65-D4AA80382C1F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05:30.731" v="921" actId="478"/>
          <ac:spMkLst>
            <pc:docMk/>
            <pc:sldMk cId="1934606769" sldId="782"/>
            <ac:spMk id="187" creationId="{82955850-07B1-4C6D-9FB3-1901565B124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06" creationId="{89771F39-7A75-42EC-9BDC-CB60AD901D36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22" creationId="{A08B9FE7-5959-4CEC-8E19-F711469FD04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8" creationId="{642AAFF1-5AFC-47D6-B105-8ADDF00C6B1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0" creationId="{19368132-8E5D-4A24-A51F-DF85EBE1DB7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1" creationId="{4761C77D-48AC-4E77-9161-162D749D18E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4" creationId="{FDEC9D42-BEBB-46AA-A2A4-14B8737D512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6" creationId="{2F999151-468B-4739-ABBE-37582D8DB4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7" creationId="{D3B94BE1-7EF2-4F55-9F44-D2E93D2F1A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8" creationId="{958018D2-B4B3-45C6-B03E-C4E37D3C7F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9" creationId="{4033341C-9FD3-4148-A5E5-9D0BF8383E4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0" creationId="{EC24FABE-8022-4C0A-88EE-524304C27C2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6" creationId="{52FDE6E7-C31A-4021-AB03-5F08BDE5F6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9" creationId="{CB34A375-ACD8-4AB3-8A2B-7E5DF3BC2F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2" creationId="{14AE5F34-E694-4701-A91E-247BD3D379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6" creationId="{A5E06A09-6A31-4D5B-B047-DBA6C09E3C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7" creationId="{CF9D9342-7789-4DFE-83EB-487F539985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9" creationId="{AEF69DB8-A643-40AC-AD16-E8BA819513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0" creationId="{08E4F29B-8091-45A9-86A7-4E19BAA1CF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1" creationId="{016B147A-B11E-4FC6-90B2-95FE35E961E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2" creationId="{25BE93D5-48F2-49FC-A75E-D5EFDD6EE3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4" creationId="{3067182A-07B1-48DA-9AEF-26FCAE7354F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5" creationId="{CF295435-BA97-4744-9A97-E9CA0DEC62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6" creationId="{6AE5C541-4EFD-46D8-BFDE-99DE66E749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7" creationId="{F1F0C528-F57B-425D-8726-DBF52900012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8" creationId="{83E208EE-A547-4D44-9CD9-584914B9B4FD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9" creationId="{4DCC009E-58E7-44E4-9DFC-D3A04A384114}"/>
          </ac:spMkLst>
        </pc:spChg>
        <pc:spChg chg="add mod">
          <ac:chgData name="Cristina Martins Rodrigues" userId="459032d2-6611-47f6-b546-c79c040e89ab" providerId="ADAL" clId="{24725BA6-C417-4E78-B705-50C3FF8A3C3C}" dt="2022-03-23T09:05:27.213" v="920"/>
          <ac:spMkLst>
            <pc:docMk/>
            <pc:sldMk cId="1934606769" sldId="782"/>
            <ac:spMk id="310" creationId="{3AD4F504-2699-4B6E-98D3-23CA5994EB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1" creationId="{27FEFEA4-CC79-4E64-A95D-3F4F232CA57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3" creationId="{B9C3909F-03BD-4565-822F-4BD0D31956F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7" creationId="{E5183798-FDC6-44B2-B9BA-585C1076FE5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8" creationId="{5D39B983-F709-4202-98D3-CE07887E9D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0" creationId="{CEF26B43-2EC4-4B89-9B84-890D9565EBE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3" creationId="{9C7D7E0D-2E3E-49F8-8BB5-A163835843C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4" creationId="{9F5473DA-778A-40B1-BDE6-76A86DEE1E4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5" creationId="{C7376BBE-0635-4757-B660-4EA2C284A08B}"/>
          </ac:spMkLst>
        </pc:spChg>
        <pc:spChg chg="add mod">
          <ac:chgData name="Cristina Martins Rodrigues" userId="459032d2-6611-47f6-b546-c79c040e89ab" providerId="ADAL" clId="{24725BA6-C417-4E78-B705-50C3FF8A3C3C}" dt="2022-03-23T09:29:48.370" v="1311" actId="2085"/>
          <ac:spMkLst>
            <pc:docMk/>
            <pc:sldMk cId="1934606769" sldId="782"/>
            <ac:spMk id="326" creationId="{A7175ADC-6C22-4BE4-B7BE-BADB21E4FEE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8" creationId="{8F6D6090-6331-48D9-B34D-E85CF703FF2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0" creationId="{A9F5EF08-B728-4354-A9B2-06A1DC024AA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1" creationId="{DD8694CC-F501-4433-BCA7-926B8F4D72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3" creationId="{D1B14FC9-CAFF-4E3E-8245-C17826F1C9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5" creationId="{1CD4B5A8-9754-4524-AE94-3A48389B1B8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6" creationId="{2A473837-9522-48C7-B6E0-CA51913BE84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7" creationId="{4EF61923-C95A-47F1-9C49-54626ECDFB5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8" creationId="{F37CE637-2BF6-463F-924E-F71751CBA31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1" creationId="{10C7D39B-9059-4902-BFAD-13BFEB8BD3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3" creationId="{920822E6-909F-4159-993C-E2D76596A4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4" creationId="{F7D76010-CD46-41E1-89E9-34BDAFBE453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7" creationId="{59E9D29B-2CC6-47AD-B3D1-A253B52DCD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8" creationId="{C78AA318-77CB-4A97-AA6F-0C0853953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9" creationId="{EFC38DCB-1207-4B39-BEFF-CEF68C87C7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0" creationId="{F23AC0B3-C431-4580-B0F9-9AB390D89E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1" creationId="{6F34F3CD-A049-42DB-BB8A-C1402C349B0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3" creationId="{8D104C0E-0D9A-4617-81C6-158ED24AF1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4" creationId="{32B0006E-1BE2-4FE8-889B-F59610709C8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5" creationId="{C73DEEE0-AE8D-44BF-9FB8-4A83AEC9106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6" creationId="{D7F92843-F00C-43AE-98C8-D839FADBA8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0" creationId="{89D16380-D509-45BE-AE9D-06EBFD9EDFE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1" creationId="{25EF1FF7-1094-4AB3-AAA1-61E603BF54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2" creationId="{7D9DB5B8-98E3-4A37-BF17-4E096211E53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3" creationId="{A025A7FC-B3A0-4961-8D34-210A8552F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5" creationId="{B7F00C36-1A72-4624-9DE9-1EC2FBE1EE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6" creationId="{55AE0C3D-1499-4917-8B58-05C545EA52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8" creationId="{E25DBDED-CFB3-49F3-8A0D-4A006D2EFC6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0" creationId="{BE473D97-48B9-4725-9789-857D4B0039C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1" creationId="{AECD1CC5-E747-4725-B27C-589F3461727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2" creationId="{F539D586-B3D2-42FF-98BA-0D332FC0397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3" creationId="{E46DC7FB-EB5E-4884-8F2B-BC10DCE762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4" creationId="{AC484687-1F66-4D1B-978D-84C95491B80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5" creationId="{C5BA9153-A316-45B9-ACA6-EE53219AB6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6" creationId="{84091304-DA3B-413D-B621-08F86FF5CBF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7" creationId="{2E83BFA0-C461-4DA5-8ED0-FDBEE3A6B85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8" creationId="{301DA033-AD32-4DE2-87B7-0F5AC8039B8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9" creationId="{1DE583A8-20CF-4728-94C9-84591539429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2" creationId="{8A4CF3D8-8D70-42DA-8DF4-C46B079C1F7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3" creationId="{79A10AB4-EEBB-45D9-8E31-B4DC1A80EAA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5" creationId="{4AE4594A-E54A-409A-9A47-899A017EC3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6" creationId="{BD45C0A0-F30D-4320-B1E9-2C9725F005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7" creationId="{B2AE539D-4EE2-4EC2-9963-41D1746E13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9" creationId="{A45F44A1-A218-4CA1-8A08-0C6988648C5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0" creationId="{E4094F47-7AA2-4E38-AE26-C4682A0EE86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2" creationId="{98E456A3-EABC-48ED-AA17-EC6C748DAF3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3" creationId="{D61A3671-DC6A-4E59-B65C-9B3C831365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4" creationId="{C71DBA36-3BE0-4DC7-9398-99E50BCE12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5" creationId="{84A7546B-092F-4AD7-ACC1-CFF0DED322C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8" creationId="{4E94894D-2E8B-45B7-AE28-34389982A9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1" creationId="{BED7159D-4D6B-4538-A74D-492D6C5368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4" creationId="{9CCE4129-4939-407E-B7D9-F3896A4F7C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5" creationId="{9C8FB80F-6991-423B-BF34-D65C30512E7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6" creationId="{A9B7EEE7-6F94-495F-9FAF-13DF0A0DFE9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7" creationId="{CE337B23-7A4C-4744-B743-32C27BEC2C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8" creationId="{BEB7AB93-6D75-472F-B297-02A2C654064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1" creationId="{EBFB504A-805D-44CF-9129-F20E8AAD6A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2" creationId="{8B8F16A4-26CC-4335-89FB-324B669C36B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7" creationId="{D2EC7E8B-4053-4491-98F0-BD71EA7DA57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1" creationId="{CEFC1019-45AE-48EE-BF2D-3BBC9553F26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2" creationId="{1E955318-30DC-4DCA-896A-D511686208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3" creationId="{2AE72491-0F49-4F21-A924-CB2BE9E054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5" creationId="{3D950964-0563-48C5-BE89-9AA81CC2908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6" creationId="{36DF3D76-D64C-463A-B177-7F4C76CA55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7" creationId="{0A31A436-5BC0-4919-9413-B1645CBD55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8" creationId="{8337EFAD-43A4-41D4-AA51-460C4EB3A8C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2" creationId="{76D0958A-C1CD-4833-AA81-2519CD34966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3" creationId="{D352BE0A-11B5-451B-B4BA-A8D00C2AB48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4" creationId="{5E40D80D-CA77-428D-B5EF-ED1BD00B6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6" creationId="{30E2F945-ABEB-425B-97F6-FA418660E7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7" creationId="{15BE7118-1C1D-4430-8E47-A3B6C33ED9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8" creationId="{4E81349B-7D3F-400F-A655-62550E5EEAA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9" creationId="{B0B02B83-B3DF-48C3-9294-9AB793F0A9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3" creationId="{E60D9210-2C3F-48E2-B62E-9E0C703BA3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4" creationId="{9E58E9A4-7E58-4FF9-9A4C-76B469E0122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5" creationId="{6D4909CE-19A7-4498-A448-ECFBF450B98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7" creationId="{A330CF3A-192A-4808-A8C9-5B7A249583D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8" creationId="{7048657F-1EB3-4738-9A24-9D9A0E7DC0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9" creationId="{FDD56355-E1C9-4F90-A4F1-06B4ADB97B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0" creationId="{1AB92926-A9D2-46E8-AC9F-FA518F2BFE19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2" creationId="{75687F98-5CC8-41B0-B71C-03C8912960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1" creationId="{1F5CC2FD-40CE-482B-8946-95B7FF0440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2" creationId="{13299166-112A-4C57-85C8-8E1AC4AA13F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3" creationId="{ACD03E4C-60BC-4968-AF27-6C55173BBBD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4" creationId="{2835F77C-0BD1-424A-8F86-6AA66D864A9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5" creationId="{D676CC16-E3A6-463D-B4EE-4FD7BC3C170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6" creationId="{484832C3-B6E1-4B4A-A0E1-2C2241CA54C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7" creationId="{BC703111-0C51-4714-8EFB-0441266A14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8" creationId="{EE5D90A6-45B9-4936-9BF5-D59E748B2E7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9" creationId="{2568F12A-27FA-44CC-9743-DE62B784AB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0" creationId="{089FF8EA-69E7-4C52-AC27-7CE3822CF1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1" creationId="{436FE6AC-0809-48EB-99A4-8D60E99B8E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3" creationId="{ED7D8005-012D-49B2-A3BC-6D12942AA7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4" creationId="{F783E59A-F807-4880-8432-91CA4C6E8B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5" creationId="{54E689EA-AA5F-4A75-8E3B-295B3239A9E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7" creationId="{E726CB52-F134-4E41-97C4-67445A03E39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8" creationId="{4937FD1B-8A50-4CEB-82E6-39D7EAD019B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9" creationId="{5B1D232B-6405-449D-81DC-6F56499046C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0" creationId="{2531AABE-0107-40E9-8F95-9948D60D0BB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1" creationId="{E6058556-CDC9-49D2-829F-5D034DA7D5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2" creationId="{AFE68631-7376-40CB-B94B-E20D011DF6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3" creationId="{EFC6D75B-3806-4046-B721-26D7559A3A9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4" creationId="{21A70471-35A7-4F3A-B14F-E4E431E723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5" creationId="{AF052FEC-E769-43CB-BF45-B3043489FB8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6" creationId="{9FFA846F-CDCC-4851-B972-1152BA094F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7" creationId="{F74C5953-DF77-45F9-9116-67DB5E220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8" creationId="{1E2C5BA5-AEDC-42A0-9402-7565F154C5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0" creationId="{1F00E342-59AE-4DF7-9697-DC9027052E5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1" creationId="{CF6C9913-E012-4259-B7E8-8DB3160A22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2" creationId="{DD176677-34DF-44C1-BBCE-524D28AB8D4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4" creationId="{A48721ED-049D-4CA3-AD25-C32B98B51CB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6" creationId="{A1C7E3DC-F4F9-4D22-9427-740E27116ACD}"/>
          </ac:spMkLst>
        </pc:s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" creationId="{3B4F4C8C-DB11-4240-A5B5-4E0A32276BBC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8" creationId="{7A5B5580-37D0-46FB-BE43-28BE6CD752B7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0" creationId="{05046A62-D2E5-428D-AD45-DE67E6033E0B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1" creationId="{CDE8E427-42F4-4324-B2D9-C55D24C572D5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2" creationId="{0A27229C-A3D6-4A39-8DB9-D18CE7875EA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" creationId="{E85AA4F4-071A-423A-AE93-96819D88B7C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" creationId="{1D5C026E-0833-480B-8F73-9E832D93828A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4" creationId="{D2CC9475-632D-41FF-9864-E4E9FF48A497}"/>
          </ac:grpSpMkLst>
        </pc:grpChg>
        <pc:grpChg chg="add del 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7" creationId="{4FB2BD47-190E-4D49-B389-F4EE4E255979}"/>
          </ac:grpSpMkLst>
        </pc:grpChg>
        <pc:grpChg chg="add mod">
          <ac:chgData name="Cristina Martins Rodrigues" userId="459032d2-6611-47f6-b546-c79c040e89ab" providerId="ADAL" clId="{24725BA6-C417-4E78-B705-50C3FF8A3C3C}" dt="2022-03-23T09:18:52.551" v="1192" actId="164"/>
          <ac:grpSpMkLst>
            <pc:docMk/>
            <pc:sldMk cId="1934606769" sldId="782"/>
            <ac:grpSpMk id="28" creationId="{76AEDF97-5174-4A6E-A36A-4E5682227E1A}"/>
          </ac:grpSpMkLst>
        </pc:grpChg>
        <pc:grpChg chg="add del mod">
          <ac:chgData name="Cristina Martins Rodrigues" userId="459032d2-6611-47f6-b546-c79c040e89ab" providerId="ADAL" clId="{24725BA6-C417-4E78-B705-50C3FF8A3C3C}" dt="2022-03-23T09:19:26.910" v="1202" actId="21"/>
          <ac:grpSpMkLst>
            <pc:docMk/>
            <pc:sldMk cId="1934606769" sldId="782"/>
            <ac:grpSpMk id="29" creationId="{2844EABE-03A6-4123-B20F-BD98305CDE1B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48" creationId="{EB902BF0-4812-404C-A073-693181DB88DE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7" creationId="{E844CDC5-5A7F-4735-8F8B-3D50F415184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14" creationId="{0EDDBACF-8259-4522-BE40-9A5C10C5B78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3" creationId="{5DEA93D8-6770-4C2B-983D-B1DC556C3040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4" creationId="{1FC3F644-8C67-4CCB-8C53-643F1FD1B7F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7" creationId="{ECBE6F96-BAEE-46A2-8A27-2C4AC4B819E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9" creationId="{26730DF1-78C2-4B09-AAA3-A0405A1F3EF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34" creationId="{D4730D65-EA35-49D3-B6C2-C3BA4CB73AE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62" creationId="{089EC653-CB62-437E-8CF4-8AAEEEDADD5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2" creationId="{D161050A-D171-4050-9538-488080763F6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3" creationId="{46F6DB15-C92A-4899-8232-1BD2EBCC53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4" creationId="{A7814AC1-BB5C-47C5-9844-56DDE4F7E7C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5" creationId="{AC4089B6-5E46-4852-8901-11DBEBEE18A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95" creationId="{4FF20660-9D71-49F5-9C43-5BD2C12CD99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5" creationId="{15A76F9A-A5B3-4D9F-84F7-76DB5387A07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6" creationId="{EFC45CC1-CF90-4EAD-9812-383ED8176042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2" creationId="{951569D9-34D9-4D97-9182-B5D49541C13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7" creationId="{5BC3615E-4919-4E0C-A20F-7B3D9F88533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2" creationId="{2474C540-684E-4496-883E-6532B88FFB9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4" creationId="{C73B4F12-B59C-4AB6-AD02-1C30DCC2780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9" creationId="{2BD8A00C-F924-4074-B53E-BA5621AE0DB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42" creationId="{44A150BC-9630-44A8-8D52-83E2DCE5832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2" creationId="{97E48A8F-3F0A-422D-9271-B648AB4A930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7" creationId="{843B2CD4-D84A-4E17-BBBD-C77FF82254F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4" creationId="{638E9942-4C63-4C52-8B5E-BD72ED89125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9" creationId="{D773F43F-99B9-4FE4-AC80-0F99E6EB385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88" creationId="{AD034A1C-F296-4CB8-B8A0-E9520B5283B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91" creationId="{55E65659-C046-4BFB-A304-2D7E35B4A931}"/>
          </ac:grpSpMkLst>
        </pc:grpChg>
        <pc:grpChg chg="add mod">
          <ac:chgData name="Cristina Martins Rodrigues" userId="459032d2-6611-47f6-b546-c79c040e89ab" providerId="ADAL" clId="{24725BA6-C417-4E78-B705-50C3FF8A3C3C}" dt="2022-03-23T09:19:16.206" v="1196" actId="164"/>
          <ac:grpSpMkLst>
            <pc:docMk/>
            <pc:sldMk cId="1934606769" sldId="782"/>
            <ac:grpSpMk id="396" creationId="{08F3802C-DEC2-46D1-BD6D-34297A9F126C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399" creationId="{8C5B725E-1722-4314-A279-94E7CC33ED64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400" creationId="{DFB08354-98A7-48D6-AA99-784EC216F64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0" creationId="{8203C294-701D-4D78-A073-AA5A45FAD00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1" creationId="{FB2EC57F-FCE7-4004-BAD9-F28C219E481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2" creationId="{9C1F3F6B-AE4F-447C-959E-8B3089EB912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3" creationId="{5576CF58-B23A-4CFB-BB1E-16DFAA20BB4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4" creationId="{57C5F24A-C1A5-4C5A-8EE4-E80AED4E834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3" creationId="{0C62073E-BC56-4772-AF09-F942C151E20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4" creationId="{903F8F9E-5908-4F5B-A1C6-3BFF287E3DB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5" creationId="{8C248405-0BD7-4686-AA0C-7BC8538C6C9C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6" creationId="{A5DD51EC-6930-4322-A5DC-B384C24B0C7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8" creationId="{7FDD4D55-3C1D-4493-8E35-AAB07EDB9BD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4" creationId="{251FE2D0-8115-4E59-BB5D-682335A844D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9" creationId="{42314523-34FB-477B-A15A-36AE594CB41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95" creationId="{BA71D14A-D74C-4082-9BEA-C31F16B357C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0" creationId="{D4A52259-0382-4A60-B3B2-A5A7BE267B8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6" creationId="{B9852701-8597-4D6C-A93D-594791D6645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20" creationId="{00F50DB3-AB15-48CE-8687-F9E2EF49D9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2" creationId="{68A930DA-27CD-4DD9-8ECB-B1534DF898A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6" creationId="{44911E69-D85D-435F-B89B-914414D429A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49" creationId="{DFDAB1AC-2CC9-4992-A252-9E777223E269}"/>
          </ac:grpSpMkLst>
        </pc:grpChg>
        <pc:picChg chg="add mod">
          <ac:chgData name="Cristina Martins Rodrigues" userId="459032d2-6611-47f6-b546-c79c040e89ab" providerId="ADAL" clId="{24725BA6-C417-4E78-B705-50C3FF8A3C3C}" dt="2022-03-23T09:19:52.874" v="1217" actId="1036"/>
          <ac:picMkLst>
            <pc:docMk/>
            <pc:sldMk cId="1934606769" sldId="782"/>
            <ac:picMk id="30" creationId="{4E394AB7-DB87-4001-8B91-988D6C4830CF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146" creationId="{7BA465F5-6273-4076-A62D-A8E4D2C9D88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03" creationId="{FE70C653-FB48-4831-91EE-DA121084055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21" creationId="{36797373-1CFD-431E-AE0B-85D939D8B2C8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81" creationId="{BDA5FD20-B135-42E5-901F-E7603E2D42DE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321" creationId="{91832A4D-0C78-457B-9C74-15D17D6E4DB7}"/>
          </ac:picMkLst>
        </pc:picChg>
        <pc:picChg chg="add del mod modCrop">
          <ac:chgData name="Cristina Martins Rodrigues" userId="459032d2-6611-47f6-b546-c79c040e89ab" providerId="ADAL" clId="{24725BA6-C417-4E78-B705-50C3FF8A3C3C}" dt="2022-03-23T09:50:35.954" v="1690" actId="478"/>
          <ac:picMkLst>
            <pc:docMk/>
            <pc:sldMk cId="1934606769" sldId="782"/>
            <ac:picMk id="340" creationId="{9B214A66-5B69-4DD3-8C2A-00CFA2C82512}"/>
          </ac:picMkLst>
        </pc:picChg>
        <pc:picChg chg="add del mod">
          <ac:chgData name="Cristina Martins Rodrigues" userId="459032d2-6611-47f6-b546-c79c040e89ab" providerId="ADAL" clId="{24725BA6-C417-4E78-B705-50C3FF8A3C3C}" dt="2022-03-23T09:18:54.741" v="1193" actId="478"/>
          <ac:picMkLst>
            <pc:docMk/>
            <pc:sldMk cId="1934606769" sldId="782"/>
            <ac:picMk id="367" creationId="{9B960115-F2E6-46D9-8531-5374927E6A08}"/>
          </ac:picMkLst>
        </pc:picChg>
        <pc:picChg chg="mod">
          <ac:chgData name="Cristina Martins Rodrigues" userId="459032d2-6611-47f6-b546-c79c040e89ab" providerId="ADAL" clId="{24725BA6-C417-4E78-B705-50C3FF8A3C3C}" dt="2022-03-23T09:19:06.025" v="1195"/>
          <ac:picMkLst>
            <pc:docMk/>
            <pc:sldMk cId="1934606769" sldId="782"/>
            <ac:picMk id="397" creationId="{18D0E93B-5520-4D9D-A5D1-808BAC4941CA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409" creationId="{2E4A37AE-FD4F-463B-ADBD-7C4A7A2CCA18}"/>
          </ac:picMkLst>
        </pc:picChg>
        <pc:cxnChg chg="add del mod">
          <ac:chgData name="Cristina Martins Rodrigues" userId="459032d2-6611-47f6-b546-c79c040e89ab" providerId="ADAL" clId="{24725BA6-C417-4E78-B705-50C3FF8A3C3C}" dt="2022-03-23T09:11:00.999" v="1119" actId="478"/>
          <ac:cxnSpMkLst>
            <pc:docMk/>
            <pc:sldMk cId="1934606769" sldId="782"/>
            <ac:cxnSpMk id="26" creationId="{F7763ED0-7886-4DAF-BE90-D7873EE6D824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42" creationId="{A8AE63EC-8301-4C50-B72E-5DF06830ABFB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88" creationId="{5ECC6B04-DBFC-4790-9A99-19075D111D39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19" creationId="{B22F719A-3E02-4D5F-B42F-997628E1D5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20" creationId="{D638F551-FDA9-4C50-88F1-1A373A3C272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75" creationId="{2CAA7AA5-67B8-4D78-8F96-828819ADFF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7" creationId="{94A19240-92B3-49F4-96BC-E28D20F5486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8" creationId="{958BF737-D966-48F8-9F5E-63CCB8F545B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0" creationId="{DBCF0B94-F7F8-45C2-9D41-D9A7D692AF8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1" creationId="{3F596017-DF19-49EB-8E85-365D8EA627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3" creationId="{A3C18358-FEF3-436B-BCEA-31186531666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4" creationId="{5B3C71A0-C603-43D9-948D-69F8D477354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8" creationId="{4E380391-7317-44E4-98E8-2E0D9C8CEBF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03" creationId="{8DFB1CAE-0A56-4EFD-94B4-24B38FC5C39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19" creationId="{842DB994-D463-4E64-8657-93296B3C13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29" creationId="{CC2CA00B-790F-4DB8-BB8A-10FF68252B2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5" creationId="{7B6CA2BF-190F-4A06-AD75-12D1B57217F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6" creationId="{54DA2B5C-F6F2-4A5B-B30C-F3667A66D6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8" creationId="{1B313193-690A-4AA5-8517-0A633F6BD33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9" creationId="{EAF93C05-B477-4C36-A0A0-586006DE4668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0" creationId="{A1CD5C6F-E641-43E4-857D-457F19F93516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1" creationId="{AF11847F-6519-4CA4-8641-D377BAC2D31D}"/>
          </ac:cxnSpMkLst>
        </pc:cxnChg>
        <pc:cxnChg chg="add del mod">
          <ac:chgData name="Cristina Martins Rodrigues" userId="459032d2-6611-47f6-b546-c79c040e89ab" providerId="ADAL" clId="{24725BA6-C417-4E78-B705-50C3FF8A3C3C}" dt="2022-03-23T09:18:54.741" v="1193" actId="478"/>
          <ac:cxnSpMkLst>
            <pc:docMk/>
            <pc:sldMk cId="1934606769" sldId="782"/>
            <ac:cxnSpMk id="384" creationId="{08A5DE3C-AB19-4DA1-ACBB-B789C757C5B5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402" creationId="{7E71727B-76F7-4B69-9E6A-C99B04AAB939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03" creationId="{627BAA4E-1DB7-4734-A2E6-8BA70A085AF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5" creationId="{4DB0296A-F797-44D1-8B55-313B8DADE8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6" creationId="{FC9146A1-10E4-41FF-9F98-25A66349CA0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7" creationId="{048A9C3E-4964-42C2-8CA4-DB17F0C53D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8" creationId="{B284D687-F2FB-4869-92B7-6CBDDF44CD9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9" creationId="{445C9CFA-BB80-4443-8F46-306C9F7B1A5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0" creationId="{777152FD-5401-4339-8773-BADB32FE005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1" creationId="{39DE8627-EED5-4533-84CD-CC1DEAE6920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2" creationId="{B50DF8E3-3173-4DB6-80A0-15C82BA8981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3" creationId="{28AE3920-07AF-41CC-8E7E-387DEBBCF4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4" creationId="{133860D4-4F13-4C38-BA13-9F6419D54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5" creationId="{2A5435FC-2D31-4627-A846-A8858515666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6" creationId="{22ACA56E-287B-4496-82F0-FBF18F19CEF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7" creationId="{4E0936B7-7621-4BA9-8FA5-916561F6107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8" creationId="{CCCFDD6A-EF32-4017-BFDC-534DF87F1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9" creationId="{FD3F74BC-A8EF-48D5-85BC-A12B3428E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0" creationId="{073B370C-D493-4907-8E31-C854E78BDDD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1" creationId="{EB51C975-D278-4F9C-A787-E9B206548B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2" creationId="{18C810A1-C1E0-49E5-82AA-8A47EAE2E47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3" creationId="{CA003A12-06C0-4499-8606-A082C0CAA9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4" creationId="{D3A9F939-9642-4971-B9A6-888C12496F6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5" creationId="{803B9E8F-787D-4048-81EC-2053662B370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6" creationId="{E34C3D43-12A7-4FA8-9713-DC6EC1D0638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7" creationId="{A532B56E-41FB-4C20-9BB4-E7834C1779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8" creationId="{7BD37842-8F27-4C2C-93B8-3D0DCA5DD6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9" creationId="{E6C00582-1D60-4D02-AA09-677DE9AA64B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0" creationId="{43A08BAF-D166-4D01-B6A9-82145FECB74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1" creationId="{6CD14DE6-F74C-4E0A-9A37-5F4080A07C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2" creationId="{8B9EAFE9-5DF6-40AC-81E9-F50EB97C55C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3" creationId="{E35719C5-A332-4388-A724-6C080E4E1CA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4" creationId="{907658F3-DBD7-431A-92ED-F19B07DC2C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5" creationId="{9D0AB8E3-5509-42AD-9BFA-87FED85CD48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6" creationId="{C082D62E-A342-4B3E-B5FE-4BC0E98A14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7" creationId="{BCD0F15F-F2FC-4BDC-9386-DA2C534CF2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8" creationId="{64FC293D-A1E2-4202-82F9-31B622F795A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9" creationId="{36E9BBAB-F038-4801-90BC-65CEB96977E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0" creationId="{A031A295-48DA-4B91-A4E7-2D358E908BA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1" creationId="{816CC88B-DCE2-42DD-8415-6E2A391C738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2" creationId="{89867F37-F64C-458B-B564-D42CD4B2668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3" creationId="{555F134D-FFF8-4E3C-B5D9-2C1F4973CFD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4" creationId="{C5093925-3C03-455B-AD2E-E50C02AC83D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5" creationId="{B3F822B4-1969-4E8E-B8BA-369430779B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6" creationId="{828C9072-33FE-4255-B277-B9CCD7CEE4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7" creationId="{05CFD4D1-6F27-49EC-8D0E-F3156395AFD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8" creationId="{20F09023-25BA-4E25-953F-77F2F98FDCA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9" creationId="{3D3FCCC9-FE42-4CD6-B683-326BDBEAD85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0" creationId="{C02E9B64-09B4-4C34-A733-05725605EE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1" creationId="{43FF072F-9783-4930-BA07-23F4C86D6A2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2" creationId="{BB858CCD-22FA-4832-BBB4-051D5B42D1C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3" creationId="{D4D783DA-D439-49B2-A6F8-CCA3B2D01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4" creationId="{D84EDFF6-89EE-450A-8649-36A3FF51F99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5" creationId="{1D739ABF-8390-4859-8ED0-1B4E3692BE6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6" creationId="{8C4E56E2-A08C-4BDF-BF4F-D8A5E6A4B92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7" creationId="{3A78C120-836D-4F42-9354-E6422985D77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8" creationId="{E06DA426-986B-4942-A1EF-8E3338BA19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9" creationId="{42FC88C4-EB33-4BB2-A69A-027C4A7B0E6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0" creationId="{1F911AFB-7787-4DD6-BBCC-9F8D896736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9" creationId="{AE3ED0B6-625E-4A9F-BC7A-182F19837BE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80" creationId="{21DD757D-013A-4220-AEE4-DDC0443A117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0" creationId="{BAF89EE4-2747-49FF-B13D-3E8D4497C47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1" creationId="{90736962-A443-47E0-B250-257E5F74B7B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1" creationId="{6C517234-5DB8-41E1-8388-F3FF9545F8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2" creationId="{3306A8E7-BE5C-4E3C-943E-C33A0FAEECF3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1" creationId="{DF40693E-8755-47D8-B6B1-2AF0344CE874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3" creationId="{6917E896-CCCF-43BA-9B9A-6EFBA1892422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4" creationId="{FCA8F27A-1D54-4C67-9335-E6161ABCCAA9}"/>
          </ac:cxnSpMkLst>
        </pc:cxnChg>
        <pc:cxnChg chg="add mod">
          <ac:chgData name="Cristina Martins Rodrigues" userId="459032d2-6611-47f6-b546-c79c040e89ab" providerId="ADAL" clId="{24725BA6-C417-4E78-B705-50C3FF8A3C3C}" dt="2022-03-23T09:19:16.206" v="1196" actId="164"/>
          <ac:cxnSpMkLst>
            <pc:docMk/>
            <pc:sldMk cId="1934606769" sldId="782"/>
            <ac:cxnSpMk id="515" creationId="{1AFEA6F5-06BA-443E-8AF1-0B568886049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3" creationId="{E1E4814D-82D3-4C49-A236-32A05B57831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5" creationId="{41F1EB56-71E2-4885-87DB-011993BD40EF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16.528" v="3379" actId="20577"/>
        <pc:sldMkLst>
          <pc:docMk/>
          <pc:sldMk cId="3439284956" sldId="783"/>
        </pc:sldMkLst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5" creationId="{8B9898C6-7A57-4785-A62E-4E1B54B1D6DA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25" creationId="{97054522-8757-4379-9806-FAF84E605357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9" creationId="{4DCC009E-58E7-44E4-9DFC-D3A04A384114}"/>
          </ac:spMkLst>
        </pc:spChg>
        <pc:spChg chg="del mod">
          <ac:chgData name="Cristina Martins Rodrigues" userId="459032d2-6611-47f6-b546-c79c040e89ab" providerId="ADAL" clId="{24725BA6-C417-4E78-B705-50C3FF8A3C3C}" dt="2022-03-23T09:17:55.559" v="1171" actId="478"/>
          <ac:spMkLst>
            <pc:docMk/>
            <pc:sldMk cId="3439284956" sldId="783"/>
            <ac:spMk id="310" creationId="{3AD4F504-2699-4B6E-98D3-23CA5994EB1F}"/>
          </ac:spMkLst>
        </pc:spChg>
        <pc:spChg chg="add del">
          <ac:chgData name="Cristina Martins Rodrigues" userId="459032d2-6611-47f6-b546-c79c040e89ab" providerId="ADAL" clId="{24725BA6-C417-4E78-B705-50C3FF8A3C3C}" dt="2022-03-23T09:17:45.050" v="1168" actId="22"/>
          <ac:spMkLst>
            <pc:docMk/>
            <pc:sldMk cId="3439284956" sldId="783"/>
            <ac:spMk id="314" creationId="{D88C887B-DC16-43B0-8674-2F8C68F0FF04}"/>
          </ac:spMkLst>
        </pc:spChg>
        <pc:spChg chg="del">
          <ac:chgData name="Cristina Martins Rodrigues" userId="459032d2-6611-47f6-b546-c79c040e89ab" providerId="ADAL" clId="{24725BA6-C417-4E78-B705-50C3FF8A3C3C}" dt="2022-03-23T09:18:27.661" v="1185" actId="478"/>
          <ac:spMkLst>
            <pc:docMk/>
            <pc:sldMk cId="3439284956" sldId="783"/>
            <ac:spMk id="326" creationId="{A7175ADC-6C22-4BE4-B7BE-BADB21E4FEEA}"/>
          </ac:spMkLst>
        </pc:spChg>
        <pc:spChg chg="add del">
          <ac:chgData name="Cristina Martins Rodrigues" userId="459032d2-6611-47f6-b546-c79c040e89ab" providerId="ADAL" clId="{24725BA6-C417-4E78-B705-50C3FF8A3C3C}" dt="2022-03-23T09:17:46.569" v="1170" actId="478"/>
          <ac:spMkLst>
            <pc:docMk/>
            <pc:sldMk cId="3439284956" sldId="783"/>
            <ac:spMk id="367" creationId="{2D0BEFC1-BFF2-42FD-8896-86EC54F4F0EC}"/>
          </ac:spMkLst>
        </pc:spChg>
        <pc:spChg chg="add mod">
          <ac:chgData name="Cristina Martins Rodrigues" userId="459032d2-6611-47f6-b546-c79c040e89ab" providerId="ADAL" clId="{24725BA6-C417-4E78-B705-50C3FF8A3C3C}" dt="2022-03-23T09:30:03.334" v="1317" actId="1076"/>
          <ac:spMkLst>
            <pc:docMk/>
            <pc:sldMk cId="3439284956" sldId="783"/>
            <ac:spMk id="384" creationId="{3A962CA9-8E6C-44CC-B898-B1D644CCB2E7}"/>
          </ac:spMkLst>
        </pc:spChg>
        <pc:spChg chg="add mod">
          <ac:chgData name="Cristina Martins Rodrigues" userId="459032d2-6611-47f6-b546-c79c040e89ab" providerId="ADAL" clId="{24725BA6-C417-4E78-B705-50C3FF8A3C3C}" dt="2022-03-23T09:18:22.220" v="1184" actId="1035"/>
          <ac:spMkLst>
            <pc:docMk/>
            <pc:sldMk cId="3439284956" sldId="783"/>
            <ac:spMk id="396" creationId="{ACEE632E-30F1-4111-A06F-850D46D84F7F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399" creationId="{BF8ACB28-9E43-487F-96AD-C79A36E72042}"/>
          </ac:spMkLst>
        </pc:spChg>
        <pc:spChg chg="add mod or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400" creationId="{00E6FD31-F27A-40DC-83C4-EA6D17FB35E8}"/>
          </ac:spMkLst>
        </pc:spChg>
        <pc:spChg chg="add del mod">
          <ac:chgData name="Cristina Martins Rodrigues" userId="459032d2-6611-47f6-b546-c79c040e89ab" providerId="ADAL" clId="{24725BA6-C417-4E78-B705-50C3FF8A3C3C}" dt="2022-03-23T09:39:59.986" v="1557" actId="478"/>
          <ac:spMkLst>
            <pc:docMk/>
            <pc:sldMk cId="3439284956" sldId="783"/>
            <ac:spMk id="402" creationId="{5F5EDCAC-09C6-429B-8C59-61CF740C7E8D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1" creationId="{47F1E1E8-B13A-4BDE-8BCF-98D4A618F92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512" creationId="{75687F98-5CC8-41B0-B71C-03C89129605D}"/>
          </ac:spMkLst>
        </pc:spChg>
        <pc:spChg chg="add del mod">
          <ac:chgData name="Cristina Martins Rodrigues" userId="459032d2-6611-47f6-b546-c79c040e89ab" providerId="ADAL" clId="{24725BA6-C417-4E78-B705-50C3FF8A3C3C}" dt="2022-03-23T09:36:55.380" v="1421" actId="478"/>
          <ac:spMkLst>
            <pc:docMk/>
            <pc:sldMk cId="3439284956" sldId="783"/>
            <ac:spMk id="513" creationId="{28FB4C83-7489-4F45-8B62-9F0BCA8EABAC}"/>
          </ac:spMkLst>
        </pc:spChg>
        <pc:spChg chg="add del mod">
          <ac:chgData name="Cristina Martins Rodrigues" userId="459032d2-6611-47f6-b546-c79c040e89ab" providerId="ADAL" clId="{24725BA6-C417-4E78-B705-50C3FF8A3C3C}" dt="2022-03-23T09:36:54.579" v="1420" actId="478"/>
          <ac:spMkLst>
            <pc:docMk/>
            <pc:sldMk cId="3439284956" sldId="783"/>
            <ac:spMk id="514" creationId="{B7CD37D8-4ADB-4A8A-AA28-A8C0E2A943CE}"/>
          </ac:spMkLst>
        </pc:spChg>
        <pc:spChg chg="add del mod">
          <ac:chgData name="Cristina Martins Rodrigues" userId="459032d2-6611-47f6-b546-c79c040e89ab" providerId="ADAL" clId="{24725BA6-C417-4E78-B705-50C3FF8A3C3C}" dt="2022-03-23T09:39:03.699" v="1553" actId="478"/>
          <ac:spMkLst>
            <pc:docMk/>
            <pc:sldMk cId="3439284956" sldId="783"/>
            <ac:spMk id="515" creationId="{3B2C973D-780C-4BD3-9580-F66651E15457}"/>
          </ac:spMkLst>
        </pc:spChg>
        <pc:spChg chg="add mod">
          <ac:chgData name="Cristina Martins Rodrigues" userId="459032d2-6611-47f6-b546-c79c040e89ab" providerId="ADAL" clId="{24725BA6-C417-4E78-B705-50C3FF8A3C3C}" dt="2022-03-23T10:12:35.790" v="2032" actId="14100"/>
          <ac:spMkLst>
            <pc:docMk/>
            <pc:sldMk cId="3439284956" sldId="783"/>
            <ac:spMk id="516" creationId="{8689989A-2B74-4A96-82C3-351BAE2D85FE}"/>
          </ac:spMkLst>
        </pc:spChg>
        <pc:spChg chg="add mod">
          <ac:chgData name="Cristina Martins Rodrigues" userId="459032d2-6611-47f6-b546-c79c040e89ab" providerId="ADAL" clId="{24725BA6-C417-4E78-B705-50C3FF8A3C3C}" dt="2022-03-23T10:25:31.891" v="2319" actId="20577"/>
          <ac:spMkLst>
            <pc:docMk/>
            <pc:sldMk cId="3439284956" sldId="783"/>
            <ac:spMk id="517" creationId="{729731E4-8277-42FF-825C-F697591BC27F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8" creationId="{D3C93307-2829-4EF3-A679-CA809DD47891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9" creationId="{1F8FE4A8-C3BD-4C62-B8E8-B45350243DEC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7" creationId="{BA1B9E00-1A8C-481E-88F5-E7263AE2299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9" creationId="{815E048C-44E1-4804-A4B0-FEFA52A3242F}"/>
          </ac:spMkLst>
        </pc:spChg>
        <pc:spChg chg="add del mod">
          <ac:chgData name="Cristina Martins Rodrigues" userId="459032d2-6611-47f6-b546-c79c040e89ab" providerId="ADAL" clId="{24725BA6-C417-4E78-B705-50C3FF8A3C3C}" dt="2022-03-23T09:57:07.664" v="1859" actId="478"/>
          <ac:spMkLst>
            <pc:docMk/>
            <pc:sldMk cId="3439284956" sldId="783"/>
            <ac:spMk id="561" creationId="{C1596C0C-B877-4C6F-9A73-5465277192FD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3" creationId="{FBA70B27-56F5-4ECB-9F5B-85CDDD2C854F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5" creationId="{9082198A-8A0A-4280-9E18-3575B7C4F87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7" creationId="{09D27BB6-B1DB-4B53-B085-846593559926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9" creationId="{B56F820E-DC03-46DA-AB39-81A02C3A2C42}"/>
          </ac:spMkLst>
        </pc:spChg>
        <pc:spChg chg="add mod ord">
          <ac:chgData name="Cristina Martins Rodrigues" userId="459032d2-6611-47f6-b546-c79c040e89ab" providerId="ADAL" clId="{24725BA6-C417-4E78-B705-50C3FF8A3C3C}" dt="2022-03-23T10:23:52.411" v="2287" actId="1035"/>
          <ac:spMkLst>
            <pc:docMk/>
            <pc:sldMk cId="3439284956" sldId="783"/>
            <ac:spMk id="571" creationId="{4DEC6742-EC43-4F89-8949-C1DBC194E48B}"/>
          </ac:spMkLst>
        </pc:spChg>
        <pc:spChg chg="add mod">
          <ac:chgData name="Cristina Martins Rodrigues" userId="459032d2-6611-47f6-b546-c79c040e89ab" providerId="ADAL" clId="{24725BA6-C417-4E78-B705-50C3FF8A3C3C}" dt="2022-03-23T10:09:24.157" v="1985" actId="1076"/>
          <ac:spMkLst>
            <pc:docMk/>
            <pc:sldMk cId="3439284956" sldId="783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4" creationId="{D2CC9475-632D-41FF-9864-E4E9FF48A497}"/>
          </ac:grpSpMkLst>
        </pc:grpChg>
        <pc:grpChg chg="add mod">
          <ac:chgData name="Cristina Martins Rodrigues" userId="459032d2-6611-47f6-b546-c79c040e89ab" providerId="ADAL" clId="{24725BA6-C417-4E78-B705-50C3FF8A3C3C}" dt="2022-03-23T09:44:46.904" v="1574" actId="164"/>
          <ac:grpSpMkLst>
            <pc:docMk/>
            <pc:sldMk cId="3439284956" sldId="783"/>
            <ac:grpSpMk id="26" creationId="{78BD4F6C-C3A7-46D7-B79B-AEAC18DF22EA}"/>
          </ac:grpSpMkLst>
        </pc:grpChg>
        <pc:grpChg chg="add mod">
          <ac:chgData name="Cristina Martins Rodrigues" userId="459032d2-6611-47f6-b546-c79c040e89ab" providerId="ADAL" clId="{24725BA6-C417-4E78-B705-50C3FF8A3C3C}" dt="2022-03-23T09:44:46.456" v="1573" actId="164"/>
          <ac:grpSpMkLst>
            <pc:docMk/>
            <pc:sldMk cId="3439284956" sldId="783"/>
            <ac:grpSpMk id="27" creationId="{5850F43D-0DEA-4655-8F57-1B3A4F87415F}"/>
          </ac:grpSpMkLst>
        </pc:grpChg>
        <pc:grpChg chg="add mod">
          <ac:chgData name="Cristina Martins Rodrigues" userId="459032d2-6611-47f6-b546-c79c040e89ab" providerId="ADAL" clId="{24725BA6-C417-4E78-B705-50C3FF8A3C3C}" dt="2022-03-23T09:44:45.915" v="1572" actId="164"/>
          <ac:grpSpMkLst>
            <pc:docMk/>
            <pc:sldMk cId="3439284956" sldId="783"/>
            <ac:grpSpMk id="28" creationId="{BF7ED48E-030A-4136-8165-7A31606BD376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29" creationId="{CF3DD1C9-C7F6-41A2-9376-C81CCEE561FD}"/>
          </ac:grpSpMkLst>
        </pc:grpChg>
        <pc:grpChg chg="add mod topLvl">
          <ac:chgData name="Cristina Martins Rodrigues" userId="459032d2-6611-47f6-b546-c79c040e89ab" providerId="ADAL" clId="{24725BA6-C417-4E78-B705-50C3FF8A3C3C}" dt="2022-03-23T10:12:33.093" v="2031" actId="14100"/>
          <ac:grpSpMkLst>
            <pc:docMk/>
            <pc:sldMk cId="3439284956" sldId="783"/>
            <ac:grpSpMk id="30" creationId="{48CF8246-894F-46E8-B5E6-C3E9AD7AC88A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31" creationId="{1D99D82A-6A29-4155-8E29-7587A2B06981}"/>
          </ac:grpSpMkLst>
        </pc:grpChg>
        <pc:grpChg chg="add mod">
          <ac:chgData name="Cristina Martins Rodrigues" userId="459032d2-6611-47f6-b546-c79c040e89ab" providerId="ADAL" clId="{24725BA6-C417-4E78-B705-50C3FF8A3C3C}" dt="2022-03-23T09:48:26.232" v="1635" actId="164"/>
          <ac:grpSpMkLst>
            <pc:docMk/>
            <pc:sldMk cId="3439284956" sldId="783"/>
            <ac:grpSpMk id="32" creationId="{D5E26A57-0D6C-4C97-A0B2-5EE5F868FB9D}"/>
          </ac:grpSpMkLst>
        </pc:grpChg>
        <pc:grpChg chg="add del mod">
          <ac:chgData name="Cristina Martins Rodrigues" userId="459032d2-6611-47f6-b546-c79c040e89ab" providerId="ADAL" clId="{24725BA6-C417-4E78-B705-50C3FF8A3C3C}" dt="2022-03-23T09:48:56.794" v="1685" actId="165"/>
          <ac:grpSpMkLst>
            <pc:docMk/>
            <pc:sldMk cId="3439284956" sldId="783"/>
            <ac:grpSpMk id="33" creationId="{C7F284F1-A8B3-403B-964C-A556970EF7C9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321" creationId="{91832A4D-0C78-457B-9C74-15D17D6E4DB7}"/>
          </ac:picMkLst>
        </pc:picChg>
        <pc:picChg chg="mod topLvl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40" creationId="{9B214A66-5B69-4DD3-8C2A-00CFA2C82512}"/>
          </ac:picMkLst>
        </pc:picChg>
        <pc:picChg chg="add mod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97" creationId="{5AD5A425-7EC7-4AB3-B718-88BF0AA78993}"/>
          </ac:picMkLst>
        </pc:picChg>
        <pc:picChg chg="add mod modCrop">
          <ac:chgData name="Cristina Martins Rodrigues" userId="459032d2-6611-47f6-b546-c79c040e89ab" providerId="ADAL" clId="{24725BA6-C417-4E78-B705-50C3FF8A3C3C}" dt="2022-03-23T10:12:19.919" v="2029" actId="732"/>
          <ac:picMkLst>
            <pc:docMk/>
            <pc:sldMk cId="3439284956" sldId="783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219" creationId="{B22F719A-3E02-4D5F-B42F-997628E1D555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1" creationId="{AF11847F-6519-4CA4-8641-D377BAC2D31D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58" creationId="{58D62303-5D86-44D0-88BE-FB892A23944B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0" creationId="{7D73B9DE-5C9C-436A-AF19-715CC8158760}"/>
          </ac:cxnSpMkLst>
        </pc:cxnChg>
        <pc:cxnChg chg="add del mod">
          <ac:chgData name="Cristina Martins Rodrigues" userId="459032d2-6611-47f6-b546-c79c040e89ab" providerId="ADAL" clId="{24725BA6-C417-4E78-B705-50C3FF8A3C3C}" dt="2022-03-23T09:57:07.664" v="1859" actId="478"/>
          <ac:cxnSpMkLst>
            <pc:docMk/>
            <pc:sldMk cId="3439284956" sldId="783"/>
            <ac:cxnSpMk id="562" creationId="{6A75C4F4-A946-49B6-A888-9FFCD18DB758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4" creationId="{22DC7D81-0A46-403E-916D-51DA69F29264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6" creationId="{28652CE2-3B7F-4E72-96DE-EFC87797A2CA}"/>
          </ac:cxnSpMkLst>
        </pc:cxnChg>
        <pc:cxnChg chg="add mod">
          <ac:chgData name="Cristina Martins Rodrigues" userId="459032d2-6611-47f6-b546-c79c040e89ab" providerId="ADAL" clId="{24725BA6-C417-4E78-B705-50C3FF8A3C3C}" dt="2022-03-23T10:00:33.088" v="1933" actId="1035"/>
          <ac:cxnSpMkLst>
            <pc:docMk/>
            <pc:sldMk cId="3439284956" sldId="783"/>
            <ac:cxnSpMk id="568" creationId="{1F7BE2B2-CD92-4174-8038-4AC43E29912C}"/>
          </ac:cxnSpMkLst>
        </pc:cxnChg>
        <pc:cxnChg chg="add mod">
          <ac:chgData name="Cristina Martins Rodrigues" userId="459032d2-6611-47f6-b546-c79c040e89ab" providerId="ADAL" clId="{24725BA6-C417-4E78-B705-50C3FF8A3C3C}" dt="2022-03-23T10:00:42.167" v="1936" actId="12789"/>
          <ac:cxnSpMkLst>
            <pc:docMk/>
            <pc:sldMk cId="3439284956" sldId="783"/>
            <ac:cxnSpMk id="570" creationId="{E5083159-0DD1-4AE9-8B15-4A2D556F68B8}"/>
          </ac:cxnSpMkLst>
        </pc:cxnChg>
      </pc:sldChg>
      <pc:sldChg chg="addSp delSp modSp add del mod delAnim modAnim">
        <pc:chgData name="Cristina Martins Rodrigues" userId="459032d2-6611-47f6-b546-c79c040e89ab" providerId="ADAL" clId="{24725BA6-C417-4E78-B705-50C3FF8A3C3C}" dt="2022-03-23T08:34:25.927" v="462" actId="47"/>
        <pc:sldMkLst>
          <pc:docMk/>
          <pc:sldMk cId="4292079022" sldId="783"/>
        </pc:sldMkLst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5" creationId="{477EAB4C-522F-4A21-9CFF-EDC4EDFADE3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6" creationId="{15FF720E-E4F8-4250-86D1-4CEE5BF329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7" creationId="{0705F6F5-7F88-46F5-9FF3-F8BD49864A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8" creationId="{51D98EEF-5729-4846-86A9-7430754015E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9" creationId="{44BA246E-9EE2-4D7E-8A9D-0192BECC84C1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0" creationId="{0D6890C3-55CB-4134-A1E0-EF4A80E5F78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1" creationId="{77363CEC-5B8D-4025-BE2A-92C2791AEBA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9" creationId="{3C101395-F7F5-459F-82F3-C2B661D9AA7E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1" creationId="{95141DD0-E9F1-4A18-9212-B8E196803F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2" creationId="{5FE690F2-6A5F-4BD3-9529-F3B14C13D67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3" creationId="{5AB08B13-AD37-47B7-A175-F3E1EC9F375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4" creationId="{5EE8241B-0A90-46CC-880E-426B54D1C50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5" creationId="{CE51FD58-365E-478C-B345-B8ACB37449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6" creationId="{3397E114-C090-4841-8511-F47850B801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7" creationId="{1F3A56A9-CC6A-4AEE-A236-BC46EFF390A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8" creationId="{AC13837E-B0A2-4D26-B328-E5FC3C2870C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9" creationId="{8FBCAB6E-C5A2-45D9-8694-95A683DF0FBF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0" creationId="{C01F975E-6764-4C0A-B445-B1B0D2A12B13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2" creationId="{5283481A-6A30-497E-A3FA-2195EE83524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6" creationId="{87E05FDB-C5E1-416E-BA81-52160115251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8" creationId="{F37D346D-9AF5-4BFD-940B-D943D12CDAE8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0" creationId="{0A817B88-3DDD-420D-83D2-153ABC9D3542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2" creationId="{3E6BB215-BC56-4AE8-8033-EE429813324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4" creationId="{2D4942A0-35F8-43DB-BB8D-468EF97B2CD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5" creationId="{016F3E47-67F1-41EF-8E89-60F3D9341A5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0" creationId="{247D45CE-F472-48DA-9395-8862F0C21B5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1" creationId="{A3CA3840-4B71-49EA-9946-B9D232494DC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2" creationId="{3C08FBDB-B67A-426E-8399-C3731FF7CE5E}"/>
          </ac:spMkLst>
        </pc:spChg>
        <pc:grpChg chg="add del mod">
          <ac:chgData name="Cristina Martins Rodrigues" userId="459032d2-6611-47f6-b546-c79c040e89ab" providerId="ADAL" clId="{24725BA6-C417-4E78-B705-50C3FF8A3C3C}" dt="2022-03-23T08:32:19.485" v="390" actId="21"/>
          <ac:grpSpMkLst>
            <pc:docMk/>
            <pc:sldMk cId="4292079022" sldId="783"/>
            <ac:grpSpMk id="203" creationId="{13CC4CB2-4E26-4E75-AD09-6C9A3D31B4B5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04" creationId="{496A8BEE-2BAF-435F-A126-6F9FDA1722F8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2" creationId="{EEB6651C-47A9-47D9-B296-F08C591331CD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3" creationId="{80534767-55B2-4B68-AD5E-8FB9A00D1B7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4" creationId="{3963968F-65EF-4755-ADC8-49D1EB8A9A43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5" creationId="{D9A70A73-64CC-4F1A-B1C0-A2BBAEBA773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6" creationId="{F537E560-B37C-4133-939B-C37D057DF48C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7" creationId="{30953457-1C33-4E18-B212-A2B9208D0C96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8" creationId="{F4DA828B-FB17-4231-B381-3AFCAC864B30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20" creationId="{57615B1A-29FC-4111-86DE-D2B6979566E4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33" creationId="{948046D7-16AB-48D7-A5DD-18BC892F00C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3" creationId="{A13BBFF5-7E88-47BF-AE1A-1DBF5D79989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7" creationId="{A07535FD-D82F-40B5-B313-30386F91C77C}"/>
          </ac:grpSpMkLst>
        </pc:grp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1" creationId="{0A204CA0-73F2-4D51-A2DC-756E4BF3DBFF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4" creationId="{CC2841D4-7490-4F1B-8E6A-90243710046A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5" creationId="{0FB1BF52-3E4D-48E4-927D-5C7958CB18A2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7" creationId="{C24D6A9B-0410-4F55-8003-908014162246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9" creationId="{E8D1FE2A-4071-479C-AFE4-1A910FA81EC5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1" creationId="{C6E2F314-60AA-4CED-B9DC-2E00AA0A2A33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6" creationId="{50365C49-E275-4A78-B9EF-211C88387641}"/>
          </ac:picMkLst>
        </pc:pic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8" creationId="{86C050D1-75C9-429A-B23B-838394F6FAE3}"/>
          </ac:cxnSpMkLst>
        </pc:cxn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9" creationId="{58B35A9E-38DC-420C-A64A-F516E6E3226C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2.414" v="3380" actId="20577"/>
        <pc:sldMkLst>
          <pc:docMk/>
          <pc:sldMk cId="2363031261" sldId="784"/>
        </pc:sldMkLst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5" creationId="{0A0EA0E6-A1BC-4D57-9D2C-16F5DA800767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6" creationId="{386C3BB7-2A1B-4DF5-AD90-C773BC6A3E9E}"/>
          </ac:spMkLst>
        </pc:spChg>
        <pc:spChg chg="add mod">
          <ac:chgData name="Cristina Martins Rodrigues" userId="459032d2-6611-47f6-b546-c79c040e89ab" providerId="ADAL" clId="{24725BA6-C417-4E78-B705-50C3FF8A3C3C}" dt="2022-03-23T10:25:26.396" v="2317" actId="20577"/>
          <ac:spMkLst>
            <pc:docMk/>
            <pc:sldMk cId="2363031261" sldId="784"/>
            <ac:spMk id="37" creationId="{6E09BCDE-3945-477D-B34D-5FF9886AC7BF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8" creationId="{903CC677-A63D-4397-888C-7B79C206E48E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39" creationId="{45040BEE-299F-43BD-B2F4-D744CB973402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40" creationId="{75A52669-16E5-4A3B-8852-EE32FA065B7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1" creationId="{8306A7C9-8721-4FCE-B367-E92864E93D8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2" creationId="{6BA19A1B-C641-402A-AB6C-E87F094885EF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3" creationId="{F4328A27-2EC7-446E-A90A-C9CA7454D8F3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4" creationId="{721E524E-1602-48C0-ABD9-896D37AA4AC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5" creationId="{16301E38-E023-4E52-BD22-B219CB06C62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6" creationId="{A10FCDBA-F84B-455E-A3E0-61A68BCC4E55}"/>
          </ac:spMkLst>
        </pc:spChg>
        <pc:spChg chg="add del mod">
          <ac:chgData name="Cristina Martins Rodrigues" userId="459032d2-6611-47f6-b546-c79c040e89ab" providerId="ADAL" clId="{24725BA6-C417-4E78-B705-50C3FF8A3C3C}" dt="2022-03-23T10:30:25.029" v="2371" actId="21"/>
          <ac:spMkLst>
            <pc:docMk/>
            <pc:sldMk cId="2363031261" sldId="784"/>
            <ac:spMk id="47" creationId="{17695462-A00F-4C7D-9AA6-5C1C8A142663}"/>
          </ac:spMkLst>
        </pc:spChg>
        <pc:spChg chg="add del mod">
          <ac:chgData name="Cristina Martins Rodrigues" userId="459032d2-6611-47f6-b546-c79c040e89ab" providerId="ADAL" clId="{24725BA6-C417-4E78-B705-50C3FF8A3C3C}" dt="2022-03-23T10:32:59.163" v="2426" actId="478"/>
          <ac:spMkLst>
            <pc:docMk/>
            <pc:sldMk cId="2363031261" sldId="784"/>
            <ac:spMk id="48" creationId="{14230239-80CB-4AE3-B991-8B21F61BA006}"/>
          </ac:spMkLst>
        </pc:spChg>
        <pc:spChg chg="add del mod">
          <ac:chgData name="Cristina Martins Rodrigues" userId="459032d2-6611-47f6-b546-c79c040e89ab" providerId="ADAL" clId="{24725BA6-C417-4E78-B705-50C3FF8A3C3C}" dt="2022-03-23T10:32:57.344" v="2425" actId="478"/>
          <ac:spMkLst>
            <pc:docMk/>
            <pc:sldMk cId="2363031261" sldId="784"/>
            <ac:spMk id="49" creationId="{5AD9D6C0-725D-447A-812C-39D4FE42814F}"/>
          </ac:spMkLst>
        </pc:spChg>
        <pc:spChg chg="mod">
          <ac:chgData name="Cristina Martins Rodrigues" userId="459032d2-6611-47f6-b546-c79c040e89ab" providerId="ADAL" clId="{24725BA6-C417-4E78-B705-50C3FF8A3C3C}" dt="2022-03-23T10:31:15.468" v="2391" actId="20577"/>
          <ac:spMkLst>
            <pc:docMk/>
            <pc:sldMk cId="2363031261" sldId="784"/>
            <ac:spMk id="396" creationId="{ACEE632E-30F1-4111-A06F-850D46D84F7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7" creationId="{BA1B9E00-1A8C-481E-88F5-E7263AE2299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9" creationId="{815E048C-44E1-4804-A4B0-FEFA52A3242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3" creationId="{FBA70B27-56F5-4ECB-9F5B-85CDDD2C854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5" creationId="{9082198A-8A0A-4280-9E18-3575B7C4F87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7" creationId="{09D27BB6-B1DB-4B53-B085-846593559926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9" creationId="{B56F820E-DC03-46DA-AB39-81A02C3A2C42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1" creationId="{4DEC6742-EC43-4F89-8949-C1DBC194E48B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29" creationId="{CF3DD1C9-C7F6-41A2-9376-C81CCEE561FD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0" creationId="{48CF8246-894F-46E8-B5E6-C3E9AD7AC88A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1" creationId="{1D99D82A-6A29-4155-8E29-7587A2B06981}"/>
          </ac:grpSpMkLst>
        </pc:grpChg>
        <pc:picChg chg="add mod modCrop">
          <ac:chgData name="Cristina Martins Rodrigues" userId="459032d2-6611-47f6-b546-c79c040e89ab" providerId="ADAL" clId="{24725BA6-C417-4E78-B705-50C3FF8A3C3C}" dt="2022-03-23T10:16:26.663" v="2081" actId="1076"/>
          <ac:picMkLst>
            <pc:docMk/>
            <pc:sldMk cId="2363031261" sldId="784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14:53.967" v="2071" actId="1036"/>
          <ac:picMkLst>
            <pc:docMk/>
            <pc:sldMk cId="2363031261" sldId="784"/>
            <ac:picMk id="32" creationId="{31C51161-7D0B-472F-AB1A-236458A6BEA5}"/>
          </ac:picMkLst>
        </pc:picChg>
        <pc:picChg chg="add mod modCrop">
          <ac:chgData name="Cristina Martins Rodrigues" userId="459032d2-6611-47f6-b546-c79c040e89ab" providerId="ADAL" clId="{24725BA6-C417-4E78-B705-50C3FF8A3C3C}" dt="2022-03-23T10:21:02.142" v="2124" actId="732"/>
          <ac:picMkLst>
            <pc:docMk/>
            <pc:sldMk cId="2363031261" sldId="784"/>
            <ac:picMk id="33" creationId="{55E883CA-3B35-4143-984C-9FB6EDFDBCDF}"/>
          </ac:picMkLst>
        </pc:picChg>
        <pc:picChg chg="add mod modCrop">
          <ac:chgData name="Cristina Martins Rodrigues" userId="459032d2-6611-47f6-b546-c79c040e89ab" providerId="ADAL" clId="{24725BA6-C417-4E78-B705-50C3FF8A3C3C}" dt="2022-03-23T10:24:07.617" v="2291" actId="1076"/>
          <ac:picMkLst>
            <pc:docMk/>
            <pc:sldMk cId="2363031261" sldId="784"/>
            <ac:picMk id="34" creationId="{9949C9FD-2DBB-456B-B8C1-FAB5706802AA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40" creationId="{9B214A66-5B69-4DD3-8C2A-00CFA2C82512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97" creationId="{5AD5A425-7EC7-4AB3-B718-88BF0AA78993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58" creationId="{58D62303-5D86-44D0-88BE-FB892A23944B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0" creationId="{7D73B9DE-5C9C-436A-AF19-715CC8158760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4" creationId="{22DC7D81-0A46-403E-916D-51DA69F29264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6" creationId="{28652CE2-3B7F-4E72-96DE-EFC87797A2CA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8" creationId="{1F7BE2B2-CD92-4174-8038-4AC43E29912C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70" creationId="{E5083159-0DD1-4AE9-8B15-4A2D556F68B8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3.867" v="3381" actId="20577"/>
        <pc:sldMkLst>
          <pc:docMk/>
          <pc:sldMk cId="2600597060" sldId="785"/>
        </pc:sldMkLst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42:07.882" v="2539" actId="1038"/>
          <ac:spMkLst>
            <pc:docMk/>
            <pc:sldMk cId="2600597060" sldId="785"/>
            <ac:spMk id="23" creationId="{273ADCB7-BDFD-48DB-BACF-CA9A75E3174D}"/>
          </ac:spMkLst>
        </pc:spChg>
        <pc:spChg chg="add mod">
          <ac:chgData name="Cristina Martins Rodrigues" userId="459032d2-6611-47f6-b546-c79c040e89ab" providerId="ADAL" clId="{24725BA6-C417-4E78-B705-50C3FF8A3C3C}" dt="2022-03-23T10:40:52.042" v="2496" actId="1035"/>
          <ac:spMkLst>
            <pc:docMk/>
            <pc:sldMk cId="2600597060" sldId="785"/>
            <ac:spMk id="24" creationId="{FD20EC4C-EDE8-477E-9BFB-A1AFA7B6E807}"/>
          </ac:spMkLst>
        </pc:spChg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26" creationId="{8D89839E-F95A-44F3-ABBD-FF4B181BF6C0}"/>
          </ac:spMkLst>
        </pc:spChg>
        <pc:spChg chg="del mod">
          <ac:chgData name="Cristina Martins Rodrigues" userId="459032d2-6611-47f6-b546-c79c040e89ab" providerId="ADAL" clId="{24725BA6-C417-4E78-B705-50C3FF8A3C3C}" dt="2022-03-23T10:30:34.630" v="2379"/>
          <ac:spMkLst>
            <pc:docMk/>
            <pc:sldMk cId="2600597060" sldId="785"/>
            <ac:spMk id="35" creationId="{0A0EA0E6-A1BC-4D57-9D2C-16F5DA800767}"/>
          </ac:spMkLst>
        </pc:spChg>
        <pc:spChg chg="del">
          <ac:chgData name="Cristina Martins Rodrigues" userId="459032d2-6611-47f6-b546-c79c040e89ab" providerId="ADAL" clId="{24725BA6-C417-4E78-B705-50C3FF8A3C3C}" dt="2022-03-23T10:30:37.952" v="2381" actId="478"/>
          <ac:spMkLst>
            <pc:docMk/>
            <pc:sldMk cId="2600597060" sldId="785"/>
            <ac:spMk id="36" creationId="{386C3BB7-2A1B-4DF5-AD90-C773BC6A3E9E}"/>
          </ac:spMkLst>
        </pc:spChg>
        <pc:spChg chg="del">
          <ac:chgData name="Cristina Martins Rodrigues" userId="459032d2-6611-47f6-b546-c79c040e89ab" providerId="ADAL" clId="{24725BA6-C417-4E78-B705-50C3FF8A3C3C}" dt="2022-03-23T10:30:36.526" v="2380" actId="478"/>
          <ac:spMkLst>
            <pc:docMk/>
            <pc:sldMk cId="2600597060" sldId="785"/>
            <ac:spMk id="37" creationId="{6E09BCDE-3945-477D-B34D-5FF9886AC7BF}"/>
          </ac:spMkLst>
        </pc:spChg>
        <pc:spChg chg="del">
          <ac:chgData name="Cristina Martins Rodrigues" userId="459032d2-6611-47f6-b546-c79c040e89ab" providerId="ADAL" clId="{24725BA6-C417-4E78-B705-50C3FF8A3C3C}" dt="2022-03-23T10:30:34.626" v="2377" actId="478"/>
          <ac:spMkLst>
            <pc:docMk/>
            <pc:sldMk cId="2600597060" sldId="785"/>
            <ac:spMk id="38" creationId="{903CC677-A63D-4397-888C-7B79C206E48E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1" creationId="{8306A7C9-8721-4FCE-B367-E92864E93D8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2" creationId="{6BA19A1B-C641-402A-AB6C-E87F094885EF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3" creationId="{F4328A27-2EC7-446E-A90A-C9CA7454D8F3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4" creationId="{721E524E-1602-48C0-ABD9-896D37AA4AC7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5" creationId="{16301E38-E023-4E52-BD22-B219CB06C62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6" creationId="{A10FCDBA-F84B-455E-A3E0-61A68BCC4E55}"/>
          </ac:spMkLst>
        </pc:spChg>
        <pc:spChg chg="mod">
          <ac:chgData name="Cristina Martins Rodrigues" userId="459032d2-6611-47f6-b546-c79c040e89ab" providerId="ADAL" clId="{24725BA6-C417-4E78-B705-50C3FF8A3C3C}" dt="2022-03-23T10:42:54.073" v="2551" actId="1035"/>
          <ac:spMkLst>
            <pc:docMk/>
            <pc:sldMk cId="2600597060" sldId="785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2:37.548" v="2545" actId="1076"/>
          <ac:spMkLst>
            <pc:docMk/>
            <pc:sldMk cId="2600597060" sldId="785"/>
            <ac:spMk id="384" creationId="{3A962CA9-8E6C-44CC-B898-B1D644CCB2E7}"/>
          </ac:spMkLst>
        </pc:spChg>
        <pc:spChg chg="mod">
          <ac:chgData name="Cristina Martins Rodrigues" userId="459032d2-6611-47f6-b546-c79c040e89ab" providerId="ADAL" clId="{24725BA6-C417-4E78-B705-50C3FF8A3C3C}" dt="2022-03-23T10:29:16.580" v="2369"/>
          <ac:spMkLst>
            <pc:docMk/>
            <pc:sldMk cId="2600597060" sldId="785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30:31.907" v="2375" actId="478"/>
          <ac:picMkLst>
            <pc:docMk/>
            <pc:sldMk cId="2600597060" sldId="785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39:30.275" v="2432" actId="1076"/>
          <ac:picMkLst>
            <pc:docMk/>
            <pc:sldMk cId="2600597060" sldId="785"/>
            <ac:picMk id="4" creationId="{9811DBDE-79C2-4736-BAFC-C92CA6226AEF}"/>
          </ac:picMkLst>
        </pc:picChg>
        <pc:picChg chg="add mod">
          <ac:chgData name="Cristina Martins Rodrigues" userId="459032d2-6611-47f6-b546-c79c040e89ab" providerId="ADAL" clId="{24725BA6-C417-4E78-B705-50C3FF8A3C3C}" dt="2022-03-23T10:41:56.555" v="2535" actId="1076"/>
          <ac:picMkLst>
            <pc:docMk/>
            <pc:sldMk cId="2600597060" sldId="785"/>
            <ac:picMk id="6" creationId="{B9C2C7F4-98BD-4220-BF95-1269CC7DF930}"/>
          </ac:picMkLst>
        </pc:picChg>
        <pc:picChg chg="del">
          <ac:chgData name="Cristina Martins Rodrigues" userId="459032d2-6611-47f6-b546-c79c040e89ab" providerId="ADAL" clId="{24725BA6-C417-4E78-B705-50C3FF8A3C3C}" dt="2022-03-23T10:30:30.646" v="2372" actId="478"/>
          <ac:picMkLst>
            <pc:docMk/>
            <pc:sldMk cId="2600597060" sldId="785"/>
            <ac:picMk id="33" creationId="{55E883CA-3B35-4143-984C-9FB6EDFDBCDF}"/>
          </ac:picMkLst>
        </pc:picChg>
        <pc:picChg chg="del mod">
          <ac:chgData name="Cristina Martins Rodrigues" userId="459032d2-6611-47f6-b546-c79c040e89ab" providerId="ADAL" clId="{24725BA6-C417-4E78-B705-50C3FF8A3C3C}" dt="2022-03-23T10:30:31.279" v="2374" actId="478"/>
          <ac:picMkLst>
            <pc:docMk/>
            <pc:sldMk cId="2600597060" sldId="785"/>
            <ac:picMk id="34" creationId="{9949C9FD-2DBB-456B-B8C1-FAB5706802AA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0:14:23.554" v="2041"/>
        <pc:sldMkLst>
          <pc:docMk/>
          <pc:sldMk cId="3455206583" sldId="785"/>
        </pc:sldMkLst>
      </pc:sldChg>
      <pc:sldChg chg="addSp delSp modSp add mod addAnim delAnim modAnim modNotesTx">
        <pc:chgData name="Cristina Martins Rodrigues" userId="459032d2-6611-47f6-b546-c79c040e89ab" providerId="ADAL" clId="{24725BA6-C417-4E78-B705-50C3FF8A3C3C}" dt="2022-03-24T12:03:25.262" v="3382" actId="20577"/>
        <pc:sldMkLst>
          <pc:docMk/>
          <pc:sldMk cId="1551604170" sldId="786"/>
        </pc:sldMkLst>
        <pc:spChg chg="add del mod">
          <ac:chgData name="Cristina Martins Rodrigues" userId="459032d2-6611-47f6-b546-c79c040e89ab" providerId="ADAL" clId="{24725BA6-C417-4E78-B705-50C3FF8A3C3C}" dt="2022-03-23T10:54:31.304" v="2624" actId="1076"/>
          <ac:spMkLst>
            <pc:docMk/>
            <pc:sldMk cId="1551604170" sldId="786"/>
            <ac:spMk id="7" creationId="{CA9CDD18-98C2-4DA7-BBFD-875D70CDFB8E}"/>
          </ac:spMkLst>
        </pc:spChg>
        <pc:spChg chg="del mod">
          <ac:chgData name="Cristina Martins Rodrigues" userId="459032d2-6611-47f6-b546-c79c040e89ab" providerId="ADAL" clId="{24725BA6-C417-4E78-B705-50C3FF8A3C3C}" dt="2022-03-23T10:53:56.130" v="2614" actId="478"/>
          <ac:spMkLst>
            <pc:docMk/>
            <pc:sldMk cId="1551604170" sldId="786"/>
            <ac:spMk id="23" creationId="{273ADCB7-BDFD-48DB-BACF-CA9A75E3174D}"/>
          </ac:spMkLst>
        </pc:spChg>
        <pc:spChg chg="mod ord">
          <ac:chgData name="Cristina Martins Rodrigues" userId="459032d2-6611-47f6-b546-c79c040e89ab" providerId="ADAL" clId="{24725BA6-C417-4E78-B705-50C3FF8A3C3C}" dt="2022-03-23T10:54:21.130" v="2621" actId="1076"/>
          <ac:spMkLst>
            <pc:docMk/>
            <pc:sldMk cId="1551604170" sldId="786"/>
            <ac:spMk id="24" creationId="{FD20EC4C-EDE8-477E-9BFB-A1AFA7B6E807}"/>
          </ac:spMkLst>
        </pc:spChg>
        <pc:spChg chg="add del mod">
          <ac:chgData name="Cristina Martins Rodrigues" userId="459032d2-6611-47f6-b546-c79c040e89ab" providerId="ADAL" clId="{24725BA6-C417-4E78-B705-50C3FF8A3C3C}" dt="2022-03-23T10:54:29.521" v="2623" actId="1076"/>
          <ac:spMkLst>
            <pc:docMk/>
            <pc:sldMk cId="1551604170" sldId="786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43:18.009" v="2588" actId="1036"/>
          <ac:spMkLst>
            <pc:docMk/>
            <pc:sldMk cId="1551604170" sldId="786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3:12.297" v="2564" actId="20577"/>
          <ac:spMkLst>
            <pc:docMk/>
            <pc:sldMk cId="1551604170" sldId="786"/>
            <ac:spMk id="396" creationId="{ACEE632E-30F1-4111-A06F-850D46D84F7F}"/>
          </ac:spMkLst>
        </pc:spChg>
        <pc:picChg chg="add del mod">
          <ac:chgData name="Cristina Martins Rodrigues" userId="459032d2-6611-47f6-b546-c79c040e89ab" providerId="ADAL" clId="{24725BA6-C417-4E78-B705-50C3FF8A3C3C}" dt="2022-03-23T10:50:50.550" v="2601" actId="478"/>
          <ac:picMkLst>
            <pc:docMk/>
            <pc:sldMk cId="1551604170" sldId="786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48:45.214" v="2599" actId="478"/>
          <ac:picMkLst>
            <pc:docMk/>
            <pc:sldMk cId="1551604170" sldId="786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0:49.518" v="2600" actId="478"/>
          <ac:picMkLst>
            <pc:docMk/>
            <pc:sldMk cId="1551604170" sldId="786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0:54:21.130" v="2621" actId="1076"/>
          <ac:picMkLst>
            <pc:docMk/>
            <pc:sldMk cId="1551604170" sldId="786"/>
            <ac:picMk id="8" creationId="{5984194D-9DA9-46E5-80FE-E2A1B6743F10}"/>
          </ac:picMkLst>
        </pc:picChg>
      </pc:sldChg>
      <pc:sldChg chg="addSp delSp modSp add del mod delAnim modAnim">
        <pc:chgData name="Cristina Martins Rodrigues" userId="459032d2-6611-47f6-b546-c79c040e89ab" providerId="ADAL" clId="{24725BA6-C417-4E78-B705-50C3FF8A3C3C}" dt="2022-03-23T12:21:31.347" v="3368" actId="47"/>
        <pc:sldMkLst>
          <pc:docMk/>
          <pc:sldMk cId="1840679243" sldId="787"/>
        </pc:sldMkLst>
        <pc:spChg chg="del">
          <ac:chgData name="Cristina Martins Rodrigues" userId="459032d2-6611-47f6-b546-c79c040e89ab" providerId="ADAL" clId="{24725BA6-C417-4E78-B705-50C3FF8A3C3C}" dt="2022-03-23T10:59:05.961" v="2748" actId="478"/>
          <ac:spMkLst>
            <pc:docMk/>
            <pc:sldMk cId="1840679243" sldId="787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59:29.650" v="2751" actId="1076"/>
          <ac:spMkLst>
            <pc:docMk/>
            <pc:sldMk cId="1840679243" sldId="787"/>
            <ac:spMk id="13" creationId="{E89F1E92-671A-42EA-AC1B-C53E081F7617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6" creationId="{61BE6237-76C1-4D94-85CA-02074EAC32BB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7" creationId="{FA7825D0-76C3-4243-B5E6-AEB6EED6E94E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8" creationId="{562C551B-8EDE-480F-9E35-4F17008F2133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0:59:04.733" v="2746" actId="478"/>
          <ac:spMkLst>
            <pc:docMk/>
            <pc:sldMk cId="1840679243" sldId="787"/>
            <ac:spMk id="23" creationId="{273ADCB7-BDFD-48DB-BACF-CA9A75E3174D}"/>
          </ac:spMkLst>
        </pc:spChg>
        <pc:spChg chg="del">
          <ac:chgData name="Cristina Martins Rodrigues" userId="459032d2-6611-47f6-b546-c79c040e89ab" providerId="ADAL" clId="{24725BA6-C417-4E78-B705-50C3FF8A3C3C}" dt="2022-03-23T10:59:02.828" v="2744" actId="478"/>
          <ac:spMkLst>
            <pc:docMk/>
            <pc:sldMk cId="1840679243" sldId="787"/>
            <ac:spMk id="24" creationId="{FD20EC4C-EDE8-477E-9BFB-A1AFA7B6E807}"/>
          </ac:spMkLst>
        </pc:spChg>
        <pc:spChg chg="del">
          <ac:chgData name="Cristina Martins Rodrigues" userId="459032d2-6611-47f6-b546-c79c040e89ab" providerId="ADAL" clId="{24725BA6-C417-4E78-B705-50C3FF8A3C3C}" dt="2022-03-23T10:59:07.627" v="2749" actId="478"/>
          <ac:spMkLst>
            <pc:docMk/>
            <pc:sldMk cId="1840679243" sldId="787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8:56.481" v="2742" actId="1076"/>
          <ac:spMkLst>
            <pc:docMk/>
            <pc:sldMk cId="1840679243" sldId="787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1:05:17.402" v="2761" actId="20577"/>
          <ac:spMkLst>
            <pc:docMk/>
            <pc:sldMk cId="1840679243" sldId="787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9:05.294" v="2747" actId="478"/>
          <ac:picMkLst>
            <pc:docMk/>
            <pc:sldMk cId="1840679243" sldId="787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59:00.989" v="2743" actId="478"/>
          <ac:picMkLst>
            <pc:docMk/>
            <pc:sldMk cId="1840679243" sldId="787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9:03.399" v="2745" actId="478"/>
          <ac:picMkLst>
            <pc:docMk/>
            <pc:sldMk cId="1840679243" sldId="787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1:05:33.866" v="2763" actId="1076"/>
          <ac:picMkLst>
            <pc:docMk/>
            <pc:sldMk cId="1840679243" sldId="787"/>
            <ac:picMk id="14" creationId="{D4DA9F0F-33D9-45DE-B1E7-7948ACD91FE1}"/>
          </ac:picMkLst>
        </pc:picChg>
        <pc:picChg chg="add mod">
          <ac:chgData name="Cristina Martins Rodrigues" userId="459032d2-6611-47f6-b546-c79c040e89ab" providerId="ADAL" clId="{24725BA6-C417-4E78-B705-50C3FF8A3C3C}" dt="2022-03-23T11:05:37.086" v="2764" actId="1076"/>
          <ac:picMkLst>
            <pc:docMk/>
            <pc:sldMk cId="1840679243" sldId="787"/>
            <ac:picMk id="15" creationId="{293AB408-E74B-460E-8251-DC8E0322EB0B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1:45:41.023" v="2767" actId="47"/>
        <pc:sldMkLst>
          <pc:docMk/>
          <pc:sldMk cId="1058897510" sldId="788"/>
        </pc:sldMkLst>
      </pc:sldChg>
      <pc:sldChg chg="add del">
        <pc:chgData name="Cristina Martins Rodrigues" userId="459032d2-6611-47f6-b546-c79c040e89ab" providerId="ADAL" clId="{24725BA6-C417-4E78-B705-50C3FF8A3C3C}" dt="2022-03-23T11:45:41.469" v="2768" actId="47"/>
        <pc:sldMkLst>
          <pc:docMk/>
          <pc:sldMk cId="2751236245" sldId="789"/>
        </pc:sldMkLst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6.484" v="3383" actId="20577"/>
        <pc:sldMkLst>
          <pc:docMk/>
          <pc:sldMk cId="228400957" sldId="790"/>
        </pc:sldMkLst>
        <pc:spChg chg="del">
          <ac:chgData name="Cristina Martins Rodrigues" userId="459032d2-6611-47f6-b546-c79c040e89ab" providerId="ADAL" clId="{24725BA6-C417-4E78-B705-50C3FF8A3C3C}" dt="2022-03-23T10:55:41.471" v="2633" actId="478"/>
          <ac:spMkLst>
            <pc:docMk/>
            <pc:sldMk cId="228400957" sldId="790"/>
            <ac:spMk id="7" creationId="{CA9CDD18-98C2-4DA7-BBFD-875D70CDFB8E}"/>
          </ac:spMkLst>
        </pc:spChg>
        <pc:spChg chg="mod">
          <ac:chgData name="Cristina Martins Rodrigues" userId="459032d2-6611-47f6-b546-c79c040e89ab" providerId="ADAL" clId="{24725BA6-C417-4E78-B705-50C3FF8A3C3C}" dt="2022-03-23T10:57:22.039" v="2691" actId="1037"/>
          <ac:spMkLst>
            <pc:docMk/>
            <pc:sldMk cId="228400957" sldId="790"/>
            <ac:spMk id="24" creationId="{FD20EC4C-EDE8-477E-9BFB-A1AFA7B6E807}"/>
          </ac:spMkLst>
        </pc:spChg>
        <pc:spChg chg="del mod">
          <ac:chgData name="Cristina Martins Rodrigues" userId="459032d2-6611-47f6-b546-c79c040e89ab" providerId="ADAL" clId="{24725BA6-C417-4E78-B705-50C3FF8A3C3C}" dt="2022-03-23T10:55:45.384" v="2635" actId="478"/>
          <ac:spMkLst>
            <pc:docMk/>
            <pc:sldMk cId="228400957" sldId="790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5:57.926" v="2650" actId="1038"/>
          <ac:spMkLst>
            <pc:docMk/>
            <pc:sldMk cId="228400957" sldId="790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5:55.022" v="2647" actId="20577"/>
          <ac:spMkLst>
            <pc:docMk/>
            <pc:sldMk cId="228400957" sldId="790"/>
            <ac:spMk id="396" creationId="{ACEE632E-30F1-4111-A06F-850D46D84F7F}"/>
          </ac:spMkLst>
        </pc:spChg>
        <pc:picChg chg="add mod">
          <ac:chgData name="Cristina Martins Rodrigues" userId="459032d2-6611-47f6-b546-c79c040e89ab" providerId="ADAL" clId="{24725BA6-C417-4E78-B705-50C3FF8A3C3C}" dt="2022-03-23T10:57:18.360" v="2687" actId="1076"/>
          <ac:picMkLst>
            <pc:docMk/>
            <pc:sldMk cId="228400957" sldId="790"/>
            <ac:picMk id="3" creationId="{847CD3CE-CB55-433F-A258-AF0159761F1F}"/>
          </ac:picMkLst>
        </pc:picChg>
        <pc:picChg chg="del">
          <ac:chgData name="Cristina Martins Rodrigues" userId="459032d2-6611-47f6-b546-c79c040e89ab" providerId="ADAL" clId="{24725BA6-C417-4E78-B705-50C3FF8A3C3C}" dt="2022-03-23T10:55:40.768" v="2632" actId="478"/>
          <ac:picMkLst>
            <pc:docMk/>
            <pc:sldMk cId="228400957" sldId="790"/>
            <ac:picMk id="8" creationId="{5984194D-9DA9-46E5-80FE-E2A1B6743F10}"/>
          </ac:picMkLst>
        </pc:pic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7.824" v="3384" actId="20577"/>
        <pc:sldMkLst>
          <pc:docMk/>
          <pc:sldMk cId="2613261317" sldId="791"/>
        </pc:sldMkLst>
        <pc:spChg chg="add mod">
          <ac:chgData name="Cristina Martins Rodrigues" userId="459032d2-6611-47f6-b546-c79c040e89ab" providerId="ADAL" clId="{24725BA6-C417-4E78-B705-50C3FF8A3C3C}" dt="2022-03-23T10:58:36.344" v="2737" actId="1076"/>
          <ac:spMkLst>
            <pc:docMk/>
            <pc:sldMk cId="2613261317" sldId="791"/>
            <ac:spMk id="8" creationId="{F07B4D65-B01B-495F-B8FE-EA8949B76239}"/>
          </ac:spMkLst>
        </pc:spChg>
        <pc:spChg chg="del">
          <ac:chgData name="Cristina Martins Rodrigues" userId="459032d2-6611-47f6-b546-c79c040e89ab" providerId="ADAL" clId="{24725BA6-C417-4E78-B705-50C3FF8A3C3C}" dt="2022-03-23T10:57:43.163" v="2695" actId="478"/>
          <ac:spMkLst>
            <pc:docMk/>
            <pc:sldMk cId="2613261317" sldId="791"/>
            <ac:spMk id="24" creationId="{FD20EC4C-EDE8-477E-9BFB-A1AFA7B6E807}"/>
          </ac:spMkLst>
        </pc:spChg>
        <pc:spChg chg="mod">
          <ac:chgData name="Cristina Martins Rodrigues" userId="459032d2-6611-47f6-b546-c79c040e89ab" providerId="ADAL" clId="{24725BA6-C417-4E78-B705-50C3FF8A3C3C}" dt="2022-03-23T10:58:47.303" v="2741" actId="1036"/>
          <ac:spMkLst>
            <pc:docMk/>
            <pc:sldMk cId="2613261317" sldId="791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7:45.480" v="2704" actId="20577"/>
          <ac:spMkLst>
            <pc:docMk/>
            <pc:sldMk cId="2613261317" sldId="791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7:40.933" v="2694" actId="478"/>
          <ac:picMkLst>
            <pc:docMk/>
            <pc:sldMk cId="2613261317" sldId="791"/>
            <ac:picMk id="3" creationId="{847CD3CE-CB55-433F-A258-AF0159761F1F}"/>
          </ac:picMkLst>
        </pc:picChg>
        <pc:picChg chg="add mod">
          <ac:chgData name="Cristina Martins Rodrigues" userId="459032d2-6611-47f6-b546-c79c040e89ab" providerId="ADAL" clId="{24725BA6-C417-4E78-B705-50C3FF8A3C3C}" dt="2022-03-23T10:58:36.344" v="2737" actId="1076"/>
          <ac:picMkLst>
            <pc:docMk/>
            <pc:sldMk cId="2613261317" sldId="791"/>
            <ac:picMk id="9" creationId="{F9F76A47-C7D6-4726-B98F-FDD9D8604DF0}"/>
          </ac:picMkLst>
        </pc:picChg>
      </pc:sldChg>
      <pc:sldChg chg="modSp add mod ord modNotesTx">
        <pc:chgData name="Cristina Martins Rodrigues" userId="459032d2-6611-47f6-b546-c79c040e89ab" providerId="ADAL" clId="{24725BA6-C417-4E78-B705-50C3FF8A3C3C}" dt="2022-03-24T12:03:31.917" v="3387" actId="20577"/>
        <pc:sldMkLst>
          <pc:docMk/>
          <pc:sldMk cId="728563860" sldId="792"/>
        </pc:sldMkLst>
        <pc:spChg chg="mod">
          <ac:chgData name="Cristina Martins Rodrigues" userId="459032d2-6611-47f6-b546-c79c040e89ab" providerId="ADAL" clId="{24725BA6-C417-4E78-B705-50C3FF8A3C3C}" dt="2022-03-23T11:48:18.067" v="2887" actId="20577"/>
          <ac:spMkLst>
            <pc:docMk/>
            <pc:sldMk cId="728563860" sldId="792"/>
            <ac:spMk id="110" creationId="{EE3856F2-FA82-4A05-B88B-B1C0A7C4C614}"/>
          </ac:spMkLst>
        </pc:spChg>
        <pc:spChg chg="mod">
          <ac:chgData name="Cristina Martins Rodrigues" userId="459032d2-6611-47f6-b546-c79c040e89ab" providerId="ADAL" clId="{24725BA6-C417-4E78-B705-50C3FF8A3C3C}" dt="2022-03-23T11:50:24.851" v="2970" actId="20577"/>
          <ac:spMkLst>
            <pc:docMk/>
            <pc:sldMk cId="728563860" sldId="792"/>
            <ac:spMk id="114" creationId="{8CA28DFB-FFDC-4B27-A45F-B035623F6F1F}"/>
          </ac:spMkLst>
        </pc:spChg>
      </pc:sldChg>
      <pc:sldChg chg="addSp delSp modSp add mod ord modAnim modNotesTx">
        <pc:chgData name="Cristina Martins Rodrigues" userId="459032d2-6611-47f6-b546-c79c040e89ab" providerId="ADAL" clId="{24725BA6-C417-4E78-B705-50C3FF8A3C3C}" dt="2022-03-24T12:03:29.047" v="3385" actId="20577"/>
        <pc:sldMkLst>
          <pc:docMk/>
          <pc:sldMk cId="3158928008" sldId="793"/>
        </pc:sldMkLst>
        <pc:spChg chg="add mod">
          <ac:chgData name="Cristina Martins Rodrigues" userId="459032d2-6611-47f6-b546-c79c040e89ab" providerId="ADAL" clId="{24725BA6-C417-4E78-B705-50C3FF8A3C3C}" dt="2022-03-23T11:56:07.722" v="3009" actId="1076"/>
          <ac:spMkLst>
            <pc:docMk/>
            <pc:sldMk cId="3158928008" sldId="793"/>
            <ac:spMk id="22" creationId="{1054492F-E195-41A2-A513-1C6BE282B8BF}"/>
          </ac:spMkLst>
        </pc:spChg>
        <pc:spChg chg="add mod">
          <ac:chgData name="Cristina Martins Rodrigues" userId="459032d2-6611-47f6-b546-c79c040e89ab" providerId="ADAL" clId="{24725BA6-C417-4E78-B705-50C3FF8A3C3C}" dt="2022-03-23T11:57:09.386" v="3019" actId="1076"/>
          <ac:spMkLst>
            <pc:docMk/>
            <pc:sldMk cId="3158928008" sldId="793"/>
            <ac:spMk id="25" creationId="{7FD4C8CB-2A72-4905-9C9D-8AE118C492C5}"/>
          </ac:spMkLst>
        </pc:spChg>
        <pc:grpChg chg="add mod">
          <ac:chgData name="Cristina Martins Rodrigues" userId="459032d2-6611-47f6-b546-c79c040e89ab" providerId="ADAL" clId="{24725BA6-C417-4E78-B705-50C3FF8A3C3C}" dt="2022-03-23T11:56:07.722" v="3009" actId="1076"/>
          <ac:grpSpMkLst>
            <pc:docMk/>
            <pc:sldMk cId="3158928008" sldId="793"/>
            <ac:grpSpMk id="6" creationId="{868937C8-BC79-492E-B473-8C8E84095885}"/>
          </ac:grpSpMkLst>
        </pc:grpChg>
        <pc:picChg chg="add del mod modCrop">
          <ac:chgData name="Cristina Martins Rodrigues" userId="459032d2-6611-47f6-b546-c79c040e89ab" providerId="ADAL" clId="{24725BA6-C417-4E78-B705-50C3FF8A3C3C}" dt="2022-03-23T11:53:23.763" v="2979" actId="478"/>
          <ac:picMkLst>
            <pc:docMk/>
            <pc:sldMk cId="3158928008" sldId="793"/>
            <ac:picMk id="3" creationId="{CB9F0BC7-7DC9-4CDD-AEBA-8C8A4D5AAD90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5" creationId="{E22D3C38-2D2A-4FD4-9ECD-D99DEAE65026}"/>
          </ac:picMkLst>
        </pc:picChg>
        <pc:picChg chg="add mod">
          <ac:chgData name="Cristina Martins Rodrigues" userId="459032d2-6611-47f6-b546-c79c040e89ab" providerId="ADAL" clId="{24725BA6-C417-4E78-B705-50C3FF8A3C3C}" dt="2022-03-23T11:56:07.722" v="3009" actId="1076"/>
          <ac:picMkLst>
            <pc:docMk/>
            <pc:sldMk cId="3158928008" sldId="793"/>
            <ac:picMk id="8" creationId="{62BA91DE-CDC0-4EF3-B1BB-F2A2615B83FA}"/>
          </ac:picMkLst>
        </pc:picChg>
        <pc:picChg chg="add mod">
          <ac:chgData name="Cristina Martins Rodrigues" userId="459032d2-6611-47f6-b546-c79c040e89ab" providerId="ADAL" clId="{24725BA6-C417-4E78-B705-50C3FF8A3C3C}" dt="2022-03-23T11:57:04.082" v="3017" actId="1076"/>
          <ac:picMkLst>
            <pc:docMk/>
            <pc:sldMk cId="3158928008" sldId="793"/>
            <ac:picMk id="10" creationId="{8E25B3F7-25CE-463B-8EDF-0CAEE9A0CF13}"/>
          </ac:picMkLst>
        </pc:picChg>
        <pc:picChg chg="add mod">
          <ac:chgData name="Cristina Martins Rodrigues" userId="459032d2-6611-47f6-b546-c79c040e89ab" providerId="ADAL" clId="{24725BA6-C417-4E78-B705-50C3FF8A3C3C}" dt="2022-03-23T11:57:27.504" v="3024" actId="1076"/>
          <ac:picMkLst>
            <pc:docMk/>
            <pc:sldMk cId="3158928008" sldId="793"/>
            <ac:picMk id="12" creationId="{08D22703-9A3E-40BA-A138-D6104877D1BE}"/>
          </ac:picMkLst>
        </pc:picChg>
        <pc:picChg chg="add mod modCrop">
          <ac:chgData name="Cristina Martins Rodrigues" userId="459032d2-6611-47f6-b546-c79c040e89ab" providerId="ADAL" clId="{24725BA6-C417-4E78-B705-50C3FF8A3C3C}" dt="2022-03-23T11:54:10.985" v="2985" actId="1076"/>
          <ac:picMkLst>
            <pc:docMk/>
            <pc:sldMk cId="3158928008" sldId="793"/>
            <ac:picMk id="20" creationId="{ACC867B5-EBD3-481C-8AB6-9CEC80021F6A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21" creationId="{D5DF2E62-A1BF-4FF2-AF00-6B1C18FA6704}"/>
          </ac:picMkLst>
        </pc:picChg>
        <pc:picChg chg="add mod modCrop">
          <ac:chgData name="Cristina Martins Rodrigues" userId="459032d2-6611-47f6-b546-c79c040e89ab" providerId="ADAL" clId="{24725BA6-C417-4E78-B705-50C3FF8A3C3C}" dt="2022-03-23T11:59:23.032" v="3051" actId="1076"/>
          <ac:picMkLst>
            <pc:docMk/>
            <pc:sldMk cId="3158928008" sldId="793"/>
            <ac:picMk id="40" creationId="{C3F29AE3-7EB8-4EA7-BD19-BF1A4C8131FD}"/>
          </ac:picMkLst>
        </pc:picChg>
        <pc:cxnChg chg="add mod">
          <ac:chgData name="Cristina Martins Rodrigues" userId="459032d2-6611-47f6-b546-c79c040e89ab" providerId="ADAL" clId="{24725BA6-C417-4E78-B705-50C3FF8A3C3C}" dt="2022-03-23T11:58:38.294" v="3038" actId="13822"/>
          <ac:cxnSpMkLst>
            <pc:docMk/>
            <pc:sldMk cId="3158928008" sldId="793"/>
            <ac:cxnSpMk id="24" creationId="{B3703AA1-643F-44F7-96D4-852C4A7840D8}"/>
          </ac:cxnSpMkLst>
        </pc:cxnChg>
        <pc:cxnChg chg="add mod">
          <ac:chgData name="Cristina Martins Rodrigues" userId="459032d2-6611-47f6-b546-c79c040e89ab" providerId="ADAL" clId="{24725BA6-C417-4E78-B705-50C3FF8A3C3C}" dt="2022-03-23T11:58:48.128" v="3042" actId="1035"/>
          <ac:cxnSpMkLst>
            <pc:docMk/>
            <pc:sldMk cId="3158928008" sldId="793"/>
            <ac:cxnSpMk id="36" creationId="{58AB580F-372F-46E8-9BF2-A8B186F02F4E}"/>
          </ac:cxnSpMkLst>
        </pc:cxnChg>
      </pc:sldChg>
      <pc:sldChg chg="addSp delSp modSp add mod delAnim modNotesTx">
        <pc:chgData name="Cristina Martins Rodrigues" userId="459032d2-6611-47f6-b546-c79c040e89ab" providerId="ADAL" clId="{24725BA6-C417-4E78-B705-50C3FF8A3C3C}" dt="2022-03-24T12:03:30.567" v="3386" actId="20577"/>
        <pc:sldMkLst>
          <pc:docMk/>
          <pc:sldMk cId="3938415886" sldId="794"/>
        </pc:sldMkLst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3" creationId="{E89F1E92-671A-42EA-AC1B-C53E081F7617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6" creationId="{61BE6237-76C1-4D94-85CA-02074EAC32B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7" creationId="{FA7825D0-76C3-4243-B5E6-AEB6EED6E94E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8" creationId="{562C551B-8EDE-480F-9E35-4F17008F2133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2" creationId="{1054492F-E195-41A2-A513-1C6BE282B8B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5" creationId="{7FD4C8CB-2A72-4905-9C9D-8AE118C492C5}"/>
          </ac:spMkLst>
        </pc:spChg>
        <pc:spChg chg="add del">
          <ac:chgData name="Cristina Martins Rodrigues" userId="459032d2-6611-47f6-b546-c79c040e89ab" providerId="ADAL" clId="{24725BA6-C417-4E78-B705-50C3FF8A3C3C}" dt="2022-03-23T12:01:33.213" v="3096" actId="478"/>
          <ac:spMkLst>
            <pc:docMk/>
            <pc:sldMk cId="3938415886" sldId="794"/>
            <ac:spMk id="26" creationId="{41F92879-CC23-4573-99A8-6A22C970A414}"/>
          </ac:spMkLst>
        </pc:spChg>
        <pc:spChg chg="add mod">
          <ac:chgData name="Cristina Martins Rodrigues" userId="459032d2-6611-47f6-b546-c79c040e89ab" providerId="ADAL" clId="{24725BA6-C417-4E78-B705-50C3FF8A3C3C}" dt="2022-03-23T12:25:00.350" v="3370" actId="20577"/>
          <ac:spMkLst>
            <pc:docMk/>
            <pc:sldMk cId="3938415886" sldId="794"/>
            <ac:spMk id="28" creationId="{1C14AD5C-378F-42DC-99D2-ECCAF9D93CCE}"/>
          </ac:spMkLst>
        </pc:spChg>
        <pc:spChg chg="add del mod">
          <ac:chgData name="Cristina Martins Rodrigues" userId="459032d2-6611-47f6-b546-c79c040e89ab" providerId="ADAL" clId="{24725BA6-C417-4E78-B705-50C3FF8A3C3C}" dt="2022-03-23T12:06:18.464" v="3353" actId="478"/>
          <ac:spMkLst>
            <pc:docMk/>
            <pc:sldMk cId="3938415886" sldId="794"/>
            <ac:spMk id="30" creationId="{DB84A0D3-ED7A-4FA1-9CA5-51739DF5E4E9}"/>
          </ac:spMkLst>
        </pc:spChg>
        <pc:spChg chg="add del">
          <ac:chgData name="Cristina Martins Rodrigues" userId="459032d2-6611-47f6-b546-c79c040e89ab" providerId="ADAL" clId="{24725BA6-C417-4E78-B705-50C3FF8A3C3C}" dt="2022-03-23T12:06:02.259" v="3337" actId="22"/>
          <ac:spMkLst>
            <pc:docMk/>
            <pc:sldMk cId="3938415886" sldId="794"/>
            <ac:spMk id="33" creationId="{59FE4E40-A632-41CE-85B7-1EED89202207}"/>
          </ac:spMkLst>
        </pc:spChg>
        <pc:spChg chg="add del">
          <ac:chgData name="Cristina Martins Rodrigues" userId="459032d2-6611-47f6-b546-c79c040e89ab" providerId="ADAL" clId="{24725BA6-C417-4E78-B705-50C3FF8A3C3C}" dt="2022-03-23T12:06:04.692" v="3339" actId="22"/>
          <ac:spMkLst>
            <pc:docMk/>
            <pc:sldMk cId="3938415886" sldId="794"/>
            <ac:spMk id="34" creationId="{427E8B2D-7F18-487F-928A-37C7B2644D10}"/>
          </ac:spMkLst>
        </pc:spChg>
        <pc:spChg chg="add mod">
          <ac:chgData name="Cristina Martins Rodrigues" userId="459032d2-6611-47f6-b546-c79c040e89ab" providerId="ADAL" clId="{24725BA6-C417-4E78-B705-50C3FF8A3C3C}" dt="2022-03-23T12:06:27.110" v="3356" actId="1076"/>
          <ac:spMkLst>
            <pc:docMk/>
            <pc:sldMk cId="3938415886" sldId="794"/>
            <ac:spMk id="37" creationId="{168BDCAD-774D-461E-B6B9-2BF57576EEF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2:00:42.766" v="3094" actId="1036"/>
          <ac:spMkLst>
            <pc:docMk/>
            <pc:sldMk cId="3938415886" sldId="794"/>
            <ac:spMk id="384" creationId="{3A962CA9-8E6C-44CC-B898-B1D644CCB2E7}"/>
          </ac:spMkLst>
        </pc:spChg>
        <pc:spChg chg="del">
          <ac:chgData name="Cristina Martins Rodrigues" userId="459032d2-6611-47f6-b546-c79c040e89ab" providerId="ADAL" clId="{24725BA6-C417-4E78-B705-50C3FF8A3C3C}" dt="2022-03-23T12:00:35.280" v="3078" actId="478"/>
          <ac:spMkLst>
            <pc:docMk/>
            <pc:sldMk cId="3938415886" sldId="794"/>
            <ac:spMk id="396" creationId="{ACEE632E-30F1-4111-A06F-850D46D84F7F}"/>
          </ac:spMkLst>
        </pc:spChg>
        <pc:grpChg chg="del">
          <ac:chgData name="Cristina Martins Rodrigues" userId="459032d2-6611-47f6-b546-c79c040e89ab" providerId="ADAL" clId="{24725BA6-C417-4E78-B705-50C3FF8A3C3C}" dt="2022-03-23T12:00:39.260" v="3079" actId="478"/>
          <ac:grpSpMkLst>
            <pc:docMk/>
            <pc:sldMk cId="3938415886" sldId="794"/>
            <ac:grpSpMk id="6" creationId="{868937C8-BC79-492E-B473-8C8E84095885}"/>
          </ac:grpSpMkLst>
        </pc:grp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8" creationId="{62BA91DE-CDC0-4EF3-B1BB-F2A2615B83F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0" creationId="{8E25B3F7-25CE-463B-8EDF-0CAEE9A0CF13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2" creationId="{08D22703-9A3E-40BA-A138-D6104877D1BE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4" creationId="{D4DA9F0F-33D9-45DE-B1E7-7948ACD91FE1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5" creationId="{293AB408-E74B-460E-8251-DC8E0322EB0B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20" creationId="{ACC867B5-EBD3-481C-8AB6-9CEC80021F6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32" creationId="{31C51161-7D0B-472F-AB1A-236458A6BEA5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40" creationId="{C3F29AE3-7EB8-4EA7-BD19-BF1A4C8131FD}"/>
          </ac:picMkLst>
        </pc:pic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24" creationId="{B3703AA1-643F-44F7-96D4-852C4A7840D8}"/>
          </ac:cxnSpMkLst>
        </pc:cxn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36" creationId="{58AB580F-372F-46E8-9BF2-A8B186F02F4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4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15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5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82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90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66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64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81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14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39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2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74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3">
            <a:extLst>
              <a:ext uri="{FF2B5EF4-FFF2-40B4-BE49-F238E27FC236}">
                <a16:creationId xmlns:a16="http://schemas.microsoft.com/office/drawing/2014/main" id="{19264B51-1540-4A44-913E-DFE7C2E1D52A}"/>
              </a:ext>
            </a:extLst>
          </p:cNvPr>
          <p:cNvSpPr/>
          <p:nvPr/>
        </p:nvSpPr>
        <p:spPr>
          <a:xfrm rot="7989442" flipH="1">
            <a:off x="6920365" y="2774148"/>
            <a:ext cx="1975133" cy="1750267"/>
          </a:xfrm>
          <a:prstGeom prst="arc">
            <a:avLst>
              <a:gd name="adj1" fmla="val 15845502"/>
              <a:gd name="adj2" fmla="val 20770273"/>
            </a:avLst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CE9C5CFE-A3E3-4DD1-88E6-218F8E0A5B9B}"/>
              </a:ext>
            </a:extLst>
          </p:cNvPr>
          <p:cNvSpPr txBox="1"/>
          <p:nvPr/>
        </p:nvSpPr>
        <p:spPr>
          <a:xfrm>
            <a:off x="5134536" y="2597041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rgbClr val="595959"/>
                </a:solidFill>
                <a:latin typeface="Calibri" panose="020F0502020204030204"/>
              </a:rPr>
              <a:t>=</a:t>
            </a: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8764FB4D-C569-4DEF-8BCC-C336E883C2D0}"/>
              </a:ext>
            </a:extLst>
          </p:cNvPr>
          <p:cNvSpPr txBox="1"/>
          <p:nvPr/>
        </p:nvSpPr>
        <p:spPr>
          <a:xfrm>
            <a:off x="722255" y="396378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2D3E50"/>
                </a:solidFill>
                <a:latin typeface="Calibri" panose="020F0502020204030204"/>
              </a:rPr>
              <a:t>dictionaries</a:t>
            </a: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BBC320B1-9760-449C-A977-879115CEA7D6}"/>
              </a:ext>
            </a:extLst>
          </p:cNvPr>
          <p:cNvSpPr txBox="1"/>
          <p:nvPr/>
        </p:nvSpPr>
        <p:spPr>
          <a:xfrm>
            <a:off x="9778487" y="3963787"/>
            <a:ext cx="1705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rgbClr val="2D3E50"/>
                </a:solidFill>
                <a:latin typeface="Calibri" panose="020F0502020204030204"/>
              </a:rPr>
              <a:t>ontologies</a:t>
            </a:r>
          </a:p>
        </p:txBody>
      </p:sp>
      <p:sp>
        <p:nvSpPr>
          <p:cNvPr id="33" name="Graphic 6" descr="Books with solid fill">
            <a:extLst>
              <a:ext uri="{FF2B5EF4-FFF2-40B4-BE49-F238E27FC236}">
                <a16:creationId xmlns:a16="http://schemas.microsoft.com/office/drawing/2014/main" id="{EAA8F1F9-3DA3-409E-82A9-5F968746FC5F}"/>
              </a:ext>
            </a:extLst>
          </p:cNvPr>
          <p:cNvSpPr/>
          <p:nvPr/>
        </p:nvSpPr>
        <p:spPr>
          <a:xfrm>
            <a:off x="2254624" y="2437449"/>
            <a:ext cx="1632680" cy="119248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rgbClr val="595959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aphic 4" descr="Closed book with solid fill">
            <a:extLst>
              <a:ext uri="{FF2B5EF4-FFF2-40B4-BE49-F238E27FC236}">
                <a16:creationId xmlns:a16="http://schemas.microsoft.com/office/drawing/2014/main" id="{96FB19BF-B742-40D9-B862-B80C87CE643B}"/>
              </a:ext>
            </a:extLst>
          </p:cNvPr>
          <p:cNvGrpSpPr/>
          <p:nvPr/>
        </p:nvGrpSpPr>
        <p:grpSpPr>
          <a:xfrm>
            <a:off x="3271534" y="3099163"/>
            <a:ext cx="874668" cy="1104636"/>
            <a:chOff x="5308750" y="4316580"/>
            <a:chExt cx="500409" cy="762000"/>
          </a:xfrm>
        </p:grpSpPr>
        <p:sp>
          <p:nvSpPr>
            <p:cNvPr id="35" name="Freeform: Shape 9">
              <a:extLst>
                <a:ext uri="{FF2B5EF4-FFF2-40B4-BE49-F238E27FC236}">
                  <a16:creationId xmlns:a16="http://schemas.microsoft.com/office/drawing/2014/main" id="{ECC857FA-667C-4305-976F-B5A8B2B00C7C}"/>
                </a:ext>
              </a:extLst>
            </p:cNvPr>
            <p:cNvSpPr/>
            <p:nvPr/>
          </p:nvSpPr>
          <p:spPr>
            <a:xfrm>
              <a:off x="5308750" y="4318485"/>
              <a:ext cx="57150" cy="760095"/>
            </a:xfrm>
            <a:custGeom>
              <a:avLst/>
              <a:gdLst>
                <a:gd name="connsiteX0" fmla="*/ 0 w 57150"/>
                <a:gd name="connsiteY0" fmla="*/ 0 h 760095"/>
                <a:gd name="connsiteX1" fmla="*/ 57150 w 57150"/>
                <a:gd name="connsiteY1" fmla="*/ 0 h 760095"/>
                <a:gd name="connsiteX2" fmla="*/ 57150 w 57150"/>
                <a:gd name="connsiteY2" fmla="*/ 760095 h 760095"/>
                <a:gd name="connsiteX3" fmla="*/ 0 w 57150"/>
                <a:gd name="connsiteY3" fmla="*/ 760095 h 76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760095">
                  <a:moveTo>
                    <a:pt x="0" y="0"/>
                  </a:moveTo>
                  <a:lnTo>
                    <a:pt x="57150" y="0"/>
                  </a:lnTo>
                  <a:lnTo>
                    <a:pt x="57150" y="760095"/>
                  </a:lnTo>
                  <a:lnTo>
                    <a:pt x="0" y="760095"/>
                  </a:lnTo>
                  <a:close/>
                </a:path>
              </a:pathLst>
            </a:custGeom>
            <a:solidFill>
              <a:srgbClr val="595959"/>
            </a:solidFill>
            <a:ln w="12700" cap="flat" cmpd="sng" algn="ctr">
              <a:solidFill>
                <a:srgbClr val="59595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10">
              <a:extLst>
                <a:ext uri="{FF2B5EF4-FFF2-40B4-BE49-F238E27FC236}">
                  <a16:creationId xmlns:a16="http://schemas.microsoft.com/office/drawing/2014/main" id="{5873126C-7062-415D-A23E-1EC4AB888015}"/>
                </a:ext>
              </a:extLst>
            </p:cNvPr>
            <p:cNvSpPr/>
            <p:nvPr/>
          </p:nvSpPr>
          <p:spPr>
            <a:xfrm>
              <a:off x="5371009" y="4316580"/>
              <a:ext cx="438150" cy="762000"/>
            </a:xfrm>
            <a:custGeom>
              <a:avLst/>
              <a:gdLst>
                <a:gd name="connsiteX0" fmla="*/ 352425 w 438150"/>
                <a:gd name="connsiteY0" fmla="*/ 285750 h 762000"/>
                <a:gd name="connsiteX1" fmla="*/ 85725 w 438150"/>
                <a:gd name="connsiteY1" fmla="*/ 285750 h 762000"/>
                <a:gd name="connsiteX2" fmla="*/ 85725 w 438150"/>
                <a:gd name="connsiteY2" fmla="*/ 228600 h 762000"/>
                <a:gd name="connsiteX3" fmla="*/ 352425 w 438150"/>
                <a:gd name="connsiteY3" fmla="*/ 228600 h 762000"/>
                <a:gd name="connsiteX4" fmla="*/ 352425 w 438150"/>
                <a:gd name="connsiteY4" fmla="*/ 285750 h 762000"/>
                <a:gd name="connsiteX5" fmla="*/ 295275 w 438150"/>
                <a:gd name="connsiteY5" fmla="*/ 381000 h 762000"/>
                <a:gd name="connsiteX6" fmla="*/ 147638 w 438150"/>
                <a:gd name="connsiteY6" fmla="*/ 381000 h 762000"/>
                <a:gd name="connsiteX7" fmla="*/ 147638 w 438150"/>
                <a:gd name="connsiteY7" fmla="*/ 342900 h 762000"/>
                <a:gd name="connsiteX8" fmla="*/ 295275 w 438150"/>
                <a:gd name="connsiteY8" fmla="*/ 342900 h 762000"/>
                <a:gd name="connsiteX9" fmla="*/ 295275 w 438150"/>
                <a:gd name="connsiteY9" fmla="*/ 381000 h 762000"/>
                <a:gd name="connsiteX10" fmla="*/ 400050 w 438150"/>
                <a:gd name="connsiteY10" fmla="*/ 0 h 762000"/>
                <a:gd name="connsiteX11" fmla="*/ 0 w 438150"/>
                <a:gd name="connsiteY11" fmla="*/ 1905 h 762000"/>
                <a:gd name="connsiteX12" fmla="*/ 0 w 438150"/>
                <a:gd name="connsiteY12" fmla="*/ 762000 h 762000"/>
                <a:gd name="connsiteX13" fmla="*/ 400050 w 438150"/>
                <a:gd name="connsiteY13" fmla="*/ 762000 h 762000"/>
                <a:gd name="connsiteX14" fmla="*/ 438150 w 438150"/>
                <a:gd name="connsiteY14" fmla="*/ 723900 h 762000"/>
                <a:gd name="connsiteX15" fmla="*/ 438150 w 438150"/>
                <a:gd name="connsiteY15" fmla="*/ 38100 h 762000"/>
                <a:gd name="connsiteX16" fmla="*/ 400050 w 4381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50" h="762000">
                  <a:moveTo>
                    <a:pt x="352425" y="285750"/>
                  </a:moveTo>
                  <a:lnTo>
                    <a:pt x="85725" y="285750"/>
                  </a:lnTo>
                  <a:lnTo>
                    <a:pt x="85725" y="228600"/>
                  </a:lnTo>
                  <a:lnTo>
                    <a:pt x="352425" y="228600"/>
                  </a:lnTo>
                  <a:lnTo>
                    <a:pt x="352425" y="285750"/>
                  </a:lnTo>
                  <a:close/>
                  <a:moveTo>
                    <a:pt x="295275" y="381000"/>
                  </a:moveTo>
                  <a:lnTo>
                    <a:pt x="147638" y="381000"/>
                  </a:lnTo>
                  <a:lnTo>
                    <a:pt x="147638" y="342900"/>
                  </a:lnTo>
                  <a:lnTo>
                    <a:pt x="295275" y="342900"/>
                  </a:lnTo>
                  <a:lnTo>
                    <a:pt x="295275" y="381000"/>
                  </a:lnTo>
                  <a:close/>
                  <a:moveTo>
                    <a:pt x="400050" y="0"/>
                  </a:moveTo>
                  <a:lnTo>
                    <a:pt x="0" y="1905"/>
                  </a:lnTo>
                  <a:lnTo>
                    <a:pt x="0" y="762000"/>
                  </a:lnTo>
                  <a:lnTo>
                    <a:pt x="400050" y="762000"/>
                  </a:lnTo>
                  <a:cubicBezTo>
                    <a:pt x="421005" y="762000"/>
                    <a:pt x="438150" y="744855"/>
                    <a:pt x="438150" y="723900"/>
                  </a:cubicBezTo>
                  <a:lnTo>
                    <a:pt x="438150" y="38100"/>
                  </a:lnTo>
                  <a:cubicBezTo>
                    <a:pt x="438150" y="17145"/>
                    <a:pt x="421005" y="0"/>
                    <a:pt x="400050" y="0"/>
                  </a:cubicBezTo>
                  <a:close/>
                </a:path>
              </a:pathLst>
            </a:custGeom>
            <a:solidFill>
              <a:srgbClr val="595959"/>
            </a:solidFill>
            <a:ln w="12700" cap="flat" cmpd="sng" algn="ctr">
              <a:solidFill>
                <a:srgbClr val="59595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TextBox 11">
            <a:extLst>
              <a:ext uri="{FF2B5EF4-FFF2-40B4-BE49-F238E27FC236}">
                <a16:creationId xmlns:a16="http://schemas.microsoft.com/office/drawing/2014/main" id="{0A23AF8E-8941-41FA-9DC3-3FD6DA623577}"/>
              </a:ext>
            </a:extLst>
          </p:cNvPr>
          <p:cNvSpPr txBox="1"/>
          <p:nvPr/>
        </p:nvSpPr>
        <p:spPr>
          <a:xfrm>
            <a:off x="6925650" y="4539008"/>
            <a:ext cx="153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BB5DD"/>
                </a:solidFill>
                <a:latin typeface="Calibri" panose="020F0502020204030204"/>
              </a:rPr>
              <a:t>TripleTOF4600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9DBD649B-3103-4FB3-AC3A-CF67843BCAC5}"/>
              </a:ext>
            </a:extLst>
          </p:cNvPr>
          <p:cNvSpPr txBox="1"/>
          <p:nvPr/>
        </p:nvSpPr>
        <p:spPr>
          <a:xfrm>
            <a:off x="9027065" y="2765037"/>
            <a:ext cx="187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BB5DD"/>
                </a:solidFill>
                <a:latin typeface="Calibri" panose="020F0502020204030204"/>
              </a:rPr>
              <a:t>instrument model</a:t>
            </a: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6089730B-B674-4F56-AD5B-C2E7E4F89557}"/>
              </a:ext>
            </a:extLst>
          </p:cNvPr>
          <p:cNvSpPr txBox="1"/>
          <p:nvPr/>
        </p:nvSpPr>
        <p:spPr>
          <a:xfrm>
            <a:off x="6455950" y="3352627"/>
            <a:ext cx="189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BB5DD"/>
                </a:solidFill>
                <a:latin typeface="Calibri" panose="020F0502020204030204"/>
              </a:rPr>
              <a:t>Q </a:t>
            </a:r>
            <a:r>
              <a:rPr lang="en-US" err="1">
                <a:solidFill>
                  <a:srgbClr val="0BB5DD"/>
                </a:solidFill>
                <a:latin typeface="Calibri" panose="020F0502020204030204"/>
              </a:rPr>
              <a:t>Exactive</a:t>
            </a:r>
            <a:endParaRPr lang="en-US">
              <a:solidFill>
                <a:srgbClr val="0BB5DD"/>
              </a:solidFill>
              <a:latin typeface="Calibri" panose="020F0502020204030204"/>
            </a:endParaRP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311C2049-5E6B-454E-B5D2-4688E6F68981}"/>
              </a:ext>
            </a:extLst>
          </p:cNvPr>
          <p:cNvSpPr/>
          <p:nvPr/>
        </p:nvSpPr>
        <p:spPr>
          <a:xfrm>
            <a:off x="7636922" y="3691230"/>
            <a:ext cx="304800" cy="304800"/>
          </a:xfrm>
          <a:prstGeom prst="ellipse">
            <a:avLst/>
          </a:prstGeom>
          <a:solidFill>
            <a:srgbClr val="2D3E50">
              <a:lumMod val="20000"/>
              <a:lumOff val="8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15">
            <a:extLst>
              <a:ext uri="{FF2B5EF4-FFF2-40B4-BE49-F238E27FC236}">
                <a16:creationId xmlns:a16="http://schemas.microsoft.com/office/drawing/2014/main" id="{4E8AFEA0-FDE9-402E-B17D-5B7D36A32875}"/>
              </a:ext>
            </a:extLst>
          </p:cNvPr>
          <p:cNvSpPr/>
          <p:nvPr/>
        </p:nvSpPr>
        <p:spPr>
          <a:xfrm>
            <a:off x="8171188" y="4267613"/>
            <a:ext cx="304800" cy="304800"/>
          </a:xfrm>
          <a:prstGeom prst="ellipse">
            <a:avLst/>
          </a:prstGeom>
          <a:solidFill>
            <a:srgbClr val="2D3E50">
              <a:lumMod val="20000"/>
              <a:lumOff val="8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16">
            <a:extLst>
              <a:ext uri="{FF2B5EF4-FFF2-40B4-BE49-F238E27FC236}">
                <a16:creationId xmlns:a16="http://schemas.microsoft.com/office/drawing/2014/main" id="{4903B2DB-9694-4735-B97C-BDB368AC5272}"/>
              </a:ext>
            </a:extLst>
          </p:cNvPr>
          <p:cNvSpPr/>
          <p:nvPr/>
        </p:nvSpPr>
        <p:spPr>
          <a:xfrm>
            <a:off x="8475988" y="2737438"/>
            <a:ext cx="304800" cy="304800"/>
          </a:xfrm>
          <a:prstGeom prst="ellipse">
            <a:avLst/>
          </a:prstGeom>
          <a:solidFill>
            <a:srgbClr val="2D3E50">
              <a:lumMod val="60000"/>
              <a:lumOff val="40000"/>
            </a:srgbClr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17">
            <a:extLst>
              <a:ext uri="{FF2B5EF4-FFF2-40B4-BE49-F238E27FC236}">
                <a16:creationId xmlns:a16="http://schemas.microsoft.com/office/drawing/2014/main" id="{FEE95522-471B-4A06-A9C1-B885FD3979A2}"/>
              </a:ext>
            </a:extLst>
          </p:cNvPr>
          <p:cNvSpPr/>
          <p:nvPr/>
        </p:nvSpPr>
        <p:spPr>
          <a:xfrm>
            <a:off x="8804504" y="1689551"/>
            <a:ext cx="304800" cy="304800"/>
          </a:xfrm>
          <a:prstGeom prst="ellipse">
            <a:avLst/>
          </a:prstGeom>
          <a:solidFill>
            <a:srgbClr val="2D3E50"/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Arc 18">
            <a:extLst>
              <a:ext uri="{FF2B5EF4-FFF2-40B4-BE49-F238E27FC236}">
                <a16:creationId xmlns:a16="http://schemas.microsoft.com/office/drawing/2014/main" id="{635E6382-9E82-48A0-AEF3-C9DAB2E8900B}"/>
              </a:ext>
            </a:extLst>
          </p:cNvPr>
          <p:cNvSpPr/>
          <p:nvPr/>
        </p:nvSpPr>
        <p:spPr>
          <a:xfrm rot="8250223" flipH="1">
            <a:off x="7876489" y="1755841"/>
            <a:ext cx="1305172" cy="1156580"/>
          </a:xfrm>
          <a:prstGeom prst="arc">
            <a:avLst>
              <a:gd name="adj1" fmla="val 15845502"/>
              <a:gd name="adj2" fmla="val 20770273"/>
            </a:avLst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19">
            <a:extLst>
              <a:ext uri="{FF2B5EF4-FFF2-40B4-BE49-F238E27FC236}">
                <a16:creationId xmlns:a16="http://schemas.microsoft.com/office/drawing/2014/main" id="{59C90BC6-B5FF-4481-AAED-8AB0DAB2E474}"/>
              </a:ext>
            </a:extLst>
          </p:cNvPr>
          <p:cNvSpPr/>
          <p:nvPr/>
        </p:nvSpPr>
        <p:spPr>
          <a:xfrm rot="10303546" flipH="1">
            <a:off x="7491208" y="2406239"/>
            <a:ext cx="1087492" cy="1414425"/>
          </a:xfrm>
          <a:prstGeom prst="arc">
            <a:avLst>
              <a:gd name="adj1" fmla="val 15845502"/>
              <a:gd name="adj2" fmla="val 20770273"/>
            </a:avLst>
          </a:prstGeom>
          <a:noFill/>
          <a:ln w="28575" cap="flat" cmpd="sng" algn="ctr">
            <a:solidFill>
              <a:srgbClr val="2D3E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6CF56784-B46A-4BC9-A7F9-975A5513570A}"/>
              </a:ext>
            </a:extLst>
          </p:cNvPr>
          <p:cNvSpPr txBox="1"/>
          <p:nvPr/>
        </p:nvSpPr>
        <p:spPr>
          <a:xfrm>
            <a:off x="9221822" y="1677381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BB5DD"/>
                </a:solidFill>
                <a:latin typeface="Calibri" panose="020F0502020204030204"/>
              </a:rPr>
              <a:t>mass spectrometer</a:t>
            </a:r>
          </a:p>
        </p:txBody>
      </p:sp>
      <p:sp>
        <p:nvSpPr>
          <p:cNvPr id="47" name="TextBox 21">
            <a:extLst>
              <a:ext uri="{FF2B5EF4-FFF2-40B4-BE49-F238E27FC236}">
                <a16:creationId xmlns:a16="http://schemas.microsoft.com/office/drawing/2014/main" id="{9AA4F151-F1A7-49B9-9C6B-544CEC2F9447}"/>
              </a:ext>
            </a:extLst>
          </p:cNvPr>
          <p:cNvSpPr txBox="1"/>
          <p:nvPr/>
        </p:nvSpPr>
        <p:spPr>
          <a:xfrm>
            <a:off x="8748000" y="378328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solidFill>
                  <a:srgbClr val="2D3E50"/>
                </a:solidFill>
                <a:latin typeface="Calibri" panose="020F0502020204030204"/>
              </a:rPr>
              <a:t>is_a</a:t>
            </a:r>
            <a:endParaRPr lang="en-US" sz="1400">
              <a:solidFill>
                <a:srgbClr val="2D3E5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615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EADCB3-5DE8-4483-87C6-D2B31992CAA6}">
  <ds:schemaRefs>
    <ds:schemaRef ds:uri="21db1a41-6048-41cc-aa9c-5fc692bf8cba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47a0e29-417c-48dd-a0a6-9c62823d420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FD1E5D-86B1-4273-ADC8-63B22F218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Breitbild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3</cp:revision>
  <dcterms:created xsi:type="dcterms:W3CDTF">2021-02-17T14:39:08Z</dcterms:created>
  <dcterms:modified xsi:type="dcterms:W3CDTF">2022-10-09T20:15:59Z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haredFileIndex">
    <vt:lpwstr/>
  </property>
  <property fmtid="{D5CDD505-2E9C-101B-9397-08002B2CF9AE}" pid="7" name="MediaServiceImageTags">
    <vt:lpwstr/>
  </property>
  <property fmtid="{D5CDD505-2E9C-101B-9397-08002B2CF9AE}" pid="8" name="_SourceUrl">
    <vt:lpwstr/>
  </property>
</Properties>
</file>