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79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252A56E-B8B3-88EA-5BD2-7C44244B89E7}" name="Cristina Martins Rodrigues" initials="CMR" userId="Cristina Martins Rodrigues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595959"/>
    <a:srgbClr val="0BB5DD"/>
    <a:srgbClr val="AFABAB"/>
    <a:srgbClr val="000000"/>
    <a:srgbClr val="FFFFFF"/>
    <a:srgbClr val="1FC2A7"/>
    <a:srgbClr val="A0E9FA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486B13-AF23-469E-B151-DC4E7AE50B95}" v="1" dt="2022-10-11T09:59:52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Timo Mühlhaus" userId="S::muehlhaus@nfdi4plants.org::ec4c495b-3573-4e22-8f4a-5458e146a2e8" providerId="AD" clId="Web-{B64AEFC8-A7A9-4EB0-B770-7FEB9D0A174E}"/>
    <pc:docChg chg="modSld">
      <pc:chgData name="Timo Mühlhaus" userId="S::muehlhaus@nfdi4plants.org::ec4c495b-3573-4e22-8f4a-5458e146a2e8" providerId="AD" clId="Web-{B64AEFC8-A7A9-4EB0-B770-7FEB9D0A174E}" dt="2022-03-25T08:34:49.671" v="14" actId="20577"/>
      <pc:docMkLst>
        <pc:docMk/>
      </pc:docMkLst>
      <pc:sldChg chg="modSp">
        <pc:chgData name="Timo Mühlhaus" userId="S::muehlhaus@nfdi4plants.org::ec4c495b-3573-4e22-8f4a-5458e146a2e8" providerId="AD" clId="Web-{B64AEFC8-A7A9-4EB0-B770-7FEB9D0A174E}" dt="2022-03-25T08:34:49.671" v="14" actId="20577"/>
        <pc:sldMkLst>
          <pc:docMk/>
          <pc:sldMk cId="695490180" sldId="558"/>
        </pc:sldMkLst>
        <pc:spChg chg="mod">
          <ac:chgData name="Timo Mühlhaus" userId="S::muehlhaus@nfdi4plants.org::ec4c495b-3573-4e22-8f4a-5458e146a2e8" providerId="AD" clId="Web-{B64AEFC8-A7A9-4EB0-B770-7FEB9D0A174E}" dt="2022-03-25T08:34:49.671" v="14" actId="20577"/>
          <ac:spMkLst>
            <pc:docMk/>
            <pc:sldMk cId="695490180" sldId="558"/>
            <ac:spMk id="3" creationId="{E6050A5C-3C7C-49B3-815E-AC177B5B6843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Cristina Martins Rodrigues" userId="459032d2-6611-47f6-b546-c79c040e89ab" providerId="ADAL" clId="{E9A22D98-9B67-49A8-BF72-2C3D6BC808B1}"/>
    <pc:docChg chg="undo redo custSel addSld modSld sldOrd">
      <pc:chgData name="Cristina Martins Rodrigues" userId="459032d2-6611-47f6-b546-c79c040e89ab" providerId="ADAL" clId="{E9A22D98-9B67-49A8-BF72-2C3D6BC808B1}" dt="2022-03-25T12:04:04.346" v="921" actId="478"/>
      <pc:docMkLst>
        <pc:docMk/>
      </pc:docMkLst>
      <pc:sldChg chg="addSp modSp mod">
        <pc:chgData name="Cristina Martins Rodrigues" userId="459032d2-6611-47f6-b546-c79c040e89ab" providerId="ADAL" clId="{E9A22D98-9B67-49A8-BF72-2C3D6BC808B1}" dt="2022-03-25T11:37:32.205" v="450"/>
        <pc:sldMkLst>
          <pc:docMk/>
          <pc:sldMk cId="2036752745" sldId="530"/>
        </pc:sldMkLst>
        <pc:spChg chg="add mod">
          <ac:chgData name="Cristina Martins Rodrigues" userId="459032d2-6611-47f6-b546-c79c040e89ab" providerId="ADAL" clId="{E9A22D98-9B67-49A8-BF72-2C3D6BC808B1}" dt="2022-03-25T11:37:32.205" v="450"/>
          <ac:spMkLst>
            <pc:docMk/>
            <pc:sldMk cId="2036752745" sldId="530"/>
            <ac:spMk id="43" creationId="{EF916005-0320-4A97-9EB8-58D2E3F89AC9}"/>
          </ac:spMkLst>
        </pc:spChg>
        <pc:spChg chg="mod">
          <ac:chgData name="Cristina Martins Rodrigues" userId="459032d2-6611-47f6-b546-c79c040e89ab" providerId="ADAL" clId="{E9A22D98-9B67-49A8-BF72-2C3D6BC808B1}" dt="2022-03-25T11:22:13.584" v="121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addCm delCm">
        <pc:chgData name="Cristina Martins Rodrigues" userId="459032d2-6611-47f6-b546-c79c040e89ab" providerId="ADAL" clId="{E9A22D98-9B67-49A8-BF72-2C3D6BC808B1}" dt="2022-03-25T11:52:11.124" v="672"/>
        <pc:sldMkLst>
          <pc:docMk/>
          <pc:sldMk cId="3239487764" sldId="603"/>
        </pc:sldMkLst>
        <pc:spChg chg="mod topLvl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00" creationId="{2B16EA9A-616D-49AD-80AA-B171C1C806FE}"/>
          </ac:spMkLst>
        </pc:spChg>
        <pc:spChg chg="add mod">
          <ac:chgData name="Cristina Martins Rodrigues" userId="459032d2-6611-47f6-b546-c79c040e89ab" providerId="ADAL" clId="{E9A22D98-9B67-49A8-BF72-2C3D6BC808B1}" dt="2022-03-25T11:38:10.999" v="508"/>
          <ac:spMkLst>
            <pc:docMk/>
            <pc:sldMk cId="3239487764" sldId="603"/>
            <ac:spMk id="108" creationId="{7C7952DF-32D6-4AA0-A25E-6E0905FCDD98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12" creationId="{DF4E8F57-85FE-4755-8C56-17ED78263C86}"/>
          </ac:spMkLst>
        </pc:spChg>
        <pc:spChg chg="add del mod">
          <ac:chgData name="Cristina Martins Rodrigues" userId="459032d2-6611-47f6-b546-c79c040e89ab" providerId="ADAL" clId="{E9A22D98-9B67-49A8-BF72-2C3D6BC808B1}" dt="2022-03-25T11:39:24.725" v="523" actId="478"/>
          <ac:spMkLst>
            <pc:docMk/>
            <pc:sldMk cId="3239487764" sldId="603"/>
            <ac:spMk id="113" creationId="{152C9AF2-E4E5-4E18-B3BF-41DC06342CBE}"/>
          </ac:spMkLst>
        </pc:spChg>
        <pc:spChg chg="add mod">
          <ac:chgData name="Cristina Martins Rodrigues" userId="459032d2-6611-47f6-b546-c79c040e89ab" providerId="ADAL" clId="{E9A22D98-9B67-49A8-BF72-2C3D6BC808B1}" dt="2022-03-25T11:40:04.563" v="539" actId="1038"/>
          <ac:spMkLst>
            <pc:docMk/>
            <pc:sldMk cId="3239487764" sldId="603"/>
            <ac:spMk id="114" creationId="{4DA4C764-3099-42DB-AE33-1CF388202445}"/>
          </ac:spMkLst>
        </pc:spChg>
        <pc:spChg chg="del">
          <ac:chgData name="Cristina Martins Rodrigues" userId="459032d2-6611-47f6-b546-c79c040e89ab" providerId="ADAL" clId="{E9A22D98-9B67-49A8-BF72-2C3D6BC808B1}" dt="2022-03-25T11:38:48.204" v="515" actId="478"/>
          <ac:spMkLst>
            <pc:docMk/>
            <pc:sldMk cId="3239487764" sldId="603"/>
            <ac:spMk id="119" creationId="{D6C2531F-2EC4-475C-B19D-9578CF0329D4}"/>
          </ac:spMkLst>
        </pc:spChg>
        <pc:spChg chg="mod">
          <ac:chgData name="Cristina Martins Rodrigues" userId="459032d2-6611-47f6-b546-c79c040e89ab" providerId="ADAL" clId="{E9A22D98-9B67-49A8-BF72-2C3D6BC808B1}" dt="2022-03-25T11:38:53.605" v="516" actId="165"/>
          <ac:spMkLst>
            <pc:docMk/>
            <pc:sldMk cId="3239487764" sldId="603"/>
            <ac:spMk id="132" creationId="{99AB4264-F038-4BC7-A023-E6847ABFC28D}"/>
          </ac:spMkLst>
        </pc:spChg>
        <pc:grpChg chg="del">
          <ac:chgData name="Cristina Martins Rodrigues" userId="459032d2-6611-47f6-b546-c79c040e89ab" providerId="ADAL" clId="{E9A22D98-9B67-49A8-BF72-2C3D6BC808B1}" dt="2022-03-25T11:38:48.204" v="515" actId="478"/>
          <ac:grpSpMkLst>
            <pc:docMk/>
            <pc:sldMk cId="3239487764" sldId="603"/>
            <ac:grpSpMk id="5" creationId="{63D78FF0-9222-41EF-9A21-E399145477A6}"/>
          </ac:grpSpMkLst>
        </pc:grpChg>
        <pc:grpChg chg="del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7" creationId="{3221BE55-66C4-4967-9A35-EE4522465D11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Cristina Martins Rodrigues" userId="459032d2-6611-47f6-b546-c79c040e89ab" providerId="ADAL" clId="{E9A22D98-9B67-49A8-BF72-2C3D6BC808B1}" dt="2022-03-25T11:39:06.829" v="518" actId="12788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Cristina Martins Rodrigues" userId="459032d2-6611-47f6-b546-c79c040e89ab" providerId="ADAL" clId="{E9A22D98-9B67-49A8-BF72-2C3D6BC808B1}" dt="2022-03-25T11:38:53.605" v="516" actId="165"/>
          <ac:grpSpMkLst>
            <pc:docMk/>
            <pc:sldMk cId="3239487764" sldId="603"/>
            <ac:grpSpMk id="103" creationId="{2CD30776-CF10-41E7-9609-0AA3AAF6BE17}"/>
          </ac:grpSpMkLst>
        </pc:grp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Cristina Martins Rodrigues" userId="459032d2-6611-47f6-b546-c79c040e89ab" providerId="ADAL" clId="{E9A22D98-9B67-49A8-BF72-2C3D6BC808B1}" dt="2022-03-25T11:38:53.605" v="516" actId="165"/>
          <ac:picMkLst>
            <pc:docMk/>
            <pc:sldMk cId="3239487764" sldId="603"/>
            <ac:picMk id="107" creationId="{9383EBF7-4B0C-470E-B1B2-C4B567EBCAC0}"/>
          </ac:picMkLst>
        </pc:pic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Cristina Martins Rodrigues" userId="459032d2-6611-47f6-b546-c79c040e89ab" providerId="ADAL" clId="{E9A22D98-9B67-49A8-BF72-2C3D6BC808B1}" dt="2022-03-25T11:38:53.605" v="51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30.330" v="449"/>
        <pc:sldMkLst>
          <pc:docMk/>
          <pc:sldMk cId="1823276327" sldId="612"/>
        </pc:sldMkLst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" creationId="{81DD6F36-1088-459B-BC0B-87B0A53A98A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81" creationId="{D92A5A2C-9760-4776-A6E7-A6CE7F9D0E7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5" creationId="{25A9AC6B-8011-4CB2-AB0E-A1C494B20F74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6" creationId="{B9EE4720-593E-4053-87AF-AEC9C845776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7" creationId="{AB2F2200-D813-4CFF-9CE0-72BA3A45401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8" creationId="{838E95AD-C6BE-40E0-9707-EF25B3975D2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09" creationId="{E687976A-A87B-4A65-9A14-09197055CABB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0" creationId="{3FC92563-48D3-4213-9EC7-483D76EF1962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2" creationId="{EC6ACF81-574E-432C-9F84-61934DABFE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3" creationId="{676E24BA-ADF2-4D95-AF13-3C62AA0FD090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5" creationId="{BBE7126A-81FA-4C24-A231-519E462720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6" creationId="{90AC78AB-42AA-47C4-A59D-EC7F1879F3E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17" creationId="{CBB8D103-F206-4989-B036-E01C0076BC0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8" creationId="{FF14B1B7-9034-412E-A5A2-F0D518D755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39" creationId="{1AB78258-A69D-4D7B-9459-59DFFA7DA25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0" creationId="{A165248D-A807-479D-9C74-0615DBCF9849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241" creationId="{D3831C22-A8D8-4E07-9646-849688ADAB40}"/>
          </ac:spMkLst>
        </pc:spChg>
        <pc:spChg chg="add mod">
          <ac:chgData name="Cristina Martins Rodrigues" userId="459032d2-6611-47f6-b546-c79c040e89ab" providerId="ADAL" clId="{E9A22D98-9B67-49A8-BF72-2C3D6BC808B1}" dt="2022-03-25T11:37:30.330" v="449"/>
          <ac:spMkLst>
            <pc:docMk/>
            <pc:sldMk cId="1823276327" sldId="612"/>
            <ac:spMk id="257" creationId="{C2A175C5-4C38-44BD-B524-3CC234D4B1C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58" creationId="{A5924A3D-2582-4816-9900-30A8FFAB76E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0" creationId="{4AEB6451-08AD-4ACD-9DF9-FD2C23140B5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1" creationId="{E0F2C6DC-3A36-408E-8709-EF25E4443A8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2" creationId="{2303F60D-47B4-4938-81B7-F48748F771C1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3" creationId="{5A60DDA0-20EA-439A-9A60-0EEA61709B5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4" creationId="{E457C534-39AF-45C0-A51C-576B4C8C0C7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486" creationId="{33CAEBF3-3747-4FDD-9680-CF02DEEC34A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522" creationId="{9228C0B9-9581-4133-8F54-D72D8C5578C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8" creationId="{98E5E2C3-9EB8-43F6-AA49-1E8EE36D1DE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09" creationId="{FDD288EE-4E85-4918-AA14-26DCA0991EB6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0" creationId="{292BFBA2-04E3-4CF6-930A-ED137C329485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1" creationId="{2FB15CE0-CF33-4C6D-8A4E-9CC73F5ED76C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2" creationId="{DEA18A8C-F0CE-4645-BBF1-146E630EEB73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3" creationId="{87971762-230C-4417-8750-FEBCCC186EFA}"/>
          </ac:spMkLst>
        </pc:spChg>
        <pc:spChg chg="mod">
          <ac:chgData name="Cristina Martins Rodrigues" userId="459032d2-6611-47f6-b546-c79c040e89ab" providerId="ADAL" clId="{E9A22D98-9B67-49A8-BF72-2C3D6BC808B1}" dt="2022-03-25T11:31:17.001" v="311" actId="164"/>
          <ac:spMkLst>
            <pc:docMk/>
            <pc:sldMk cId="1823276327" sldId="612"/>
            <ac:spMk id="614" creationId="{37645D6A-BAA4-4612-A744-53212F225523}"/>
          </ac:spMkLst>
        </pc:s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" creationId="{6A63109D-A0BD-470A-BC1E-D51B543F016A}"/>
          </ac:grpSpMkLst>
        </pc:grpChg>
        <pc:grpChg chg="add mod">
          <ac:chgData name="Cristina Martins Rodrigues" userId="459032d2-6611-47f6-b546-c79c040e89ab" providerId="ADAL" clId="{E9A22D98-9B67-49A8-BF72-2C3D6BC808B1}" dt="2022-03-25T11:31:18.812" v="312" actId="12788"/>
          <ac:grpSpMkLst>
            <pc:docMk/>
            <pc:sldMk cId="1823276327" sldId="612"/>
            <ac:grpSpMk id="5" creationId="{539B098A-433C-45AC-BE67-B4EF27058E2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6" creationId="{BD117F2F-2E89-4AB8-A280-EDFC28053FDE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01" creationId="{9218D62E-DFD5-4349-80BF-0BBCD445D8DF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2" creationId="{8C393B2E-FE21-4E7B-BF40-E2AE578FC37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25" creationId="{9229085F-84DD-4B34-9855-31F91D6327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1" creationId="{0AE915F6-64B3-425F-AB14-365B43A5E01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34" creationId="{62B3CB31-2828-45C2-A27D-0F585A95B95B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2" creationId="{8540C35E-0875-48B2-9DEF-0E696A8AFBCC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5" creationId="{7EDF5061-F375-4684-B9D8-B5FA37FDAB37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48" creationId="{3DA3CE00-CAC0-4FBF-8BF7-39B4A4EAEB5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1" creationId="{0E82A811-071E-4C1D-93B6-26B916E7FC54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254" creationId="{1E4DE386-4EBE-4494-9551-FEE0A09102C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59" creationId="{B7AD28EC-5037-4300-9343-87FB2838B71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0" creationId="{35AC7CDB-3E9B-4E01-8EC5-405A41CB3E48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65" creationId="{552AD846-6CA5-4182-BBB4-1A7E07F90582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72" creationId="{039690DA-BA6A-4013-A08E-084A19F4BEA9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80" creationId="{C19B837C-72DD-42A8-B536-EFCFBE5F7525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495" creationId="{4902E47C-9788-49B8-AC91-CBD2D8888C46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3" creationId="{482C9933-4879-42BC-9427-E3C190DEC50A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4" creationId="{AA6F2231-5E66-4C1D-8F97-560261C5EF00}"/>
          </ac:grpSpMkLst>
        </pc:grpChg>
        <pc:grpChg chg="mod">
          <ac:chgData name="Cristina Martins Rodrigues" userId="459032d2-6611-47f6-b546-c79c040e89ab" providerId="ADAL" clId="{E9A22D98-9B67-49A8-BF72-2C3D6BC808B1}" dt="2022-03-25T11:31:17.001" v="311" actId="164"/>
          <ac:grpSpMkLst>
            <pc:docMk/>
            <pc:sldMk cId="1823276327" sldId="612"/>
            <ac:grpSpMk id="525" creationId="{351956CC-28F6-4F79-A46F-A0B32BD59E0F}"/>
          </ac:grpSpMkLst>
        </pc:grpChg>
        <pc:picChg chg="mod">
          <ac:chgData name="Cristina Martins Rodrigues" userId="459032d2-6611-47f6-b546-c79c040e89ab" providerId="ADAL" clId="{E9A22D98-9B67-49A8-BF72-2C3D6BC808B1}" dt="2022-03-25T11:31:17.001" v="311" actId="164"/>
          <ac:picMkLst>
            <pc:docMk/>
            <pc:sldMk cId="1823276327" sldId="612"/>
            <ac:picMk id="526" creationId="{E2C13522-A23C-410F-B4C8-B9D18589D8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7:26.078" v="447"/>
        <pc:sldMkLst>
          <pc:docMk/>
          <pc:sldMk cId="1262986750" sldId="636"/>
        </pc:sldMkLst>
        <pc:spChg chg="add mod">
          <ac:chgData name="Cristina Martins Rodrigues" userId="459032d2-6611-47f6-b546-c79c040e89ab" providerId="ADAL" clId="{E9A22D98-9B67-49A8-BF72-2C3D6BC808B1}" dt="2022-03-25T11:37:26.078" v="447"/>
          <ac:spMkLst>
            <pc:docMk/>
            <pc:sldMk cId="1262986750" sldId="636"/>
            <ac:spMk id="18" creationId="{CCA53061-129F-4252-B46A-EC3EF3D99CE0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9.025" v="446"/>
        <pc:sldMkLst>
          <pc:docMk/>
          <pc:sldMk cId="709301252" sldId="639"/>
        </pc:sldMkLst>
        <pc:spChg chg="mod">
          <ac:chgData name="Cristina Martins Rodrigues" userId="459032d2-6611-47f6-b546-c79c040e89ab" providerId="ADAL" clId="{E9A22D98-9B67-49A8-BF72-2C3D6BC808B1}" dt="2022-03-25T11:30:41.617" v="305" actId="12"/>
          <ac:spMkLst>
            <pc:docMk/>
            <pc:sldMk cId="709301252" sldId="639"/>
            <ac:spMk id="59" creationId="{8ED28852-D780-4FC7-9AE5-D5603ACEDF8B}"/>
          </ac:spMkLst>
        </pc:spChg>
        <pc:spChg chg="add del mod">
          <ac:chgData name="Cristina Martins Rodrigues" userId="459032d2-6611-47f6-b546-c79c040e89ab" providerId="ADAL" clId="{E9A22D98-9B67-49A8-BF72-2C3D6BC808B1}" dt="2022-03-25T11:37:19.025" v="446"/>
          <ac:spMkLst>
            <pc:docMk/>
            <pc:sldMk cId="709301252" sldId="639"/>
            <ac:spMk id="115" creationId="{48F23258-B257-467A-B7D2-795986B51204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1:30:46.800" v="307" actId="12"/>
        <pc:sldMkLst>
          <pc:docMk/>
          <pc:sldMk cId="2414543458" sldId="641"/>
        </pc:sldMkLst>
        <pc:spChg chg="mod">
          <ac:chgData name="Cristina Martins Rodrigues" userId="459032d2-6611-47f6-b546-c79c040e89ab" providerId="ADAL" clId="{E9A22D98-9B67-49A8-BF72-2C3D6BC808B1}" dt="2022-03-25T11:30:46.800" v="307" actId="12"/>
          <ac:spMkLst>
            <pc:docMk/>
            <pc:sldMk cId="2414543458" sldId="641"/>
            <ac:spMk id="42" creationId="{E9301369-EA73-4A00-8A5A-ECE116EA2635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8.357" v="502"/>
        <pc:sldMkLst>
          <pc:docMk/>
          <pc:sldMk cId="3397632888" sldId="651"/>
        </pc:sldMkLst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" creationId="{899EC80C-1587-478F-A946-56A0154F11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" creationId="{C0A0A075-813B-4B18-8830-580993C0F08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" creationId="{3270531A-6896-4681-964C-8F4C8A1528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" creationId="{E6D90CE5-9199-489E-A8B7-A1CCB3CA78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" creationId="{0B4C43F9-068F-4A9C-8216-18E57D9A4BA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" creationId="{EABF6116-74F0-4DC6-BE37-CFC03260ED6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" creationId="{3399720C-5596-4BE5-AA11-ECCAA090D6BF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" creationId="{25D242AE-BC57-48FA-8256-79C353C4BED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" creationId="{528C8C4A-A4DE-4165-880A-6BCA769CE28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" creationId="{51F15953-3B83-4440-B0D9-8CC5DFCEA24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" creationId="{B91F3A4E-8010-41B4-8764-0E12B0A719F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" creationId="{5BB1AF2F-B914-48BF-A7FD-AD84CDC7C87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" creationId="{0F5486A1-1ED8-4C42-9142-FC4864A0D6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" creationId="{56D62029-EB52-48EC-BE6A-A61F4590813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" creationId="{6C2EE3B1-0543-479F-8840-F026BB2B800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" creationId="{303911E0-BD45-4CAF-802C-084F9DAE1F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" creationId="{C50C2E2B-12C9-4EFD-8AF7-E5C52EB4487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" creationId="{C8F092A8-5AD0-464D-A381-9A2CEBC0840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" creationId="{3D30C908-C46D-412F-9E3F-C7B3EDA3EFF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" creationId="{A65EE417-6457-453C-ABC2-F9F4639D61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5" creationId="{CBBDF2B0-F5DB-41C2-9CFE-46E23F0C07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6" creationId="{148D3F0D-E57C-4104-B4BD-7533BFB6AC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7" creationId="{E9ED2D41-C8BC-4201-8137-3F1DD0389F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8" creationId="{3F5D20F1-F75F-4098-833B-842E5046949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9" creationId="{321B65C3-0B30-4D18-A2CF-F610F52C542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0" creationId="{C355EF0E-468F-46A9-A86B-1B84AD8868C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1" creationId="{BB7CAF6A-EFE8-4E60-B9C4-38A8F49D57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2" creationId="{2F138751-0EC7-4308-8BFA-B2B2C9D38ED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3" creationId="{2FD481F9-ED38-43CB-8A5D-D5B1EC6EF22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4" creationId="{80AAC640-0AF4-4A31-9B1A-257FEBF5D9D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5" creationId="{30D3D987-94A2-4604-9F37-56B58ADEC84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6" creationId="{2D3B2599-20C4-4E6D-81DC-8770462397F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7" creationId="{13E34972-C4AD-45F5-8BCE-8C7143ECC2E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8" creationId="{37E97CA4-38AE-47F9-B177-C201FFE14E1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39" creationId="{939AF6AB-60E3-4D34-9ABF-6FED47BFD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0" creationId="{FF9D7FF9-5AE5-4466-BBCD-766BB886305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1" creationId="{3695BC61-8B52-4F99-86EC-8ABDA2384F7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4" creationId="{C1EB3BE7-A8E7-422C-97F3-8AA4643C0EB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49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1" creationId="{6B24021C-9F93-4362-B129-653CDE1BAF3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2" creationId="{8ADFF09C-ED20-40BF-9637-07E7BD048B4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3" creationId="{9AE0BDDB-DE2B-4CD2-B78C-6FD999570C4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4" creationId="{5800E6E1-C834-4F18-98A2-8F7E3CBA7F4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5" creationId="{8334F011-DD80-4924-804C-F907C597D8F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6" creationId="{8B8776F7-CBC6-48E9-8D43-D000451BB77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7" creationId="{7F7CE580-AF4F-4501-939B-477B468A3E7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58" creationId="{D92D61C5-994C-45A3-ADFC-60578092F39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69" creationId="{8A3952B4-B93B-4D36-8334-AF125FE9D4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0" creationId="{3CAB08FD-C58F-4844-83BC-C5D4AE59515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71" creationId="{8B8F7EB0-DCC0-4984-A35B-39081E76207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4" creationId="{B82F6AB1-90F1-478C-8B91-C7927256AD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5" creationId="{98681169-C81A-419B-BD94-AF3526FB739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87" creationId="{65ED76D2-DFDC-496D-8736-74E3796C13C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96" creationId="{11EB3AA2-D70C-4674-8797-DEBEBFE02BF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1" creationId="{93F21B30-7783-404C-B2A3-DD7E03B33F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2" creationId="{B3334537-2146-4EDB-891C-F6C08DB661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3" creationId="{9C965E15-2F2B-40AA-8376-07915861E40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4" creationId="{C10EA55F-81BD-4B5C-BAF3-AD98803D215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5" creationId="{40B83CA5-A713-4EDC-B318-28979EDC00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6" creationId="{1CBA58DE-356F-423C-A468-B6AD2411CB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07" creationId="{3023AB67-A40F-463A-9775-A9E8DAC7593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3" creationId="{7C5C27BD-165F-4713-823D-EF969B65CBE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4" creationId="{FE5367F0-5540-4CD3-A56C-28EB4344FA4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7" creationId="{EA4F7396-8F2B-49D9-978D-279E4FAFDEF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19" creationId="{0EF20FFF-BD21-4DF2-B8F3-E03157EA57C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0" creationId="{CE08E159-5634-489A-A20E-D0D3AFB843B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1" creationId="{4B512D89-1049-468C-AC21-1BE95E2154B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22" creationId="{FA5CCD39-DED4-4BB6-AAF5-B3270FA66A8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3" creationId="{F34E6AAC-BFAB-4212-AE95-D70A27196E3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4" creationId="{4E6700F2-5C7C-464C-89AE-787DC3CB52C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5" creationId="{5111BFF1-E4C6-4F85-9404-3E9400EC56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6" creationId="{16DAAD37-4C29-4E19-9ADE-76536F564DD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37" creationId="{D22358E9-AE6C-449B-BAB0-8AFCE3DABEE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5" creationId="{EC46BC96-096E-4C45-89C2-4BC112BD86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46" creationId="{8375A2BE-880F-4519-932D-5857319585A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0" creationId="{6F47AF85-4A4B-461D-BD6A-1B583999AEA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1" creationId="{4A973F9A-7E5C-49E4-968E-FA7C2D9689C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8" creationId="{C2607DD6-AEE4-4D05-8336-5ED2E83B5D5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59" creationId="{2F64C772-694D-416C-90FA-E31AF4316E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2" creationId="{FE8AEE9A-E346-446A-B78C-F8CBD832C10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5" creationId="{25355D9D-038A-400D-940C-4402E26251D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8" creationId="{34DFC685-93B8-4A41-92B4-BC759BB08DD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69" creationId="{57EC1281-3598-471C-B5D1-2B160695FE4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0" creationId="{894688BD-2892-4B6B-B1A0-55AF4D0ABAD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3" creationId="{66F6987E-D972-43B8-8179-DD8F53B989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4" creationId="{AFD43C87-4677-496A-ADBA-A1A1404074F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5" creationId="{FD809FFC-BC8A-4587-AE6D-E90A62129E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6" creationId="{7C73A4BD-F395-498A-84FE-6565DA4C89D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77" creationId="{2C3F6426-DD95-4963-8A2E-8D4C294A9269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0" creationId="{46596812-0AF2-4C6E-83F6-79834B7F309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1" creationId="{A4CE520E-D6AF-48C0-9199-541500550D8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3" creationId="{01B4C7D9-9915-487A-A527-9B9AB24F1D2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4" creationId="{ED59320F-FF41-44EF-9B1F-09DFC537990E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5" creationId="{5C1724FA-E7C5-4AAF-A93B-22A264B334E2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6" creationId="{BB9E52DF-1779-49B7-9AD0-D4524BE22A2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87" creationId="{6C1FAB9D-9C75-48B3-AE30-C41D17FE184B}"/>
          </ac:spMkLst>
        </pc:spChg>
        <pc:spChg chg="add mod">
          <ac:chgData name="Cristina Martins Rodrigues" userId="459032d2-6611-47f6-b546-c79c040e89ab" providerId="ADAL" clId="{E9A22D98-9B67-49A8-BF72-2C3D6BC808B1}" dt="2022-03-25T11:37:58.357" v="502"/>
          <ac:spMkLst>
            <pc:docMk/>
            <pc:sldMk cId="3397632888" sldId="651"/>
            <ac:spMk id="189" creationId="{F92619AC-2645-49AE-9B48-A76DA911B4F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0" creationId="{461511B1-BF53-4A47-B0B1-AD05EBFC7997}"/>
          </ac:spMkLst>
        </pc:spChg>
        <pc:spChg chg="del mod">
          <ac:chgData name="Cristina Martins Rodrigues" userId="459032d2-6611-47f6-b546-c79c040e89ab" providerId="ADAL" clId="{E9A22D98-9B67-49A8-BF72-2C3D6BC808B1}" dt="2022-03-25T11:35:48.785" v="378" actId="478"/>
          <ac:spMkLst>
            <pc:docMk/>
            <pc:sldMk cId="3397632888" sldId="651"/>
            <ac:spMk id="191" creationId="{846D9524-7861-4FD1-96AD-BCC7F581A3A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2" creationId="{68FF0958-991A-476B-9211-3204FF88411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6" creationId="{D9869105-0D69-48CE-AD9F-483DFB5C2E9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7" creationId="{4FC7D12E-5820-471F-B7DA-FD80F2A1C85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8" creationId="{0247B1C2-0665-4A47-B9F4-A72557BF18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199" creationId="{C700A2EA-8ECC-4CC2-8B0A-1D372CE1C80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2" creationId="{F28BD027-E1D7-4CFE-8622-21352386A1A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3" creationId="{30B51B9F-7006-4E4B-8408-23C09567036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5" creationId="{828DE021-3E70-45D7-B14F-DF20C804F49A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6" creationId="{F0A29524-0312-47F4-B7BA-22941CFF3913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7" creationId="{87809A17-1B7D-4627-85EE-A4381D5838BC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8" creationId="{0F1188ED-3C3C-4C8F-83BC-038807728058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09" creationId="{D12D2C7B-7814-4FA7-A4E0-02DE7630A8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0" creationId="{1691D651-93A0-4837-986F-DB5A87327327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14" creationId="{662ADFDC-EC9B-4B07-A2A9-D6A74849E1AB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2" creationId="{790D9022-8D07-4D19-B713-BD67F19BF6D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4" creationId="{1FD75CD5-72DF-401B-9550-DE758230FD2D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27" creationId="{31588C41-C030-4EB6-979C-877B957AD2D0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7" creationId="{B14CE027-FFB4-4D4E-A24A-6572D7E36381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38" creationId="{0D5259D4-4840-46ED-801B-F964B8E34875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1" creationId="{1168E15B-5992-4306-8E50-BFE6E6D38C54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3" creationId="{1AFE972A-CD39-4C7A-B422-AFFB100D4D26}"/>
          </ac:spMkLst>
        </pc:spChg>
        <pc:spChg chg="mod">
          <ac:chgData name="Cristina Martins Rodrigues" userId="459032d2-6611-47f6-b546-c79c040e89ab" providerId="ADAL" clId="{E9A22D98-9B67-49A8-BF72-2C3D6BC808B1}" dt="2022-03-25T11:33:37.945" v="376" actId="1035"/>
          <ac:spMkLst>
            <pc:docMk/>
            <pc:sldMk cId="3397632888" sldId="651"/>
            <ac:spMk id="244" creationId="{5EA338D9-1FFA-4CFB-9863-7501FE14AD4B}"/>
          </ac:spMkLst>
        </pc:s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" creationId="{52414AC6-588C-4D53-974E-EE1CA9EFD5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" creationId="{5BABD93C-D6AB-4F7C-AEF8-8B98DBECFA2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0" creationId="{5359B394-B591-4990-8BB0-FC76DBAEBF3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59" creationId="{DFD6DB9D-37C7-45AC-9886-91F7487A3CC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68" creationId="{CD92386D-E3D4-4046-8004-230F18AAE38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72" creationId="{BF7A361F-6A62-4E12-874E-44322F47D31C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83" creationId="{C7394AD3-943C-4287-8996-96BB53F40F0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00" creationId="{FFFB50D3-4719-4A88-BB46-66CC2363699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2" creationId="{118877F1-1CEA-4CEF-8418-CCD67509B192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16" creationId="{C7D8CCEC-5E2D-4E1D-8966-B15A22E3554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8" creationId="{0A2EA6C8-A714-4455-BDA8-C29BB42B474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49" creationId="{3FCB31AA-EFD8-4886-B390-4CF0901F031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2" creationId="{EE453A3C-FF48-48B1-9C97-D4264262B86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3" creationId="{9349C00E-E38B-44E8-806F-BE2290A6B107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4" creationId="{477831A4-DBB5-4456-A3E8-336EF976A6A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5" creationId="{61573B9F-8871-40D2-A833-400A38F9333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6" creationId="{970437F1-348A-4FDA-AB14-EEA948FDA7B6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57" creationId="{9B94F8C3-7CE7-4D5F-B974-0F53484FBA5D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8" creationId="{9F6A8D59-4F20-45EA-A270-06C1A36E22E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79" creationId="{F76EB288-19DC-428F-9947-CC861DF6A3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82" creationId="{6094DA37-3EF5-4068-A405-C2A265E2BCE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195" creationId="{4AEF61AC-6CE9-4494-8E87-391E4F406AD3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1" creationId="{8FEB279A-90D9-45E4-A0C0-EE23FA3E6208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7" creationId="{7193E68B-CDFD-4B2A-B755-8BB4FABD77B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18" creationId="{5F05E366-D907-4009-900A-3F82FCE70E51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25" creationId="{036705BA-FCB7-42E1-9684-CC48AB345035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6" creationId="{F67D1899-4B00-4BA0-A504-2998BF843ADA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39" creationId="{1066CB97-A430-4E1B-93F5-9EB5D25058A9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0" creationId="{CC9FCE0E-C1B4-4721-8460-4059A1CB83E4}"/>
          </ac:grpSpMkLst>
        </pc:grpChg>
        <pc:grpChg chg="mod">
          <ac:chgData name="Cristina Martins Rodrigues" userId="459032d2-6611-47f6-b546-c79c040e89ab" providerId="ADAL" clId="{E9A22D98-9B67-49A8-BF72-2C3D6BC808B1}" dt="2022-03-25T11:33:37.945" v="376" actId="1035"/>
          <ac:grpSpMkLst>
            <pc:docMk/>
            <pc:sldMk cId="3397632888" sldId="651"/>
            <ac:grpSpMk id="242" creationId="{743540C7-D091-4354-AA4F-D7BA5BE2590B}"/>
          </ac:grpSpMkLst>
        </pc:grp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46" creationId="{AFBE4A6E-FD15-4A9B-973F-DBF55101F17E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86" creationId="{499C7EEC-A7B6-4403-9568-47438036F2EF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5" creationId="{1BE9C025-9504-4895-BD7C-2759ECC3B37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18" creationId="{AF17DE92-B390-4C65-B9A2-9A8A9A7D93C1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24" creationId="{01A55D9F-C6D7-46F2-A5DD-DB004AE097D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188" creationId="{FACE972C-4847-41FB-B1E4-9AECB81547A3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00" creationId="{1B442166-8B33-4122-9E43-16710ED100B4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5" creationId="{498DCEBD-B84C-4BC1-89BA-11B3F1F40FEA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6" creationId="{9DFA6F3C-6E18-47D8-A105-EDFC5450B0ED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19" creationId="{46B9E4C5-4874-482E-806C-80806712EF75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0" creationId="{A80DC3C7-324F-474D-B30A-F55852D601E9}"/>
          </ac:picMkLst>
        </pc:picChg>
        <pc:picChg chg="mod">
          <ac:chgData name="Cristina Martins Rodrigues" userId="459032d2-6611-47f6-b546-c79c040e89ab" providerId="ADAL" clId="{E9A22D98-9B67-49A8-BF72-2C3D6BC808B1}" dt="2022-03-25T11:33:37.945" v="376" actId="1035"/>
          <ac:picMkLst>
            <pc:docMk/>
            <pc:sldMk cId="3397632888" sldId="651"/>
            <ac:picMk id="221" creationId="{77D52D3C-3FA9-4539-8936-DA986BA1EF00}"/>
          </ac:picMkLst>
        </pc:pic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0" creationId="{05F64B8A-3DC7-4037-AEA1-A3FB307EF69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1" creationId="{7A98DCFE-0706-4E05-A888-5BB5C0A6AD7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3" creationId="{7FE0D0A9-C193-4B3A-96D5-2AD1255462AC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4" creationId="{0E9A96D6-A90B-44AE-A41E-BFEE51D2FAA0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6" creationId="{0561C7A2-CE8C-4F4D-B6D8-11732E0E2463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67" creationId="{C74B55B4-5AEC-4A04-A15F-E820BCD5743E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1" creationId="{48EB602B-D7E9-4ABA-A7DE-D7314923EB7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172" creationId="{3C2D8EC2-C8B5-4645-97AB-10A21EA26092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04" creationId="{CB313687-E2C6-472C-8078-FCE7E02A0689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2" creationId="{B7AAD10D-233C-4173-9317-F1CA41FD70A7}"/>
          </ac:cxnSpMkLst>
        </pc:cxnChg>
        <pc:cxnChg chg="mod">
          <ac:chgData name="Cristina Martins Rodrigues" userId="459032d2-6611-47f6-b546-c79c040e89ab" providerId="ADAL" clId="{E9A22D98-9B67-49A8-BF72-2C3D6BC808B1}" dt="2022-03-25T11:33:37.945" v="376" actId="1035"/>
          <ac:cxnSpMkLst>
            <pc:docMk/>
            <pc:sldMk cId="3397632888" sldId="651"/>
            <ac:cxnSpMk id="213" creationId="{C8FDF4C1-D069-4817-819F-88C72E36BB7C}"/>
          </ac:cxnSpMkLst>
        </pc:cxnChg>
      </pc:sldChg>
      <pc:sldChg chg="modSp mod">
        <pc:chgData name="Cristina Martins Rodrigues" userId="459032d2-6611-47f6-b546-c79c040e89ab" providerId="ADAL" clId="{E9A22D98-9B67-49A8-BF72-2C3D6BC808B1}" dt="2022-03-25T11:29:38.357" v="282" actId="12788"/>
        <pc:sldMkLst>
          <pc:docMk/>
          <pc:sldMk cId="3285514407" sldId="662"/>
        </pc:sldMkLst>
        <pc:spChg chg="mod">
          <ac:chgData name="Cristina Martins Rodrigues" userId="459032d2-6611-47f6-b546-c79c040e89ab" providerId="ADAL" clId="{E9A22D98-9B67-49A8-BF72-2C3D6BC808B1}" dt="2022-03-25T11:29:38.357" v="282" actId="12788"/>
          <ac:spMkLst>
            <pc:docMk/>
            <pc:sldMk cId="3285514407" sldId="662"/>
            <ac:spMk id="64" creationId="{707171FF-1FC8-43FB-AEBF-638AFB9FBA1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2.129" v="494" actId="1037"/>
        <pc:sldMkLst>
          <pc:docMk/>
          <pc:sldMk cId="1286114629" sldId="664"/>
        </pc:sldMkLst>
        <pc:spChg chg="mod">
          <ac:chgData name="Cristina Martins Rodrigues" userId="459032d2-6611-47f6-b546-c79c040e89ab" providerId="ADAL" clId="{E9A22D98-9B67-49A8-BF72-2C3D6BC808B1}" dt="2022-03-25T11:21:15.067" v="119"/>
          <ac:spMkLst>
            <pc:docMk/>
            <pc:sldMk cId="1286114629" sldId="664"/>
            <ac:spMk id="2" creationId="{1A303C70-A081-496A-B037-3A2BB795B42F}"/>
          </ac:spMkLst>
        </pc:spChg>
        <pc:spChg chg="add mod">
          <ac:chgData name="Cristina Martins Rodrigues" userId="459032d2-6611-47f6-b546-c79c040e89ab" providerId="ADAL" clId="{E9A22D98-9B67-49A8-BF72-2C3D6BC808B1}" dt="2022-03-25T11:37:35.362" v="451"/>
          <ac:spMkLst>
            <pc:docMk/>
            <pc:sldMk cId="1286114629" sldId="664"/>
            <ac:spMk id="6" creationId="{33B21E8F-6213-4793-A74A-0B24AF6E2F6E}"/>
          </ac:spMkLst>
        </pc:spChg>
        <pc:spChg chg="mod">
          <ac:chgData name="Cristina Martins Rodrigues" userId="459032d2-6611-47f6-b546-c79c040e89ab" providerId="ADAL" clId="{E9A22D98-9B67-49A8-BF72-2C3D6BC808B1}" dt="2022-03-25T11:37:42.129" v="494" actId="1037"/>
          <ac:spMkLst>
            <pc:docMk/>
            <pc:sldMk cId="1286114629" sldId="664"/>
            <ac:spMk id="9" creationId="{ACF7D0B5-6AB4-4ED6-988E-BDA52621F0A2}"/>
          </ac:spMkLst>
        </pc:spChg>
        <pc:picChg chg="mod">
          <ac:chgData name="Cristina Martins Rodrigues" userId="459032d2-6611-47f6-b546-c79c040e89ab" providerId="ADAL" clId="{E9A22D98-9B67-49A8-BF72-2C3D6BC808B1}" dt="2022-03-25T11:31:24.246" v="315" actId="1036"/>
          <ac:picMkLst>
            <pc:docMk/>
            <pc:sldMk cId="1286114629" sldId="664"/>
            <ac:picMk id="5" creationId="{6965D629-01AE-4B08-8CC0-14DE5704B68C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1.469" v="504"/>
        <pc:sldMkLst>
          <pc:docMk/>
          <pc:sldMk cId="2759465877" sldId="704"/>
        </pc:sldMkLst>
        <pc:spChg chg="add mod">
          <ac:chgData name="Cristina Martins Rodrigues" userId="459032d2-6611-47f6-b546-c79c040e89ab" providerId="ADAL" clId="{E9A22D98-9B67-49A8-BF72-2C3D6BC808B1}" dt="2022-03-25T11:38:01.469" v="504"/>
          <ac:spMkLst>
            <pc:docMk/>
            <pc:sldMk cId="2759465877" sldId="704"/>
            <ac:spMk id="158" creationId="{39177AA3-E47E-4765-9FEF-E3A534806817}"/>
          </ac:spMkLst>
        </pc:spChg>
      </pc:sldChg>
      <pc:sldChg chg="modSp mod">
        <pc:chgData name="Cristina Martins Rodrigues" userId="459032d2-6611-47f6-b546-c79c040e89ab" providerId="ADAL" clId="{E9A22D98-9B67-49A8-BF72-2C3D6BC808B1}" dt="2022-03-25T10:45:51.572" v="12" actId="554"/>
        <pc:sldMkLst>
          <pc:docMk/>
          <pc:sldMk cId="3080402779" sldId="718"/>
        </pc:sldMkLst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3" creationId="{E6050A5C-3C7C-49B3-815E-AC177B5B6843}"/>
          </ac:spMkLst>
        </pc:spChg>
        <pc:spChg chg="mod">
          <ac:chgData name="Cristina Martins Rodrigues" userId="459032d2-6611-47f6-b546-c79c040e89ab" providerId="ADAL" clId="{E9A22D98-9B67-49A8-BF72-2C3D6BC808B1}" dt="2022-03-25T10:45:51.572" v="12" actId="554"/>
          <ac:spMkLst>
            <pc:docMk/>
            <pc:sldMk cId="3080402779" sldId="718"/>
            <ac:spMk id="72" creationId="{A2A570D6-ADF8-41CE-B1CF-4C42D214366D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2.849" v="381"/>
        <pc:sldMkLst>
          <pc:docMk/>
          <pc:sldMk cId="2620667548" sldId="724"/>
        </pc:sldMkLst>
        <pc:spChg chg="mod">
          <ac:chgData name="Cristina Martins Rodrigues" userId="459032d2-6611-47f6-b546-c79c040e89ab" providerId="ADAL" clId="{E9A22D98-9B67-49A8-BF72-2C3D6BC808B1}" dt="2022-03-25T11:28:02.994" v="126" actId="12788"/>
          <ac:spMkLst>
            <pc:docMk/>
            <pc:sldMk cId="2620667548" sldId="724"/>
            <ac:spMk id="86" creationId="{8A1E74C1-0BDE-439D-A20F-17BF80E2779B}"/>
          </ac:spMkLst>
        </pc:spChg>
        <pc:spChg chg="add mod">
          <ac:chgData name="Cristina Martins Rodrigues" userId="459032d2-6611-47f6-b546-c79c040e89ab" providerId="ADAL" clId="{E9A22D98-9B67-49A8-BF72-2C3D6BC808B1}" dt="2022-03-25T11:36:12.849" v="381"/>
          <ac:spMkLst>
            <pc:docMk/>
            <pc:sldMk cId="2620667548" sldId="724"/>
            <ac:spMk id="87" creationId="{132F5BD3-E0E2-40CE-884A-B2E50D6727EF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28.826" v="448"/>
        <pc:sldMkLst>
          <pc:docMk/>
          <pc:sldMk cId="2543749362" sldId="731"/>
        </pc:sldMkLst>
        <pc:spChg chg="add mod">
          <ac:chgData name="Cristina Martins Rodrigues" userId="459032d2-6611-47f6-b546-c79c040e89ab" providerId="ADAL" clId="{E9A22D98-9B67-49A8-BF72-2C3D6BC808B1}" dt="2022-03-25T11:37:28.826" v="448"/>
          <ac:spMkLst>
            <pc:docMk/>
            <pc:sldMk cId="2543749362" sldId="731"/>
            <ac:spMk id="67" creationId="{DCD1DA48-D127-4D8A-BA19-4727295ABB40}"/>
          </ac:spMkLst>
        </pc:spChg>
        <pc:spChg chg="mod">
          <ac:chgData name="Cristina Martins Rodrigues" userId="459032d2-6611-47f6-b546-c79c040e89ab" providerId="ADAL" clId="{E9A22D98-9B67-49A8-BF72-2C3D6BC808B1}" dt="2022-03-25T11:19:41.653" v="108" actId="20577"/>
          <ac:spMkLst>
            <pc:docMk/>
            <pc:sldMk cId="2543749362" sldId="731"/>
            <ac:spMk id="74" creationId="{D6E020AB-8A09-4F67-BABA-788463E4A5F5}"/>
          </ac:spMkLst>
        </pc:spChg>
        <pc:spChg chg="mod">
          <ac:chgData name="Cristina Martins Rodrigues" userId="459032d2-6611-47f6-b546-c79c040e89ab" providerId="ADAL" clId="{E9A22D98-9B67-49A8-BF72-2C3D6BC808B1}" dt="2022-03-25T11:30:54.982" v="310" actId="12788"/>
          <ac:spMkLst>
            <pc:docMk/>
            <pc:sldMk cId="2543749362" sldId="731"/>
            <ac:spMk id="147" creationId="{403EBDFF-DE63-4691-8E3F-F1CCACC8D63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4.370" v="382"/>
        <pc:sldMkLst>
          <pc:docMk/>
          <pc:sldMk cId="1821549174" sldId="741"/>
        </pc:sldMkLst>
        <pc:spChg chg="mod">
          <ac:chgData name="Cristina Martins Rodrigues" userId="459032d2-6611-47f6-b546-c79c040e89ab" providerId="ADAL" clId="{E9A22D98-9B67-49A8-BF72-2C3D6BC808B1}" dt="2022-03-25T10:48:52.528" v="15" actId="20577"/>
          <ac:spMkLst>
            <pc:docMk/>
            <pc:sldMk cId="1821549174" sldId="741"/>
            <ac:spMk id="2" creationId="{630A211B-9340-4F5C-BB86-8E2B508613B8}"/>
          </ac:spMkLst>
        </pc:spChg>
        <pc:spChg chg="add mod">
          <ac:chgData name="Cristina Martins Rodrigues" userId="459032d2-6611-47f6-b546-c79c040e89ab" providerId="ADAL" clId="{E9A22D98-9B67-49A8-BF72-2C3D6BC808B1}" dt="2022-03-25T11:36:14.370" v="382"/>
          <ac:spMkLst>
            <pc:docMk/>
            <pc:sldMk cId="1821549174" sldId="741"/>
            <ac:spMk id="51" creationId="{154D00A7-A111-44BB-97AB-E373B771E828}"/>
          </ac:spMkLst>
        </pc:spChg>
        <pc:spChg chg="mod">
          <ac:chgData name="Cristina Martins Rodrigues" userId="459032d2-6611-47f6-b546-c79c040e89ab" providerId="ADAL" clId="{E9A22D98-9B67-49A8-BF72-2C3D6BC808B1}" dt="2022-03-25T11:28:14.681" v="129" actId="27636"/>
          <ac:spMkLst>
            <pc:docMk/>
            <pc:sldMk cId="1821549174" sldId="741"/>
            <ac:spMk id="58" creationId="{EF17BA1B-F013-44B6-9746-8B9F1061F7C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55.138" v="436" actId="1037"/>
        <pc:sldMkLst>
          <pc:docMk/>
          <pc:sldMk cId="225933596" sldId="749"/>
        </pc:sldMkLst>
        <pc:spChg chg="mod">
          <ac:chgData name="Cristina Martins Rodrigues" userId="459032d2-6611-47f6-b546-c79c040e89ab" providerId="ADAL" clId="{E9A22D98-9B67-49A8-BF72-2C3D6BC808B1}" dt="2022-03-25T11:36:55.138" v="436" actId="1037"/>
          <ac:spMkLst>
            <pc:docMk/>
            <pc:sldMk cId="225933596" sldId="749"/>
            <ac:spMk id="102" creationId="{462E7622-C5A7-4891-AE47-8E69E516638F}"/>
          </ac:spMkLst>
        </pc:spChg>
        <pc:spChg chg="add mod">
          <ac:chgData name="Cristina Martins Rodrigues" userId="459032d2-6611-47f6-b546-c79c040e89ab" providerId="ADAL" clId="{E9A22D98-9B67-49A8-BF72-2C3D6BC808B1}" dt="2022-03-25T11:36:43.915" v="395"/>
          <ac:spMkLst>
            <pc:docMk/>
            <pc:sldMk cId="225933596" sldId="749"/>
            <ac:spMk id="103" creationId="{1E752C7A-887A-41EB-BB8E-EBA2AF3C9D8E}"/>
          </ac:spMkLst>
        </pc:spChg>
        <pc:spChg chg="mod">
          <ac:chgData name="Cristina Martins Rodrigues" userId="459032d2-6611-47f6-b546-c79c040e89ab" providerId="ADAL" clId="{E9A22D98-9B67-49A8-BF72-2C3D6BC808B1}" dt="2022-03-25T11:30:02.777" v="287" actId="12788"/>
          <ac:spMkLst>
            <pc:docMk/>
            <pc:sldMk cId="225933596" sldId="749"/>
            <ac:spMk id="121" creationId="{FDEB537D-7563-4F7E-9548-8FBDD909E20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00.190" v="438"/>
        <pc:sldMkLst>
          <pc:docMk/>
          <pc:sldMk cId="1674251778" sldId="752"/>
        </pc:sldMkLst>
        <pc:spChg chg="mod">
          <ac:chgData name="Cristina Martins Rodrigues" userId="459032d2-6611-47f6-b546-c79c040e89ab" providerId="ADAL" clId="{E9A22D98-9B67-49A8-BF72-2C3D6BC808B1}" dt="2022-03-25T11:30:27.620" v="304" actId="1036"/>
          <ac:spMkLst>
            <pc:docMk/>
            <pc:sldMk cId="1674251778" sldId="752"/>
            <ac:spMk id="9" creationId="{993E3655-AB58-447A-B79F-3802DDFC8E86}"/>
          </ac:spMkLst>
        </pc:spChg>
        <pc:spChg chg="add mod">
          <ac:chgData name="Cristina Martins Rodrigues" userId="459032d2-6611-47f6-b546-c79c040e89ab" providerId="ADAL" clId="{E9A22D98-9B67-49A8-BF72-2C3D6BC808B1}" dt="2022-03-25T11:37:00.190" v="438"/>
          <ac:spMkLst>
            <pc:docMk/>
            <pc:sldMk cId="1674251778" sldId="752"/>
            <ac:spMk id="39" creationId="{BEDF7A09-77ED-43E4-9DB8-E277FB889EA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48.871" v="497"/>
        <pc:sldMkLst>
          <pc:docMk/>
          <pc:sldMk cId="3480294780" sldId="755"/>
        </pc:sldMkLst>
        <pc:spChg chg="add mod">
          <ac:chgData name="Cristina Martins Rodrigues" userId="459032d2-6611-47f6-b546-c79c040e89ab" providerId="ADAL" clId="{E9A22D98-9B67-49A8-BF72-2C3D6BC808B1}" dt="2022-03-25T11:37:48.871" v="497"/>
          <ac:spMkLst>
            <pc:docMk/>
            <pc:sldMk cId="3480294780" sldId="755"/>
            <ac:spMk id="32" creationId="{73C6FC05-EC00-434F-B65F-4233DD60D12A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54.150" v="500"/>
        <pc:sldMkLst>
          <pc:docMk/>
          <pc:sldMk cId="74666021" sldId="756"/>
        </pc:sldMkLst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7" creationId="{A98DEE13-4FD4-4984-853F-19586F516B29}"/>
          </ac:spMkLst>
        </pc:spChg>
        <pc:spChg chg="del">
          <ac:chgData name="Cristina Martins Rodrigues" userId="459032d2-6611-47f6-b546-c79c040e89ab" providerId="ADAL" clId="{E9A22D98-9B67-49A8-BF72-2C3D6BC808B1}" dt="2022-03-25T11:32:37.632" v="333" actId="478"/>
          <ac:spMkLst>
            <pc:docMk/>
            <pc:sldMk cId="74666021" sldId="756"/>
            <ac:spMk id="38" creationId="{7328AAC4-8439-4A28-819B-0E2A14DD6749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39" creationId="{B2C23024-7ED6-4E42-9C04-5746DA969FDD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0" creationId="{F3C7BC7D-5B86-4DE9-9607-350F97E63ED4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8" creationId="{F39219F8-EBBC-499B-B000-7FBD0A57D42F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59" creationId="{69587BCB-B8C3-4EAD-979E-B4A0817C1DF2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60" creationId="{AC21F657-654C-4BF9-8069-B715747EED73}"/>
          </ac:spMkLst>
        </pc:spChg>
        <pc:spChg chg="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2" creationId="{F33507BA-4D88-461B-968B-384A349E8735}"/>
          </ac:spMkLst>
        </pc:spChg>
        <pc:spChg chg="add mod">
          <ac:chgData name="Cristina Martins Rodrigues" userId="459032d2-6611-47f6-b546-c79c040e89ab" providerId="ADAL" clId="{E9A22D98-9B67-49A8-BF72-2C3D6BC808B1}" dt="2022-03-25T11:33:02.813" v="350" actId="164"/>
          <ac:spMkLst>
            <pc:docMk/>
            <pc:sldMk cId="74666021" sldId="756"/>
            <ac:spMk id="83" creationId="{8D3C8B62-EEAF-469D-A455-A4C5EC1E7E02}"/>
          </ac:spMkLst>
        </pc:spChg>
        <pc:spChg chg="add mod">
          <ac:chgData name="Cristina Martins Rodrigues" userId="459032d2-6611-47f6-b546-c79c040e89ab" providerId="ADAL" clId="{E9A22D98-9B67-49A8-BF72-2C3D6BC808B1}" dt="2022-03-25T11:37:54.150" v="500"/>
          <ac:spMkLst>
            <pc:docMk/>
            <pc:sldMk cId="74666021" sldId="756"/>
            <ac:spMk id="84" creationId="{26CA43B7-475A-469C-A984-174686793104}"/>
          </ac:spMkLst>
        </pc:s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3" creationId="{FF9F0717-942D-457D-AD81-34B21F6D3117}"/>
          </ac:grpSpMkLst>
        </pc:grpChg>
        <pc:grpChg chg="add mod">
          <ac:chgData name="Cristina Martins Rodrigues" userId="459032d2-6611-47f6-b546-c79c040e89ab" providerId="ADAL" clId="{E9A22D98-9B67-49A8-BF72-2C3D6BC808B1}" dt="2022-03-25T11:33:03.709" v="351" actId="12788"/>
          <ac:grpSpMkLst>
            <pc:docMk/>
            <pc:sldMk cId="74666021" sldId="756"/>
            <ac:grpSpMk id="4" creationId="{B08977B8-C374-49DD-B79E-BB82E1588483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42" creationId="{358455BC-FB07-4431-8FC9-262E9E327090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61" creationId="{5DFA407F-A1CE-453D-BAEB-449819B68EA5}"/>
          </ac:grpSpMkLst>
        </pc:grpChg>
        <pc:grpChg chg="mod">
          <ac:chgData name="Cristina Martins Rodrigues" userId="459032d2-6611-47f6-b546-c79c040e89ab" providerId="ADAL" clId="{E9A22D98-9B67-49A8-BF72-2C3D6BC808B1}" dt="2022-03-25T11:33:02.813" v="350" actId="164"/>
          <ac:grpSpMkLst>
            <pc:docMk/>
            <pc:sldMk cId="74666021" sldId="756"/>
            <ac:grpSpMk id="72" creationId="{27D8E435-6F8A-4A13-91BB-0BCDE4293C5C}"/>
          </ac:grpSpMkLst>
        </pc:grpChg>
        <pc:cxnChg chg="mod">
          <ac:chgData name="Cristina Martins Rodrigues" userId="459032d2-6611-47f6-b546-c79c040e89ab" providerId="ADAL" clId="{E9A22D98-9B67-49A8-BF72-2C3D6BC808B1}" dt="2022-03-25T11:33:02.813" v="350" actId="164"/>
          <ac:cxnSpMkLst>
            <pc:docMk/>
            <pc:sldMk cId="74666021" sldId="756"/>
            <ac:cxnSpMk id="40" creationId="{B497C764-D809-498F-A1A6-30CEF95B4FB5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6.670" v="501"/>
        <pc:sldMkLst>
          <pc:docMk/>
          <pc:sldMk cId="2967692925" sldId="757"/>
        </pc:sldMkLst>
        <pc:spChg chg="add mod">
          <ac:chgData name="Cristina Martins Rodrigues" userId="459032d2-6611-47f6-b546-c79c040e89ab" providerId="ADAL" clId="{E9A22D98-9B67-49A8-BF72-2C3D6BC808B1}" dt="2022-03-25T11:37:56.670" v="501"/>
          <ac:spMkLst>
            <pc:docMk/>
            <pc:sldMk cId="2967692925" sldId="757"/>
            <ac:spMk id="30" creationId="{1C3D3A8E-9143-43CE-AA1D-7BD5B034C37A}"/>
          </ac:spMkLst>
        </pc:spChg>
        <pc:spChg chg="mod">
          <ac:chgData name="Cristina Martins Rodrigues" userId="459032d2-6611-47f6-b546-c79c040e89ab" providerId="ADAL" clId="{E9A22D98-9B67-49A8-BF72-2C3D6BC808B1}" dt="2022-03-25T11:33:13.857" v="354" actId="12788"/>
          <ac:spMkLst>
            <pc:docMk/>
            <pc:sldMk cId="2967692925" sldId="757"/>
            <ac:spMk id="67" creationId="{D82B9A6A-EE0E-4189-BAF5-1D0EBB5FD7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45.538" v="495"/>
        <pc:sldMkLst>
          <pc:docMk/>
          <pc:sldMk cId="2432011036" sldId="766"/>
        </pc:sldMkLst>
        <pc:spChg chg="add mod">
          <ac:chgData name="Cristina Martins Rodrigues" userId="459032d2-6611-47f6-b546-c79c040e89ab" providerId="ADAL" clId="{E9A22D98-9B67-49A8-BF72-2C3D6BC808B1}" dt="2022-03-25T11:37:45.538" v="495"/>
          <ac:spMkLst>
            <pc:docMk/>
            <pc:sldMk cId="2432011036" sldId="766"/>
            <ac:spMk id="5" creationId="{E4D5EBDE-4D69-4C4E-BAF5-E3D6363D2381}"/>
          </ac:spMkLst>
        </pc:spChg>
        <pc:picChg chg="mod">
          <ac:chgData name="Cristina Martins Rodrigues" userId="459032d2-6611-47f6-b546-c79c040e89ab" providerId="ADAL" clId="{E9A22D98-9B67-49A8-BF72-2C3D6BC808B1}" dt="2022-03-25T11:31:34.228" v="316" actId="12788"/>
          <ac:picMkLst>
            <pc:docMk/>
            <pc:sldMk cId="2432011036" sldId="766"/>
            <ac:picMk id="6" creationId="{F7554123-F0F9-4E6A-9CBF-E90125049EDC}"/>
          </ac:picMkLst>
        </pc:picChg>
      </pc:sldChg>
      <pc:sldChg chg="addSp modSp mod">
        <pc:chgData name="Cristina Martins Rodrigues" userId="459032d2-6611-47f6-b546-c79c040e89ab" providerId="ADAL" clId="{E9A22D98-9B67-49A8-BF72-2C3D6BC808B1}" dt="2022-03-25T11:37:47.228" v="496"/>
        <pc:sldMkLst>
          <pc:docMk/>
          <pc:sldMk cId="2318883566" sldId="767"/>
        </pc:sldMkLst>
        <pc:spChg chg="add mod">
          <ac:chgData name="Cristina Martins Rodrigues" userId="459032d2-6611-47f6-b546-c79c040e89ab" providerId="ADAL" clId="{E9A22D98-9B67-49A8-BF72-2C3D6BC808B1}" dt="2022-03-25T11:37:47.228" v="496"/>
          <ac:spMkLst>
            <pc:docMk/>
            <pc:sldMk cId="2318883566" sldId="767"/>
            <ac:spMk id="9" creationId="{9F661B48-E5E4-4792-A5BF-8C2DFCE39914}"/>
          </ac:spMkLst>
        </pc:spChg>
        <pc:picChg chg="mod">
          <ac:chgData name="Cristina Martins Rodrigues" userId="459032d2-6611-47f6-b546-c79c040e89ab" providerId="ADAL" clId="{E9A22D98-9B67-49A8-BF72-2C3D6BC808B1}" dt="2022-03-25T11:31:42.722" v="321" actId="1035"/>
          <ac:picMkLst>
            <pc:docMk/>
            <pc:sldMk cId="2318883566" sldId="767"/>
            <ac:picMk id="4" creationId="{80CB058B-0DFD-469F-8B80-C697CD66BC6E}"/>
          </ac:picMkLst>
        </pc:picChg>
      </pc:sldChg>
      <pc:sldChg chg="addSp modSp">
        <pc:chgData name="Cristina Martins Rodrigues" userId="459032d2-6611-47f6-b546-c79c040e89ab" providerId="ADAL" clId="{E9A22D98-9B67-49A8-BF72-2C3D6BC808B1}" dt="2022-03-25T11:38:06.123" v="506"/>
        <pc:sldMkLst>
          <pc:docMk/>
          <pc:sldMk cId="4151643488" sldId="769"/>
        </pc:sldMkLst>
        <pc:spChg chg="add mod">
          <ac:chgData name="Cristina Martins Rodrigues" userId="459032d2-6611-47f6-b546-c79c040e89ab" providerId="ADAL" clId="{E9A22D98-9B67-49A8-BF72-2C3D6BC808B1}" dt="2022-03-25T11:38:06.123" v="506"/>
          <ac:spMkLst>
            <pc:docMk/>
            <pc:sldMk cId="4151643488" sldId="769"/>
            <ac:spMk id="98" creationId="{86E4C42E-00EE-4D04-B39A-62D0AE1278E8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3.162" v="386"/>
        <pc:sldMkLst>
          <pc:docMk/>
          <pc:sldMk cId="2330446970" sldId="770"/>
        </pc:sldMkLst>
        <pc:spChg chg="add mod">
          <ac:chgData name="Cristina Martins Rodrigues" userId="459032d2-6611-47f6-b546-c79c040e89ab" providerId="ADAL" clId="{E9A22D98-9B67-49A8-BF72-2C3D6BC808B1}" dt="2022-03-25T11:36:23.162" v="386"/>
          <ac:spMkLst>
            <pc:docMk/>
            <pc:sldMk cId="2330446970" sldId="770"/>
            <ac:spMk id="4" creationId="{7A4E34D6-9F11-48B9-BFBD-6B29CEC85ED9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5.368" v="387"/>
        <pc:sldMkLst>
          <pc:docMk/>
          <pc:sldMk cId="3382108641" sldId="771"/>
        </pc:sldMkLst>
        <pc:spChg chg="mod">
          <ac:chgData name="Cristina Martins Rodrigues" userId="459032d2-6611-47f6-b546-c79c040e89ab" providerId="ADAL" clId="{E9A22D98-9B67-49A8-BF72-2C3D6BC808B1}" dt="2022-03-25T11:10:29.469" v="38" actId="20577"/>
          <ac:spMkLst>
            <pc:docMk/>
            <pc:sldMk cId="3382108641" sldId="771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5.368" v="387"/>
          <ac:spMkLst>
            <pc:docMk/>
            <pc:sldMk cId="3382108641" sldId="771"/>
            <ac:spMk id="4" creationId="{F91DAA7E-8865-452E-87D6-BB71F40924B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7.044" v="388"/>
        <pc:sldMkLst>
          <pc:docMk/>
          <pc:sldMk cId="709157215" sldId="772"/>
        </pc:sldMkLst>
        <pc:spChg chg="mod">
          <ac:chgData name="Cristina Martins Rodrigues" userId="459032d2-6611-47f6-b546-c79c040e89ab" providerId="ADAL" clId="{E9A22D98-9B67-49A8-BF72-2C3D6BC808B1}" dt="2022-03-25T11:12:08.352" v="71" actId="20577"/>
          <ac:spMkLst>
            <pc:docMk/>
            <pc:sldMk cId="709157215" sldId="772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7.044" v="388"/>
          <ac:spMkLst>
            <pc:docMk/>
            <pc:sldMk cId="709157215" sldId="772"/>
            <ac:spMk id="4" creationId="{9F36775C-5583-4410-B646-C6F6ED1EBBA8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29.718" v="390"/>
        <pc:sldMkLst>
          <pc:docMk/>
          <pc:sldMk cId="2889002305" sldId="773"/>
        </pc:sldMkLst>
        <pc:spChg chg="mod">
          <ac:chgData name="Cristina Martins Rodrigues" userId="459032d2-6611-47f6-b546-c79c040e89ab" providerId="ADAL" clId="{E9A22D98-9B67-49A8-BF72-2C3D6BC808B1}" dt="2022-03-25T11:12:53.515" v="72"/>
          <ac:spMkLst>
            <pc:docMk/>
            <pc:sldMk cId="2889002305" sldId="773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29.718" v="390"/>
          <ac:spMkLst>
            <pc:docMk/>
            <pc:sldMk cId="2889002305" sldId="773"/>
            <ac:spMk id="4" creationId="{437AD588-D79D-4D62-B997-2E176709CAE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0.509" v="498"/>
        <pc:sldMkLst>
          <pc:docMk/>
          <pc:sldMk cId="2772288308" sldId="774"/>
        </pc:sldMkLst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8" creationId="{E6336B2B-811E-43D2-B684-95EC7791F496}"/>
          </ac:spMkLst>
        </pc:spChg>
        <pc:spChg chg="mod">
          <ac:chgData name="Cristina Martins Rodrigues" userId="459032d2-6611-47f6-b546-c79c040e89ab" providerId="ADAL" clId="{E9A22D98-9B67-49A8-BF72-2C3D6BC808B1}" dt="2022-03-25T11:32:00.594" v="325" actId="12788"/>
          <ac:spMkLst>
            <pc:docMk/>
            <pc:sldMk cId="2772288308" sldId="774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0.509" v="498"/>
          <ac:spMkLst>
            <pc:docMk/>
            <pc:sldMk cId="2772288308" sldId="774"/>
            <ac:spMk id="27" creationId="{0036CAC8-0C51-473C-A4F1-8A23942FEE5A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39" creationId="{8446C5E6-3292-402A-9BCC-D9C39EC58871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4" creationId="{12E639F9-FA92-4F09-8B8C-4B9259A0DF59}"/>
          </ac:spMkLst>
        </pc:spChg>
        <pc:spChg chg="mod">
          <ac:chgData name="Cristina Martins Rodrigues" userId="459032d2-6611-47f6-b546-c79c040e89ab" providerId="ADAL" clId="{E9A22D98-9B67-49A8-BF72-2C3D6BC808B1}" dt="2022-03-25T11:31:54.325" v="322" actId="164"/>
          <ac:spMkLst>
            <pc:docMk/>
            <pc:sldMk cId="2772288308" sldId="774"/>
            <ac:spMk id="66" creationId="{F5B4302A-8411-4B8D-890D-E306C33752DD}"/>
          </ac:spMkLst>
        </pc:spChg>
        <pc:grpChg chg="add mod">
          <ac:chgData name="Cristina Martins Rodrigues" userId="459032d2-6611-47f6-b546-c79c040e89ab" providerId="ADAL" clId="{E9A22D98-9B67-49A8-BF72-2C3D6BC808B1}" dt="2022-03-25T11:31:55.960" v="323" actId="12788"/>
          <ac:grpSpMkLst>
            <pc:docMk/>
            <pc:sldMk cId="2772288308" sldId="774"/>
            <ac:grpSpMk id="3" creationId="{AEF67E56-0105-41B2-B982-CBBCE4509C16}"/>
          </ac:grpSpMkLst>
        </pc:grpChg>
        <pc:grpChg chg="mod">
          <ac:chgData name="Cristina Martins Rodrigues" userId="459032d2-6611-47f6-b546-c79c040e89ab" providerId="ADAL" clId="{E9A22D98-9B67-49A8-BF72-2C3D6BC808B1}" dt="2022-03-25T11:31:54.325" v="322" actId="164"/>
          <ac:grpSpMkLst>
            <pc:docMk/>
            <pc:sldMk cId="2772288308" sldId="774"/>
            <ac:grpSpMk id="41" creationId="{1BF99C7D-46F3-4829-BD24-0AFB239BC8D5}"/>
          </ac:grpSpMkLst>
        </pc:grp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26" creationId="{D0BBB049-4CF0-454F-9E8E-8A8BBB52177F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0" creationId="{9210687E-595A-4BAB-90BA-4099A094C0E1}"/>
          </ac:picMkLst>
        </pc:picChg>
        <pc:picChg chg="mod">
          <ac:chgData name="Cristina Martins Rodrigues" userId="459032d2-6611-47f6-b546-c79c040e89ab" providerId="ADAL" clId="{E9A22D98-9B67-49A8-BF72-2C3D6BC808B1}" dt="2022-03-25T11:31:54.325" v="322" actId="164"/>
          <ac:picMkLst>
            <pc:docMk/>
            <pc:sldMk cId="2772288308" sldId="774"/>
            <ac:picMk id="61" creationId="{75F83F48-7D74-4DE1-8BEA-C1123DF69066}"/>
          </ac:picMkLst>
        </pc:pic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38" creationId="{2489FE2C-610A-4822-9E0E-D9AAA653C03D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2" creationId="{29FE2331-A999-488A-847A-A1A4CD79C2AB}"/>
          </ac:cxnSpMkLst>
        </pc:cxnChg>
        <pc:cxnChg chg="mod">
          <ac:chgData name="Cristina Martins Rodrigues" userId="459032d2-6611-47f6-b546-c79c040e89ab" providerId="ADAL" clId="{E9A22D98-9B67-49A8-BF72-2C3D6BC808B1}" dt="2022-03-25T11:31:54.325" v="322" actId="164"/>
          <ac:cxnSpMkLst>
            <pc:docMk/>
            <pc:sldMk cId="2772288308" sldId="774"/>
            <ac:cxnSpMk id="63" creationId="{2887956C-9014-4A1D-8531-6D2FD9FA4181}"/>
          </ac:cxnSpMkLst>
        </pc:cxnChg>
      </pc:sldChg>
      <pc:sldChg chg="addSp modSp mod">
        <pc:chgData name="Cristina Martins Rodrigues" userId="459032d2-6611-47f6-b546-c79c040e89ab" providerId="ADAL" clId="{E9A22D98-9B67-49A8-BF72-2C3D6BC808B1}" dt="2022-03-25T11:37:52.165" v="499"/>
        <pc:sldMkLst>
          <pc:docMk/>
          <pc:sldMk cId="3062101657" sldId="775"/>
        </pc:sldMkLst>
        <pc:spChg chg="mod">
          <ac:chgData name="Cristina Martins Rodrigues" userId="459032d2-6611-47f6-b546-c79c040e89ab" providerId="ADAL" clId="{E9A22D98-9B67-49A8-BF72-2C3D6BC808B1}" dt="2022-03-25T11:32:15.212" v="328" actId="12788"/>
          <ac:spMkLst>
            <pc:docMk/>
            <pc:sldMk cId="3062101657" sldId="775"/>
            <ac:spMk id="10" creationId="{D1FFE0D0-731B-467B-9216-75387ADAD7ED}"/>
          </ac:spMkLst>
        </pc:spChg>
        <pc:spChg chg="add mod">
          <ac:chgData name="Cristina Martins Rodrigues" userId="459032d2-6611-47f6-b546-c79c040e89ab" providerId="ADAL" clId="{E9A22D98-9B67-49A8-BF72-2C3D6BC808B1}" dt="2022-03-25T11:37:52.165" v="499"/>
          <ac:spMkLst>
            <pc:docMk/>
            <pc:sldMk cId="3062101657" sldId="775"/>
            <ac:spMk id="52" creationId="{8A825E34-3528-42AE-89DE-A88EC2DD45A4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8:04.153" v="505"/>
        <pc:sldMkLst>
          <pc:docMk/>
          <pc:sldMk cId="1096824849" sldId="778"/>
        </pc:sldMkLst>
        <pc:spChg chg="add mod">
          <ac:chgData name="Cristina Martins Rodrigues" userId="459032d2-6611-47f6-b546-c79c040e89ab" providerId="ADAL" clId="{E9A22D98-9B67-49A8-BF72-2C3D6BC808B1}" dt="2022-03-25T11:38:04.153" v="505"/>
          <ac:spMkLst>
            <pc:docMk/>
            <pc:sldMk cId="1096824849" sldId="778"/>
            <ac:spMk id="18" creationId="{82F69BD5-1C88-4B08-951E-128DF4F07829}"/>
          </ac:spMkLst>
        </pc:spChg>
        <pc:spChg chg="mod">
          <ac:chgData name="Cristina Martins Rodrigues" userId="459032d2-6611-47f6-b546-c79c040e89ab" providerId="ADAL" clId="{E9A22D98-9B67-49A8-BF72-2C3D6BC808B1}" dt="2022-03-25T11:26:36.807" v="124" actId="20577"/>
          <ac:spMkLst>
            <pc:docMk/>
            <pc:sldMk cId="1096824849" sldId="778"/>
            <ac:spMk id="126" creationId="{51454D98-071E-4C41-BB7D-BA398674F7E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7:10.418" v="443"/>
        <pc:sldMkLst>
          <pc:docMk/>
          <pc:sldMk cId="1934606769" sldId="782"/>
        </pc:sldMkLst>
        <pc:spChg chg="del">
          <ac:chgData name="Cristina Martins Rodrigues" userId="459032d2-6611-47f6-b546-c79c040e89ab" providerId="ADAL" clId="{E9A22D98-9B67-49A8-BF72-2C3D6BC808B1}" dt="2022-03-25T11:37:09.574" v="442" actId="478"/>
          <ac:spMkLst>
            <pc:docMk/>
            <pc:sldMk cId="1934606769" sldId="782"/>
            <ac:spMk id="133" creationId="{7EDCB117-B0A7-4B51-998A-8C8DD58B3C60}"/>
          </ac:spMkLst>
        </pc:spChg>
        <pc:spChg chg="add del mod">
          <ac:chgData name="Cristina Martins Rodrigues" userId="459032d2-6611-47f6-b546-c79c040e89ab" providerId="ADAL" clId="{E9A22D98-9B67-49A8-BF72-2C3D6BC808B1}" dt="2022-03-25T11:37:04.311" v="441" actId="478"/>
          <ac:spMkLst>
            <pc:docMk/>
            <pc:sldMk cId="1934606769" sldId="782"/>
            <ac:spMk id="308" creationId="{CCDEA1B4-96F9-411A-A483-C0FAE55CDCA7}"/>
          </ac:spMkLst>
        </pc:spChg>
        <pc:spChg chg="add mod">
          <ac:chgData name="Cristina Martins Rodrigues" userId="459032d2-6611-47f6-b546-c79c040e89ab" providerId="ADAL" clId="{E9A22D98-9B67-49A8-BF72-2C3D6BC808B1}" dt="2022-03-25T11:37:10.418" v="443"/>
          <ac:spMkLst>
            <pc:docMk/>
            <pc:sldMk cId="1934606769" sldId="782"/>
            <ac:spMk id="309" creationId="{4BB618BE-4052-4F37-998A-812DD8A63602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15.086" v="444"/>
        <pc:sldMkLst>
          <pc:docMk/>
          <pc:sldMk cId="394482152" sldId="787"/>
        </pc:sldMkLst>
        <pc:spChg chg="add mod">
          <ac:chgData name="Cristina Martins Rodrigues" userId="459032d2-6611-47f6-b546-c79c040e89ab" providerId="ADAL" clId="{E9A22D98-9B67-49A8-BF72-2C3D6BC808B1}" dt="2022-03-25T11:37:15.086" v="444"/>
          <ac:spMkLst>
            <pc:docMk/>
            <pc:sldMk cId="394482152" sldId="787"/>
            <ac:spMk id="166" creationId="{BC33426D-8446-49D6-8FA0-04E607138452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6.096" v="383"/>
        <pc:sldMkLst>
          <pc:docMk/>
          <pc:sldMk cId="1079459316" sldId="793"/>
        </pc:sldMkLst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7" creationId="{E297CA7F-3F45-4ADA-801F-F64B41BFEFA8}"/>
          </ac:spMkLst>
        </pc:spChg>
        <pc:spChg chg="mod">
          <ac:chgData name="Cristina Martins Rodrigues" userId="459032d2-6611-47f6-b546-c79c040e89ab" providerId="ADAL" clId="{E9A22D98-9B67-49A8-BF72-2C3D6BC808B1}" dt="2022-03-25T11:28:28.852" v="165" actId="1037"/>
          <ac:spMkLst>
            <pc:docMk/>
            <pc:sldMk cId="1079459316" sldId="793"/>
            <ac:spMk id="9" creationId="{1EDA1DE7-EED0-4A5A-8EFB-659D285C1FE8}"/>
          </ac:spMkLst>
        </pc:spChg>
        <pc:spChg chg="add mod">
          <ac:chgData name="Cristina Martins Rodrigues" userId="459032d2-6611-47f6-b546-c79c040e89ab" providerId="ADAL" clId="{E9A22D98-9B67-49A8-BF72-2C3D6BC808B1}" dt="2022-03-25T11:36:16.096" v="383"/>
          <ac:spMkLst>
            <pc:docMk/>
            <pc:sldMk cId="1079459316" sldId="793"/>
            <ac:spMk id="10" creationId="{D7948B31-DC1D-48C2-982E-6C2C24F1A3E7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1.138" v="385"/>
        <pc:sldMkLst>
          <pc:docMk/>
          <pc:sldMk cId="3191562835" sldId="794"/>
        </pc:sldMkLst>
        <pc:spChg chg="add mod">
          <ac:chgData name="Cristina Martins Rodrigues" userId="459032d2-6611-47f6-b546-c79c040e89ab" providerId="ADAL" clId="{E9A22D98-9B67-49A8-BF72-2C3D6BC808B1}" dt="2022-03-25T11:36:21.138" v="385"/>
          <ac:spMkLst>
            <pc:docMk/>
            <pc:sldMk cId="3191562835" sldId="794"/>
            <ac:spMk id="6" creationId="{F8209726-8157-4AF2-A97D-468F9B4D7333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6:28.044" v="389"/>
        <pc:sldMkLst>
          <pc:docMk/>
          <pc:sldMk cId="799660972" sldId="795"/>
        </pc:sldMkLst>
        <pc:spChg chg="add mod">
          <ac:chgData name="Cristina Martins Rodrigues" userId="459032d2-6611-47f6-b546-c79c040e89ab" providerId="ADAL" clId="{E9A22D98-9B67-49A8-BF72-2C3D6BC808B1}" dt="2022-03-25T11:36:28.044" v="389"/>
          <ac:spMkLst>
            <pc:docMk/>
            <pc:sldMk cId="799660972" sldId="795"/>
            <ac:spMk id="27" creationId="{7DFC6E00-7572-46E4-A5E5-50336032BA43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31.071" v="391"/>
        <pc:sldMkLst>
          <pc:docMk/>
          <pc:sldMk cId="343973692" sldId="796"/>
        </pc:sldMkLst>
        <pc:spChg chg="mod">
          <ac:chgData name="Cristina Martins Rodrigues" userId="459032d2-6611-47f6-b546-c79c040e89ab" providerId="ADAL" clId="{E9A22D98-9B67-49A8-BF72-2C3D6BC808B1}" dt="2022-03-25T11:12:58.953" v="74"/>
          <ac:spMkLst>
            <pc:docMk/>
            <pc:sldMk cId="343973692" sldId="796"/>
            <ac:spMk id="3" creationId="{111DB117-9B52-4D4E-B7DB-51E2326BDD25}"/>
          </ac:spMkLst>
        </pc:spChg>
        <pc:spChg chg="add mod">
          <ac:chgData name="Cristina Martins Rodrigues" userId="459032d2-6611-47f6-b546-c79c040e89ab" providerId="ADAL" clId="{E9A22D98-9B67-49A8-BF72-2C3D6BC808B1}" dt="2022-03-25T11:36:31.071" v="391"/>
          <ac:spMkLst>
            <pc:docMk/>
            <pc:sldMk cId="343973692" sldId="796"/>
            <ac:spMk id="4" creationId="{98115BBD-1239-4CC1-AF22-8CADA7391AE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9.506" v="384"/>
        <pc:sldMkLst>
          <pc:docMk/>
          <pc:sldMk cId="2866835899" sldId="797"/>
        </pc:sldMkLst>
        <pc:spChg chg="add mod">
          <ac:chgData name="Cristina Martins Rodrigues" userId="459032d2-6611-47f6-b546-c79c040e89ab" providerId="ADAL" clId="{E9A22D98-9B67-49A8-BF72-2C3D6BC808B1}" dt="2022-03-25T11:36:19.506" v="384"/>
          <ac:spMkLst>
            <pc:docMk/>
            <pc:sldMk cId="2866835899" sldId="797"/>
            <ac:spMk id="14" creationId="{DD885D16-F705-489F-B42B-3D682B2359AE}"/>
          </ac:spMkLst>
        </pc:spChg>
        <pc:grpChg chg="mod">
          <ac:chgData name="Cristina Martins Rodrigues" userId="459032d2-6611-47f6-b546-c79c040e89ab" providerId="ADAL" clId="{E9A22D98-9B67-49A8-BF72-2C3D6BC808B1}" dt="2022-03-25T11:28:37.198" v="166" actId="12788"/>
          <ac:grpSpMkLst>
            <pc:docMk/>
            <pc:sldMk cId="2866835899" sldId="797"/>
            <ac:grpSpMk id="3" creationId="{3498BBEC-B25D-4C2B-80A8-B4E9AC6FD740}"/>
          </ac:grpSpMkLst>
        </pc:grpChg>
      </pc:sldChg>
      <pc:sldChg chg="addSp delSp modSp mod">
        <pc:chgData name="Cristina Martins Rodrigues" userId="459032d2-6611-47f6-b546-c79c040e89ab" providerId="ADAL" clId="{E9A22D98-9B67-49A8-BF72-2C3D6BC808B1}" dt="2022-03-25T11:36:58.589" v="437"/>
        <pc:sldMkLst>
          <pc:docMk/>
          <pc:sldMk cId="2037235101" sldId="802"/>
        </pc:sldMkLst>
        <pc:spChg chg="mod">
          <ac:chgData name="Cristina Martins Rodrigues" userId="459032d2-6611-47f6-b546-c79c040e89ab" providerId="ADAL" clId="{E9A22D98-9B67-49A8-BF72-2C3D6BC808B1}" dt="2022-03-25T11:30:17.983" v="291" actId="12788"/>
          <ac:spMkLst>
            <pc:docMk/>
            <pc:sldMk cId="2037235101" sldId="802"/>
            <ac:spMk id="21" creationId="{469FDA9C-E831-4F16-BC13-18894EF5E899}"/>
          </ac:spMkLst>
        </pc:spChg>
        <pc:spChg chg="del">
          <ac:chgData name="Cristina Martins Rodrigues" userId="459032d2-6611-47f6-b546-c79c040e89ab" providerId="ADAL" clId="{E9A22D98-9B67-49A8-BF72-2C3D6BC808B1}" dt="2022-03-25T08:42:14.901" v="8" actId="478"/>
          <ac:spMkLst>
            <pc:docMk/>
            <pc:sldMk cId="2037235101" sldId="802"/>
            <ac:spMk id="27" creationId="{068F643A-6768-45D6-A89F-61012C91F5E0}"/>
          </ac:spMkLst>
        </pc:spChg>
        <pc:spChg chg="add mod">
          <ac:chgData name="Cristina Martins Rodrigues" userId="459032d2-6611-47f6-b546-c79c040e89ab" providerId="ADAL" clId="{E9A22D98-9B67-49A8-BF72-2C3D6BC808B1}" dt="2022-03-25T11:36:58.589" v="437"/>
          <ac:spMkLst>
            <pc:docMk/>
            <pc:sldMk cId="2037235101" sldId="802"/>
            <ac:spMk id="28" creationId="{6E485DE3-7039-4872-9BD3-A0B561C3212C}"/>
          </ac:spMkLst>
        </pc:spChg>
      </pc:sldChg>
      <pc:sldChg chg="addSp modSp">
        <pc:chgData name="Cristina Martins Rodrigues" userId="459032d2-6611-47f6-b546-c79c040e89ab" providerId="ADAL" clId="{E9A22D98-9B67-49A8-BF72-2C3D6BC808B1}" dt="2022-03-25T11:37:01.951" v="439"/>
        <pc:sldMkLst>
          <pc:docMk/>
          <pc:sldMk cId="3012116927" sldId="803"/>
        </pc:sldMkLst>
        <pc:spChg chg="add mod">
          <ac:chgData name="Cristina Martins Rodrigues" userId="459032d2-6611-47f6-b546-c79c040e89ab" providerId="ADAL" clId="{E9A22D98-9B67-49A8-BF72-2C3D6BC808B1}" dt="2022-03-25T11:37:01.951" v="439"/>
          <ac:spMkLst>
            <pc:docMk/>
            <pc:sldMk cId="3012116927" sldId="803"/>
            <ac:spMk id="206" creationId="{6FD7EC58-BB7F-452F-AAC5-0FABCE92B9F9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9.058" v="394" actId="478"/>
        <pc:sldMkLst>
          <pc:docMk/>
          <pc:sldMk cId="2218661737" sldId="807"/>
        </pc:sldMkLst>
        <pc:spChg chg="add del mod">
          <ac:chgData name="Cristina Martins Rodrigues" userId="459032d2-6611-47f6-b546-c79c040e89ab" providerId="ADAL" clId="{E9A22D98-9B67-49A8-BF72-2C3D6BC808B1}" dt="2022-03-25T11:36:39.058" v="394" actId="478"/>
          <ac:spMkLst>
            <pc:docMk/>
            <pc:sldMk cId="2218661737" sldId="807"/>
            <ac:spMk id="54" creationId="{8F9E6D06-F48C-49D3-A694-1B9FAF99EC93}"/>
          </ac:spMkLst>
        </pc:spChg>
        <pc:spChg chg="mod">
          <ac:chgData name="Cristina Martins Rodrigues" userId="459032d2-6611-47f6-b546-c79c040e89ab" providerId="ADAL" clId="{E9A22D98-9B67-49A8-BF72-2C3D6BC808B1}" dt="2022-03-25T11:29:48.512" v="284" actId="12788"/>
          <ac:spMkLst>
            <pc:docMk/>
            <pc:sldMk cId="2218661737" sldId="807"/>
            <ac:spMk id="94" creationId="{CCE64B87-E2E5-424F-B348-2D0254C97461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7:59.949" v="503"/>
        <pc:sldMkLst>
          <pc:docMk/>
          <pc:sldMk cId="3572319088" sldId="808"/>
        </pc:sldMkLst>
        <pc:spChg chg="mod">
          <ac:chgData name="Cristina Martins Rodrigues" userId="459032d2-6611-47f6-b546-c79c040e89ab" providerId="ADAL" clId="{E9A22D98-9B67-49A8-BF72-2C3D6BC808B1}" dt="2022-03-25T11:33:42.786" v="377" actId="12788"/>
          <ac:spMkLst>
            <pc:docMk/>
            <pc:sldMk cId="3572319088" sldId="808"/>
            <ac:spMk id="3" creationId="{1041160B-9C13-4F2F-B289-3AC295274110}"/>
          </ac:spMkLst>
        </pc:spChg>
        <pc:spChg chg="add mod">
          <ac:chgData name="Cristina Martins Rodrigues" userId="459032d2-6611-47f6-b546-c79c040e89ab" providerId="ADAL" clId="{E9A22D98-9B67-49A8-BF72-2C3D6BC808B1}" dt="2022-03-25T11:37:59.949" v="503"/>
          <ac:spMkLst>
            <pc:docMk/>
            <pc:sldMk cId="3572319088" sldId="808"/>
            <ac:spMk id="23" creationId="{CE284F91-6106-4E02-8368-214741EBB28A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08.761" v="379"/>
        <pc:sldMkLst>
          <pc:docMk/>
          <pc:sldMk cId="2671740947" sldId="810"/>
        </pc:sldMkLst>
        <pc:spChg chg="mod">
          <ac:chgData name="Cristina Martins Rodrigues" userId="459032d2-6611-47f6-b546-c79c040e89ab" providerId="ADAL" clId="{E9A22D98-9B67-49A8-BF72-2C3D6BC808B1}" dt="2022-03-25T10:47:33.951" v="14" actId="21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Cristina Martins Rodrigues" userId="459032d2-6611-47f6-b546-c79c040e89ab" providerId="ADAL" clId="{E9A22D98-9B67-49A8-BF72-2C3D6BC808B1}" dt="2022-03-25T10:51:06.631" v="17" actId="14100"/>
          <ac:spMkLst>
            <pc:docMk/>
            <pc:sldMk cId="2671740947" sldId="810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08.761" v="379"/>
          <ac:spMkLst>
            <pc:docMk/>
            <pc:sldMk cId="2671740947" sldId="810"/>
            <ac:spMk id="114" creationId="{EB3AFCB6-3103-496D-AA3F-756422E7442B}"/>
          </ac:spMkLst>
        </pc:spChg>
      </pc:sldChg>
      <pc:sldChg chg="addSp modSp mod">
        <pc:chgData name="Cristina Martins Rodrigues" userId="459032d2-6611-47f6-b546-c79c040e89ab" providerId="ADAL" clId="{E9A22D98-9B67-49A8-BF72-2C3D6BC808B1}" dt="2022-03-25T11:36:11.299" v="380"/>
        <pc:sldMkLst>
          <pc:docMk/>
          <pc:sldMk cId="712228518" sldId="811"/>
        </pc:sldMkLst>
        <pc:spChg chg="mod">
          <ac:chgData name="Cristina Martins Rodrigues" userId="459032d2-6611-47f6-b546-c79c040e89ab" providerId="ADAL" clId="{E9A22D98-9B67-49A8-BF72-2C3D6BC808B1}" dt="2022-03-25T10:53:09.360" v="26" actId="14100"/>
          <ac:spMkLst>
            <pc:docMk/>
            <pc:sldMk cId="712228518" sldId="811"/>
            <ac:spMk id="3" creationId="{796D4F03-F226-4822-B37B-2D1775A4CB11}"/>
          </ac:spMkLst>
        </pc:spChg>
        <pc:spChg chg="add mod">
          <ac:chgData name="Cristina Martins Rodrigues" userId="459032d2-6611-47f6-b546-c79c040e89ab" providerId="ADAL" clId="{E9A22D98-9B67-49A8-BF72-2C3D6BC808B1}" dt="2022-03-25T11:36:11.299" v="380"/>
          <ac:spMkLst>
            <pc:docMk/>
            <pc:sldMk cId="712228518" sldId="811"/>
            <ac:spMk id="185" creationId="{DB36CE95-1056-4F97-A878-5DCB149875AF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1:36:32.592" v="392"/>
        <pc:sldMkLst>
          <pc:docMk/>
          <pc:sldMk cId="1503223628" sldId="812"/>
        </pc:sldMkLst>
        <pc:spChg chg="mod">
          <ac:chgData name="Cristina Martins Rodrigues" userId="459032d2-6611-47f6-b546-c79c040e89ab" providerId="ADAL" clId="{E9A22D98-9B67-49A8-BF72-2C3D6BC808B1}" dt="2022-03-25T11:28:49.710" v="168" actId="1076"/>
          <ac:spMkLst>
            <pc:docMk/>
            <pc:sldMk cId="1503223628" sldId="812"/>
            <ac:spMk id="2" creationId="{FF23E55F-7575-48C7-882D-61B713E26FF8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4" creationId="{01F57357-4C3F-4C3C-A2ED-5B5EBD2EB34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9" creationId="{862C0C84-5B36-4C09-94AD-76972CBE9C2E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3" creationId="{D2A71BFB-DDE0-4BD4-8650-CB22D4B88F55}"/>
          </ac:spMkLst>
        </pc:spChg>
        <pc:spChg chg="mod">
          <ac:chgData name="Cristina Martins Rodrigues" userId="459032d2-6611-47f6-b546-c79c040e89ab" providerId="ADAL" clId="{E9A22D98-9B67-49A8-BF72-2C3D6BC808B1}" dt="2022-03-25T08:40:31.078" v="7" actId="20577"/>
          <ac:spMkLst>
            <pc:docMk/>
            <pc:sldMk cId="1503223628" sldId="812"/>
            <ac:spMk id="16" creationId="{12796C51-7B95-40C7-BCDB-F93644745C97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8" creationId="{0761D747-4590-4B24-B44F-3047A13BF2F1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19" creationId="{DE4753E1-BF82-44EE-B8AF-320E0DFF0855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1" creationId="{E9A7FE92-BB30-4755-909F-FE4F3E167E3A}"/>
          </ac:spMkLst>
        </pc:spChg>
        <pc:spChg chg="mod">
          <ac:chgData name="Cristina Martins Rodrigues" userId="459032d2-6611-47f6-b546-c79c040e89ab" providerId="ADAL" clId="{E9A22D98-9B67-49A8-BF72-2C3D6BC808B1}" dt="2022-03-25T11:29:30.935" v="280" actId="1037"/>
          <ac:spMkLst>
            <pc:docMk/>
            <pc:sldMk cId="1503223628" sldId="812"/>
            <ac:spMk id="22" creationId="{E4F1C616-0568-4DAB-8752-F6DACE3C7B50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3" creationId="{F10E742F-9BFF-4B3B-944F-C3DCDB19CEE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6" creationId="{D97F95CD-23D4-4443-A1C8-2B46F20E7A64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7" creationId="{8823D259-721F-4D24-8972-07D27752DBCA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8" creationId="{CF94EFF9-B499-4BA1-B764-D25DBD981D5C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29" creationId="{731BFFF3-24E8-48DA-BAFF-E449C97EC6AD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0" creationId="{7432CBC0-B113-4632-8A91-B34E314E923F}"/>
          </ac:spMkLst>
        </pc:spChg>
        <pc:spChg chg="mod">
          <ac:chgData name="Cristina Martins Rodrigues" userId="459032d2-6611-47f6-b546-c79c040e89ab" providerId="ADAL" clId="{E9A22D98-9B67-49A8-BF72-2C3D6BC808B1}" dt="2022-03-25T11:29:06.497" v="169"/>
          <ac:spMkLst>
            <pc:docMk/>
            <pc:sldMk cId="1503223628" sldId="812"/>
            <ac:spMk id="31" creationId="{723B6E8D-DEF1-4863-9C46-BA1D773C1F63}"/>
          </ac:spMkLst>
        </pc:spChg>
        <pc:spChg chg="add mod">
          <ac:chgData name="Cristina Martins Rodrigues" userId="459032d2-6611-47f6-b546-c79c040e89ab" providerId="ADAL" clId="{E9A22D98-9B67-49A8-BF72-2C3D6BC808B1}" dt="2022-03-25T11:36:32.592" v="392"/>
          <ac:spMkLst>
            <pc:docMk/>
            <pc:sldMk cId="1503223628" sldId="812"/>
            <ac:spMk id="32" creationId="{83EE59C4-EFC4-4DD2-88F3-16593B904201}"/>
          </ac:spMkLst>
        </pc:spChg>
        <pc:grpChg chg="mod">
          <ac:chgData name="Cristina Martins Rodrigues" userId="459032d2-6611-47f6-b546-c79c040e89ab" providerId="ADAL" clId="{E9A22D98-9B67-49A8-BF72-2C3D6BC808B1}" dt="2022-03-25T11:29:30.935" v="280" actId="1037"/>
          <ac:grpSpMkLst>
            <pc:docMk/>
            <pc:sldMk cId="1503223628" sldId="812"/>
            <ac:grpSpMk id="7" creationId="{0C53D531-CBB0-4AFD-AE6F-07132655F464}"/>
          </ac:grpSpMkLst>
        </pc:grpChg>
        <pc:grpChg chg="add del mod">
          <ac:chgData name="Cristina Martins Rodrigues" userId="459032d2-6611-47f6-b546-c79c040e89ab" providerId="ADAL" clId="{E9A22D98-9B67-49A8-BF72-2C3D6BC808B1}" dt="2022-03-25T11:29:21.553" v="244" actId="478"/>
          <ac:grpSpMkLst>
            <pc:docMk/>
            <pc:sldMk cId="1503223628" sldId="812"/>
            <ac:grpSpMk id="20" creationId="{27A6A8E1-5A41-41BE-82EC-E16B10D20DEA}"/>
          </ac:grpSpMkLst>
        </pc:grp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8" creationId="{28172EF3-49FA-4299-A074-8BEF132334EE}"/>
          </ac:cxnSpMkLst>
        </pc:cxnChg>
        <pc:cxnChg chg="mod">
          <ac:chgData name="Cristina Martins Rodrigues" userId="459032d2-6611-47f6-b546-c79c040e89ab" providerId="ADAL" clId="{E9A22D98-9B67-49A8-BF72-2C3D6BC808B1}" dt="2022-03-25T11:29:30.935" v="280" actId="1037"/>
          <ac:cxnSpMkLst>
            <pc:docMk/>
            <pc:sldMk cId="1503223628" sldId="812"/>
            <ac:cxnSpMk id="10" creationId="{2B851D7D-7B33-4C43-81B8-A6307E76C25B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4" creationId="{376B3E03-2DC6-4F7D-BBF7-B1314B32F3E2}"/>
          </ac:cxnSpMkLst>
        </pc:cxnChg>
        <pc:cxnChg chg="mod">
          <ac:chgData name="Cristina Martins Rodrigues" userId="459032d2-6611-47f6-b546-c79c040e89ab" providerId="ADAL" clId="{E9A22D98-9B67-49A8-BF72-2C3D6BC808B1}" dt="2022-03-25T11:29:06.497" v="169"/>
          <ac:cxnSpMkLst>
            <pc:docMk/>
            <pc:sldMk cId="1503223628" sldId="812"/>
            <ac:cxnSpMk id="25" creationId="{1E71219E-E65B-498C-A4ED-7DC66C250A58}"/>
          </ac:cxnSpMkLst>
        </pc:cxnChg>
      </pc:sldChg>
      <pc:sldChg chg="addSp modSp">
        <pc:chgData name="Cristina Martins Rodrigues" userId="459032d2-6611-47f6-b546-c79c040e89ab" providerId="ADAL" clId="{E9A22D98-9B67-49A8-BF72-2C3D6BC808B1}" dt="2022-03-25T11:38:08.098" v="507"/>
        <pc:sldMkLst>
          <pc:docMk/>
          <pc:sldMk cId="2011683321" sldId="813"/>
        </pc:sldMkLst>
        <pc:spChg chg="add mod">
          <ac:chgData name="Cristina Martins Rodrigues" userId="459032d2-6611-47f6-b546-c79c040e89ab" providerId="ADAL" clId="{E9A22D98-9B67-49A8-BF72-2C3D6BC808B1}" dt="2022-03-25T11:38:08.098" v="507"/>
          <ac:spMkLst>
            <pc:docMk/>
            <pc:sldMk cId="2011683321" sldId="813"/>
            <ac:spMk id="37" creationId="{8EB18141-5DA5-48EE-BAF4-AADBA0344397}"/>
          </ac:spMkLst>
        </pc:spChg>
      </pc:sldChg>
      <pc:sldChg chg="addSp delSp modSp mod">
        <pc:chgData name="Cristina Martins Rodrigues" userId="459032d2-6611-47f6-b546-c79c040e89ab" providerId="ADAL" clId="{E9A22D98-9B67-49A8-BF72-2C3D6BC808B1}" dt="2022-03-25T12:04:04.346" v="921" actId="478"/>
        <pc:sldMkLst>
          <pc:docMk/>
          <pc:sldMk cId="3976278768" sldId="814"/>
        </pc:sldMkLst>
        <pc:spChg chg="del">
          <ac:chgData name="Cristina Martins Rodrigues" userId="459032d2-6611-47f6-b546-c79c040e89ab" providerId="ADAL" clId="{E9A22D98-9B67-49A8-BF72-2C3D6BC808B1}" dt="2022-03-25T12:04:04.346" v="921" actId="478"/>
          <ac:spMkLst>
            <pc:docMk/>
            <pc:sldMk cId="3976278768" sldId="814"/>
            <ac:spMk id="11" creationId="{2F9A14A8-1B31-467E-95DD-06F73A74AB03}"/>
          </ac:spMkLst>
        </pc:spChg>
        <pc:spChg chg="add mod">
          <ac:chgData name="Cristina Martins Rodrigues" userId="459032d2-6611-47f6-b546-c79c040e89ab" providerId="ADAL" clId="{E9A22D98-9B67-49A8-BF72-2C3D6BC808B1}" dt="2022-03-25T12:04:01.584" v="920"/>
          <ac:spMkLst>
            <pc:docMk/>
            <pc:sldMk cId="3976278768" sldId="814"/>
            <ac:spMk id="12" creationId="{8030C954-5183-4B65-A792-2FC54F028AC9}"/>
          </ac:spMkLst>
        </pc:spChg>
      </pc:sldChg>
      <pc:sldChg chg="addSp delSp modSp add mod delCm">
        <pc:chgData name="Cristina Martins Rodrigues" userId="459032d2-6611-47f6-b546-c79c040e89ab" providerId="ADAL" clId="{E9A22D98-9B67-49A8-BF72-2C3D6BC808B1}" dt="2022-03-25T12:03:15.691" v="914" actId="12789"/>
        <pc:sldMkLst>
          <pc:docMk/>
          <pc:sldMk cId="4022764528" sldId="815"/>
        </pc:sldMkLst>
        <pc:spChg chg="add del mod">
          <ac:chgData name="Cristina Martins Rodrigues" userId="459032d2-6611-47f6-b546-c79c040e89ab" providerId="ADAL" clId="{E9A22D98-9B67-49A8-BF72-2C3D6BC808B1}" dt="2022-03-25T11:54:12.605" v="718" actId="478"/>
          <ac:spMkLst>
            <pc:docMk/>
            <pc:sldMk cId="4022764528" sldId="815"/>
            <ac:spMk id="3" creationId="{093282AE-008A-40B4-9315-B86F6CFF4B1F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4" creationId="{79037EFA-0F4B-4388-95F1-D83D774B17DD}"/>
          </ac:spMkLst>
        </pc:spChg>
        <pc:spChg chg="add del mod">
          <ac:chgData name="Cristina Martins Rodrigues" userId="459032d2-6611-47f6-b546-c79c040e89ab" providerId="ADAL" clId="{E9A22D98-9B67-49A8-BF72-2C3D6BC808B1}" dt="2022-03-25T12:02:39.992" v="888" actId="478"/>
          <ac:spMkLst>
            <pc:docMk/>
            <pc:sldMk cId="4022764528" sldId="815"/>
            <ac:spMk id="108" creationId="{7C7952DF-32D6-4AA0-A25E-6E0905FCDD98}"/>
          </ac:spMkLst>
        </pc:spChg>
        <pc:spChg chg="add mod">
          <ac:chgData name="Cristina Martins Rodrigues" userId="459032d2-6611-47f6-b546-c79c040e89ab" providerId="ADAL" clId="{E9A22D98-9B67-49A8-BF72-2C3D6BC808B1}" dt="2022-03-25T12:03:15.691" v="914" actId="12789"/>
          <ac:spMkLst>
            <pc:docMk/>
            <pc:sldMk cId="4022764528" sldId="815"/>
            <ac:spMk id="113" creationId="{FE5F65A2-FD02-4D9F-AC27-73EFC3461BB2}"/>
          </ac:spMkLst>
        </pc:spChg>
        <pc:spChg chg="mod">
          <ac:chgData name="Cristina Martins Rodrigues" userId="459032d2-6611-47f6-b546-c79c040e89ab" providerId="ADAL" clId="{E9A22D98-9B67-49A8-BF72-2C3D6BC808B1}" dt="2022-03-25T12:02:14.596" v="855" actId="164"/>
          <ac:spMkLst>
            <pc:docMk/>
            <pc:sldMk cId="4022764528" sldId="815"/>
            <ac:spMk id="114" creationId="{4DA4C764-3099-42DB-AE33-1CF388202445}"/>
          </ac:spMkLst>
        </pc:spChg>
        <pc:spChg chg="del mod">
          <ac:chgData name="Cristina Martins Rodrigues" userId="459032d2-6611-47f6-b546-c79c040e89ab" providerId="ADAL" clId="{E9A22D98-9B67-49A8-BF72-2C3D6BC808B1}" dt="2022-03-25T11:54:08.627" v="716" actId="478"/>
          <ac:spMkLst>
            <pc:docMk/>
            <pc:sldMk cId="4022764528" sldId="815"/>
            <ac:spMk id="147" creationId="{E9B1A7A5-589F-4D23-8C5B-3B36038CD76B}"/>
          </ac:spMkLst>
        </pc:spChg>
        <pc:spChg chg="mod">
          <ac:chgData name="Cristina Martins Rodrigues" userId="459032d2-6611-47f6-b546-c79c040e89ab" providerId="ADAL" clId="{E9A22D98-9B67-49A8-BF72-2C3D6BC808B1}" dt="2022-03-25T12:02:31.941" v="884" actId="1076"/>
          <ac:spMkLst>
            <pc:docMk/>
            <pc:sldMk cId="4022764528" sldId="815"/>
            <ac:spMk id="150" creationId="{51CDA56C-F865-4730-978C-8CCB0BAF6A4A}"/>
          </ac:spMkLst>
        </pc:s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7" creationId="{3221BE55-66C4-4967-9A35-EE4522465D11}"/>
          </ac:grpSpMkLst>
        </pc:grpChg>
        <pc:grpChg chg="add mod">
          <ac:chgData name="Cristina Martins Rodrigues" userId="459032d2-6611-47f6-b546-c79c040e89ab" providerId="ADAL" clId="{E9A22D98-9B67-49A8-BF72-2C3D6BC808B1}" dt="2022-03-25T12:03:15.691" v="914" actId="12789"/>
          <ac:grpSpMkLst>
            <pc:docMk/>
            <pc:sldMk cId="4022764528" sldId="815"/>
            <ac:grpSpMk id="12" creationId="{06875038-CD18-4008-A4BA-07FE5B775A45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3" creationId="{477C72A1-1402-4422-AC89-3CA14E8980C7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6" creationId="{73FA94E5-21E1-45F9-BBAE-8F8389AD35CE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29" creationId="{0AE54FAD-D7EF-473C-9A3B-4DB543E0608F}"/>
          </ac:grpSpMkLst>
        </pc:grpChg>
        <pc:grpChg chg="mod">
          <ac:chgData name="Cristina Martins Rodrigues" userId="459032d2-6611-47f6-b546-c79c040e89ab" providerId="ADAL" clId="{E9A22D98-9B67-49A8-BF72-2C3D6BC808B1}" dt="2022-03-25T12:02:14.596" v="855" actId="164"/>
          <ac:grpSpMkLst>
            <pc:docMk/>
            <pc:sldMk cId="4022764528" sldId="815"/>
            <ac:grpSpMk id="43" creationId="{CA7FB8B0-E768-4CF1-9BD1-4DD8A41C6753}"/>
          </ac:grpSpMkLst>
        </pc:grpChg>
        <pc:picChg chg="add del mod">
          <ac:chgData name="Cristina Martins Rodrigues" userId="459032d2-6611-47f6-b546-c79c040e89ab" providerId="ADAL" clId="{E9A22D98-9B67-49A8-BF72-2C3D6BC808B1}" dt="2022-03-25T11:56:25.330" v="775" actId="478"/>
          <ac:picMkLst>
            <pc:docMk/>
            <pc:sldMk cId="4022764528" sldId="815"/>
            <ac:picMk id="6" creationId="{81CB3B80-74D6-4E2D-919D-E33F8ED33D11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9" creationId="{1A86C7FF-8C4C-4ADB-87C6-CAD43C21719D}"/>
          </ac:picMkLst>
        </pc:picChg>
        <pc:picChg chg="add mod">
          <ac:chgData name="Cristina Martins Rodrigues" userId="459032d2-6611-47f6-b546-c79c040e89ab" providerId="ADAL" clId="{E9A22D98-9B67-49A8-BF72-2C3D6BC808B1}" dt="2022-03-25T12:03:15.691" v="914" actId="12789"/>
          <ac:picMkLst>
            <pc:docMk/>
            <pc:sldMk cId="4022764528" sldId="815"/>
            <ac:picMk id="11" creationId="{A08B0099-A128-4A88-875B-7EE0ADE69806}"/>
          </ac:picMkLst>
        </pc:picChg>
        <pc:picChg chg="add mod modCrop">
          <ac:chgData name="Cristina Martins Rodrigues" userId="459032d2-6611-47f6-b546-c79c040e89ab" providerId="ADAL" clId="{E9A22D98-9B67-49A8-BF72-2C3D6BC808B1}" dt="2022-03-25T12:02:46.730" v="903" actId="1038"/>
          <ac:picMkLst>
            <pc:docMk/>
            <pc:sldMk cId="4022764528" sldId="815"/>
            <ac:picMk id="115" creationId="{E413816E-1667-4619-BBDF-B5C32ACF9AD2}"/>
          </ac:picMkLst>
        </pc:picChg>
      </pc:sldChg>
      <pc:sldChg chg="addSp delSp modSp add mod">
        <pc:chgData name="Cristina Martins Rodrigues" userId="459032d2-6611-47f6-b546-c79c040e89ab" providerId="ADAL" clId="{E9A22D98-9B67-49A8-BF72-2C3D6BC808B1}" dt="2022-03-25T11:54:05.317" v="715" actId="21"/>
        <pc:sldMkLst>
          <pc:docMk/>
          <pc:sldMk cId="4004799559" sldId="816"/>
        </pc:sldMkLst>
        <pc:spChg chg="add del mod">
          <ac:chgData name="Cristina Martins Rodrigues" userId="459032d2-6611-47f6-b546-c79c040e89ab" providerId="ADAL" clId="{E9A22D98-9B67-49A8-BF72-2C3D6BC808B1}" dt="2022-03-25T11:54:05.317" v="715" actId="21"/>
          <ac:spMkLst>
            <pc:docMk/>
            <pc:sldMk cId="4004799559" sldId="816"/>
            <ac:spMk id="113" creationId="{DF364955-8557-4EB5-B96A-418CD976D6A8}"/>
          </ac:spMkLst>
        </pc:spChg>
        <pc:spChg chg="mod">
          <ac:chgData name="Cristina Martins Rodrigues" userId="459032d2-6611-47f6-b546-c79c040e89ab" providerId="ADAL" clId="{E9A22D98-9B67-49A8-BF72-2C3D6BC808B1}" dt="2022-03-25T11:53:01.961" v="689" actId="207"/>
          <ac:spMkLst>
            <pc:docMk/>
            <pc:sldMk cId="4004799559" sldId="816"/>
            <ac:spMk id="147" creationId="{E9B1A7A5-589F-4D23-8C5B-3B36038CD76B}"/>
          </ac:spMkLst>
        </pc:spChg>
      </pc:sldChg>
    </pc:docChg>
  </pc:docChgLst>
  <pc:docChgLst>
    <pc:chgData name="Timo Mühlhaus" userId="1b6b3aba618dadac" providerId="LiveId" clId="{C094342E-5CB0-9847-B76B-0FD750AE388C}"/>
    <pc:docChg chg="delSld modSld sldOrd">
      <pc:chgData name="Timo Mühlhaus" userId="1b6b3aba618dadac" providerId="LiveId" clId="{C094342E-5CB0-9847-B76B-0FD750AE388C}" dt="2021-11-25T20:28:09.950" v="19" actId="1076"/>
      <pc:docMkLst>
        <pc:docMk/>
      </pc:docMkLst>
      <pc:sldChg chg="modSp">
        <pc:chgData name="Timo Mühlhaus" userId="1b6b3aba618dadac" providerId="LiveId" clId="{C094342E-5CB0-9847-B76B-0FD750AE388C}" dt="2021-11-25T20:26:24.647" v="18" actId="1076"/>
        <pc:sldMkLst>
          <pc:docMk/>
          <pc:sldMk cId="709301252" sldId="639"/>
        </pc:sldMkLst>
        <pc:spChg chg="mod">
          <ac:chgData name="Timo Mühlhaus" userId="1b6b3aba618dadac" providerId="LiveId" clId="{C094342E-5CB0-9847-B76B-0FD750AE388C}" dt="2021-11-25T20:26:24.647" v="18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C094342E-5CB0-9847-B76B-0FD750AE388C}" dt="2021-11-25T20:26:10.906" v="17" actId="20577"/>
          <ac:spMkLst>
            <pc:docMk/>
            <pc:sldMk cId="709301252" sldId="639"/>
            <ac:spMk id="108" creationId="{1A888F6E-08A4-4EB9-AD65-4DC5F64E1CC6}"/>
          </ac:spMkLst>
        </pc:spChg>
      </pc:sldChg>
      <pc:sldChg chg="del">
        <pc:chgData name="Timo Mühlhaus" userId="1b6b3aba618dadac" providerId="LiveId" clId="{C094342E-5CB0-9847-B76B-0FD750AE388C}" dt="2021-11-25T20:16:33.216" v="0" actId="2696"/>
        <pc:sldMkLst>
          <pc:docMk/>
          <pc:sldMk cId="3622337693" sldId="647"/>
        </pc:sldMkLst>
      </pc:sldChg>
      <pc:sldChg chg="ord">
        <pc:chgData name="Timo Mühlhaus" userId="1b6b3aba618dadac" providerId="LiveId" clId="{C094342E-5CB0-9847-B76B-0FD750AE388C}" dt="2021-11-25T20:28:09.950" v="19" actId="1076"/>
        <pc:sldMkLst>
          <pc:docMk/>
          <pc:sldMk cId="3397632888" sldId="651"/>
        </pc:sldMkLst>
      </pc:sldChg>
      <pc:sldChg chg="ord">
        <pc:chgData name="Timo Mühlhaus" userId="1b6b3aba618dadac" providerId="LiveId" clId="{C094342E-5CB0-9847-B76B-0FD750AE388C}" dt="2021-11-25T20:25:20.209" v="1" actId="1076"/>
        <pc:sldMkLst>
          <pc:docMk/>
          <pc:sldMk cId="1617839959" sldId="693"/>
        </pc:sldMkLst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Cristina Martins Rodrigues" userId="459032d2-6611-47f6-b546-c79c040e89ab" providerId="ADAL" clId="{32486B13-AF23-469E-B151-DC4E7AE50B95}"/>
    <pc:docChg chg="custSel modSld">
      <pc:chgData name="Cristina Martins Rodrigues" userId="459032d2-6611-47f6-b546-c79c040e89ab" providerId="ADAL" clId="{32486B13-AF23-469E-B151-DC4E7AE50B95}" dt="2022-10-11T09:59:56.350" v="4" actId="478"/>
      <pc:docMkLst>
        <pc:docMk/>
      </pc:docMkLst>
      <pc:sldChg chg="addSp delSp modSp mod">
        <pc:chgData name="Cristina Martins Rodrigues" userId="459032d2-6611-47f6-b546-c79c040e89ab" providerId="ADAL" clId="{32486B13-AF23-469E-B151-DC4E7AE50B95}" dt="2022-10-11T09:59:56.350" v="4" actId="478"/>
        <pc:sldMkLst>
          <pc:docMk/>
          <pc:sldMk cId="799660972" sldId="795"/>
        </pc:sldMkLst>
        <pc:spChg chg="del">
          <ac:chgData name="Cristina Martins Rodrigues" userId="459032d2-6611-47f6-b546-c79c040e89ab" providerId="ADAL" clId="{32486B13-AF23-469E-B151-DC4E7AE50B95}" dt="2022-10-11T09:59:44.632" v="0" actId="478"/>
          <ac:spMkLst>
            <pc:docMk/>
            <pc:sldMk cId="799660972" sldId="795"/>
            <ac:spMk id="2" creationId="{EEBE6492-E78C-4CFE-A2EF-CCF439AE8997}"/>
          </ac:spMkLst>
        </pc:spChg>
        <pc:spChg chg="del">
          <ac:chgData name="Cristina Martins Rodrigues" userId="459032d2-6611-47f6-b546-c79c040e89ab" providerId="ADAL" clId="{32486B13-AF23-469E-B151-DC4E7AE50B95}" dt="2022-10-11T09:59:46.571" v="1" actId="478"/>
          <ac:spMkLst>
            <pc:docMk/>
            <pc:sldMk cId="799660972" sldId="795"/>
            <ac:spMk id="3" creationId="{1041160B-9C13-4F2F-B289-3AC295274110}"/>
          </ac:spMkLst>
        </pc:spChg>
        <pc:spChg chg="add del mod">
          <ac:chgData name="Cristina Martins Rodrigues" userId="459032d2-6611-47f6-b546-c79c040e89ab" providerId="ADAL" clId="{32486B13-AF23-469E-B151-DC4E7AE50B95}" dt="2022-10-11T09:59:48.328" v="3" actId="478"/>
          <ac:spMkLst>
            <pc:docMk/>
            <pc:sldMk cId="799660972" sldId="795"/>
            <ac:spMk id="25" creationId="{6F9FC3F5-7957-B9A7-39D5-0342078B5051}"/>
          </ac:spMkLst>
        </pc:spChg>
        <pc:spChg chg="del">
          <ac:chgData name="Cristina Martins Rodrigues" userId="459032d2-6611-47f6-b546-c79c040e89ab" providerId="ADAL" clId="{32486B13-AF23-469E-B151-DC4E7AE50B95}" dt="2022-10-11T09:59:56.350" v="4" actId="478"/>
          <ac:spMkLst>
            <pc:docMk/>
            <pc:sldMk cId="799660972" sldId="795"/>
            <ac:spMk id="27" creationId="{7DFC6E00-7572-46E4-A5E5-50336032BA43}"/>
          </ac:spMkLst>
        </pc:spChg>
        <pc:spChg chg="add del mod">
          <ac:chgData name="Cristina Martins Rodrigues" userId="459032d2-6611-47f6-b546-c79c040e89ab" providerId="ADAL" clId="{32486B13-AF23-469E-B151-DC4E7AE50B95}" dt="2022-10-11T09:59:47.757" v="2" actId="478"/>
          <ac:spMkLst>
            <pc:docMk/>
            <pc:sldMk cId="799660972" sldId="795"/>
            <ac:spMk id="31" creationId="{C8ACE7CD-490F-453C-C8E1-436050034C80}"/>
          </ac:spMkLst>
        </pc:spChg>
      </pc:sldChg>
    </pc:docChg>
  </pc:docChgLst>
  <pc:docChgLst>
    <pc:chgData name="Timo Mühlhaus" userId="1b6b3aba618dadac" providerId="LiveId" clId="{378A58FB-C233-4241-86E8-15F814D8D970}"/>
    <pc:docChg chg="undo custSel addSld delSld modSld sldOrd">
      <pc:chgData name="Timo Mühlhaus" userId="1b6b3aba618dadac" providerId="LiveId" clId="{378A58FB-C233-4241-86E8-15F814D8D970}" dt="2022-03-25T08:25:13.922" v="615" actId="6549"/>
      <pc:docMkLst>
        <pc:docMk/>
      </pc:docMkLst>
      <pc:sldChg chg="del">
        <pc:chgData name="Timo Mühlhaus" userId="1b6b3aba618dadac" providerId="LiveId" clId="{378A58FB-C233-4241-86E8-15F814D8D970}" dt="2022-03-25T07:53:46.003" v="572" actId="47"/>
        <pc:sldMkLst>
          <pc:docMk/>
          <pc:sldMk cId="3170677561" sldId="526"/>
        </pc:sldMkLst>
      </pc:sldChg>
      <pc:sldChg chg="modSp mod">
        <pc:chgData name="Timo Mühlhaus" userId="1b6b3aba618dadac" providerId="LiveId" clId="{378A58FB-C233-4241-86E8-15F814D8D970}" dt="2022-03-25T07:17:07.272" v="18" actId="207"/>
        <pc:sldMkLst>
          <pc:docMk/>
          <pc:sldMk cId="695490180" sldId="558"/>
        </pc:sldMkLst>
        <pc:spChg chg="mod">
          <ac:chgData name="Timo Mühlhaus" userId="1b6b3aba618dadac" providerId="LiveId" clId="{378A58FB-C233-4241-86E8-15F814D8D970}" dt="2022-03-25T07:17:07.272" v="18" actId="207"/>
          <ac:spMkLst>
            <pc:docMk/>
            <pc:sldMk cId="695490180" sldId="558"/>
            <ac:spMk id="3" creationId="{E6050A5C-3C7C-49B3-815E-AC177B5B6843}"/>
          </ac:spMkLst>
        </pc:spChg>
      </pc:sldChg>
      <pc:sldChg chg="add del">
        <pc:chgData name="Timo Mühlhaus" userId="1b6b3aba618dadac" providerId="LiveId" clId="{378A58FB-C233-4241-86E8-15F814D8D970}" dt="2022-03-25T08:24:48.008" v="601" actId="47"/>
        <pc:sldMkLst>
          <pc:docMk/>
          <pc:sldMk cId="689199237" sldId="568"/>
        </pc:sldMkLst>
      </pc:sldChg>
      <pc:sldChg chg="modSp add mod">
        <pc:chgData name="Timo Mühlhaus" userId="1b6b3aba618dadac" providerId="LiveId" clId="{378A58FB-C233-4241-86E8-15F814D8D970}" dt="2022-03-25T08:25:13.922" v="615" actId="6549"/>
        <pc:sldMkLst>
          <pc:docMk/>
          <pc:sldMk cId="3239487764" sldId="603"/>
        </pc:sldMkLst>
        <pc:spChg chg="mod">
          <ac:chgData name="Timo Mühlhaus" userId="1b6b3aba618dadac" providerId="LiveId" clId="{378A58FB-C233-4241-86E8-15F814D8D970}" dt="2022-03-25T08:25:13.922" v="615" actId="6549"/>
          <ac:spMkLst>
            <pc:docMk/>
            <pc:sldMk cId="3239487764" sldId="603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378A58FB-C233-4241-86E8-15F814D8D970}" dt="2022-03-25T07:48:03.796" v="557" actId="20577"/>
        <pc:sldMkLst>
          <pc:docMk/>
          <pc:sldMk cId="3285514407" sldId="662"/>
        </pc:sldMkLst>
        <pc:spChg chg="mod">
          <ac:chgData name="Timo Mühlhaus" userId="1b6b3aba618dadac" providerId="LiveId" clId="{378A58FB-C233-4241-86E8-15F814D8D970}" dt="2022-03-25T07:48:03.796" v="557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modSp del mod">
        <pc:chgData name="Timo Mühlhaus" userId="1b6b3aba618dadac" providerId="LiveId" clId="{378A58FB-C233-4241-86E8-15F814D8D970}" dt="2022-03-25T08:20:50.596" v="580" actId="47"/>
        <pc:sldMkLst>
          <pc:docMk/>
          <pc:sldMk cId="1202996092" sldId="717"/>
        </pc:sldMkLst>
        <pc:spChg chg="mod">
          <ac:chgData name="Timo Mühlhaus" userId="1b6b3aba618dadac" providerId="LiveId" clId="{378A58FB-C233-4241-86E8-15F814D8D970}" dt="2022-03-25T08:09:46.101" v="573" actId="20577"/>
          <ac:spMkLst>
            <pc:docMk/>
            <pc:sldMk cId="1202996092" sldId="717"/>
            <ac:spMk id="2" creationId="{B455024A-0321-443E-9247-25A6679DD675}"/>
          </ac:spMkLst>
        </pc:spChg>
      </pc:sldChg>
      <pc:sldChg chg="del">
        <pc:chgData name="Timo Mühlhaus" userId="1b6b3aba618dadac" providerId="LiveId" clId="{378A58FB-C233-4241-86E8-15F814D8D970}" dt="2022-03-25T07:52:21.548" v="571" actId="47"/>
        <pc:sldMkLst>
          <pc:docMk/>
          <pc:sldMk cId="4097632390" sldId="719"/>
        </pc:sldMkLst>
      </pc:sldChg>
      <pc:sldChg chg="addSp delSp modSp mod">
        <pc:chgData name="Timo Mühlhaus" userId="1b6b3aba618dadac" providerId="LiveId" clId="{378A58FB-C233-4241-86E8-15F814D8D970}" dt="2022-03-25T07:32:12.474" v="346" actId="20577"/>
        <pc:sldMkLst>
          <pc:docMk/>
          <pc:sldMk cId="2620667548" sldId="724"/>
        </pc:sldMkLst>
        <pc:spChg chg="mod">
          <ac:chgData name="Timo Mühlhaus" userId="1b6b3aba618dadac" providerId="LiveId" clId="{378A58FB-C233-4241-86E8-15F814D8D970}" dt="2022-03-25T07:30:09.302" v="293" actId="403"/>
          <ac:spMkLst>
            <pc:docMk/>
            <pc:sldMk cId="2620667548" sldId="724"/>
            <ac:spMk id="24" creationId="{FC8C9B3C-E50B-4C9B-B8B7-45609A75F81D}"/>
          </ac:spMkLst>
        </pc:spChg>
        <pc:spChg chg="mod">
          <ac:chgData name="Timo Mühlhaus" userId="1b6b3aba618dadac" providerId="LiveId" clId="{378A58FB-C233-4241-86E8-15F814D8D970}" dt="2022-03-25T07:32:12.474" v="346" actId="20577"/>
          <ac:spMkLst>
            <pc:docMk/>
            <pc:sldMk cId="2620667548" sldId="724"/>
            <ac:spMk id="85" creationId="{7D28C2EB-7251-4617-9EBA-D22F4D19CD5D}"/>
          </ac:spMkLst>
        </pc:spChg>
        <pc:spChg chg="mod">
          <ac:chgData name="Timo Mühlhaus" userId="1b6b3aba618dadac" providerId="LiveId" clId="{378A58FB-C233-4241-86E8-15F814D8D970}" dt="2022-03-25T07:31:57.707" v="304"/>
          <ac:spMkLst>
            <pc:docMk/>
            <pc:sldMk cId="2620667548" sldId="724"/>
            <ac:spMk id="86" creationId="{8A1E74C1-0BDE-439D-A20F-17BF80E2779B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4" creationId="{A01192AD-761B-4ED5-9F18-68FBDD013ADF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5" creationId="{E035EB51-7C6E-4D07-B18B-BB72933293F3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6" creationId="{A342601B-B5C6-4DDF-8E0E-4F1C3E51CFDA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7" creationId="{13B17EE3-4EB7-4347-805C-BA6929A518CC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8" creationId="{68E13D32-5376-4FF4-A164-F00A186BD0D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99" creationId="{73BA5A48-2886-475C-91BB-54BC217D732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0" creationId="{4C9B5AE3-D51C-402C-A5F5-C93F502896D9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1" creationId="{CC32CC09-ACA1-487F-9D58-921D7E04F9E8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3" creationId="{070CC8AB-52DF-4D32-988A-44ED7618C33E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4" creationId="{D072DAB0-53C3-4BDC-A2B2-7771F035B8A4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5" creationId="{AFA370D0-A9D3-4AE3-80D2-D878A97BFA06}"/>
          </ac:spMkLst>
        </pc:spChg>
        <pc:spChg chg="mod">
          <ac:chgData name="Timo Mühlhaus" userId="1b6b3aba618dadac" providerId="LiveId" clId="{378A58FB-C233-4241-86E8-15F814D8D970}" dt="2022-03-25T07:29:45.374" v="286" actId="165"/>
          <ac:spMkLst>
            <pc:docMk/>
            <pc:sldMk cId="2620667548" sldId="724"/>
            <ac:spMk id="106" creationId="{F7F98670-CD43-4494-A9CA-4132AFECD9E4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07" creationId="{42B6F000-ED84-40CD-9FEF-6A130BC10A81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10" creationId="{039BB9CE-A4DE-40E9-AAD3-328256E0BC2D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5" creationId="{361FAF4C-4D3A-4444-9104-4DD622BDC855}"/>
          </ac:spMkLst>
        </pc:spChg>
        <pc:spChg chg="mod">
          <ac:chgData name="Timo Mühlhaus" userId="1b6b3aba618dadac" providerId="LiveId" clId="{378A58FB-C233-4241-86E8-15F814D8D970}" dt="2022-03-25T07:31:10.983" v="300" actId="165"/>
          <ac:spMkLst>
            <pc:docMk/>
            <pc:sldMk cId="2620667548" sldId="724"/>
            <ac:spMk id="148" creationId="{C8586BF5-6FBF-4502-8457-14AC8FE69806}"/>
          </ac:spMkLst>
        </pc:spChg>
        <pc:grpChg chg="add del mod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2" creationId="{FC204C69-F800-4EF7-B40B-F0C7F050BF99}"/>
          </ac:grpSpMkLst>
        </pc:grpChg>
        <pc:grpChg chg="mod">
          <ac:chgData name="Timo Mühlhaus" userId="1b6b3aba618dadac" providerId="LiveId" clId="{378A58FB-C233-4241-86E8-15F814D8D970}" dt="2022-03-25T07:30:36.945" v="295" actId="1076"/>
          <ac:grpSpMkLst>
            <pc:docMk/>
            <pc:sldMk cId="2620667548" sldId="724"/>
            <ac:grpSpMk id="3" creationId="{F966F266-DFC0-47B4-9889-850DF5DCE816}"/>
          </ac:grpSpMkLst>
        </pc:grpChg>
        <pc:grpChg chg="add del 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87" creationId="{4D5487B4-2F22-4366-9134-6FEAF9F148A7}"/>
          </ac:grpSpMkLst>
        </pc:grpChg>
        <pc:grpChg chg="mod topLvl">
          <ac:chgData name="Timo Mühlhaus" userId="1b6b3aba618dadac" providerId="LiveId" clId="{378A58FB-C233-4241-86E8-15F814D8D970}" dt="2022-03-25T07:31:21.126" v="303" actId="1076"/>
          <ac:grpSpMkLst>
            <pc:docMk/>
            <pc:sldMk cId="2620667548" sldId="724"/>
            <ac:grpSpMk id="88" creationId="{D59E8931-19AB-4894-AC93-AA6E7957FAE7}"/>
          </ac:grpSpMkLst>
        </pc:grpChg>
        <pc:grpChg chg="mod topLvl">
          <ac:chgData name="Timo Mühlhaus" userId="1b6b3aba618dadac" providerId="LiveId" clId="{378A58FB-C233-4241-86E8-15F814D8D970}" dt="2022-03-25T07:31:15.777" v="301" actId="1076"/>
          <ac:grpSpMkLst>
            <pc:docMk/>
            <pc:sldMk cId="2620667548" sldId="724"/>
            <ac:grpSpMk id="89" creationId="{2021E893-879F-4E41-8F8E-AC7A4007A9C5}"/>
          </ac:grpSpMkLst>
        </pc:grpChg>
        <pc:grpChg chg="mod topLvl">
          <ac:chgData name="Timo Mühlhaus" userId="1b6b3aba618dadac" providerId="LiveId" clId="{378A58FB-C233-4241-86E8-15F814D8D970}" dt="2022-03-25T07:31:19.186" v="302" actId="1076"/>
          <ac:grpSpMkLst>
            <pc:docMk/>
            <pc:sldMk cId="2620667548" sldId="724"/>
            <ac:grpSpMk id="90" creationId="{3C3EDFBB-1B78-4D66-B940-752D364E8CEA}"/>
          </ac:grpSpMkLst>
        </pc:grpChg>
        <pc:grpChg chg="mod topLvl">
          <ac:chgData name="Timo Mühlhaus" userId="1b6b3aba618dadac" providerId="LiveId" clId="{378A58FB-C233-4241-86E8-15F814D8D970}" dt="2022-03-25T07:31:10.983" v="300" actId="165"/>
          <ac:grpSpMkLst>
            <pc:docMk/>
            <pc:sldMk cId="2620667548" sldId="724"/>
            <ac:grpSpMk id="91" creationId="{CBF0C58F-1464-4BAB-9BA9-9C3E810C4297}"/>
          </ac:grpSpMkLst>
        </pc:grpChg>
        <pc:grpChg chg="del mod topLvl">
          <ac:chgData name="Timo Mühlhaus" userId="1b6b3aba618dadac" providerId="LiveId" clId="{378A58FB-C233-4241-86E8-15F814D8D970}" dt="2022-03-25T07:29:47.265" v="287" actId="478"/>
          <ac:grpSpMkLst>
            <pc:docMk/>
            <pc:sldMk cId="2620667548" sldId="724"/>
            <ac:grpSpMk id="92" creationId="{3757E44F-9669-413A-8A11-664BA119DF67}"/>
          </ac:grpSpMkLst>
        </pc:grpChg>
        <pc:grpChg chg="mod">
          <ac:chgData name="Timo Mühlhaus" userId="1b6b3aba618dadac" providerId="LiveId" clId="{378A58FB-C233-4241-86E8-15F814D8D970}" dt="2022-03-25T07:29:45.374" v="286" actId="165"/>
          <ac:grpSpMkLst>
            <pc:docMk/>
            <pc:sldMk cId="2620667548" sldId="724"/>
            <ac:grpSpMk id="93" creationId="{0A1DBCB5-693A-4765-BD3F-41E2DF1B4AC4}"/>
          </ac:grpSpMkLst>
        </pc:grp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8" creationId="{352D93A4-91DA-4B33-86A0-0ED2D2492D7F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09" creationId="{645BB3CC-A785-4195-A478-C2F9B8DFF07E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11" creationId="{FED0594D-82AF-4355-9CB7-20B36DD59C6A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4" creationId="{F3B2DD9A-A69C-44A8-9189-128553BAC80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6" creationId="{8A979604-2032-4355-AD8B-C006B265A7C1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7" creationId="{84810964-AC17-4047-AD82-AD6A51BD6128}"/>
          </ac:cxnSpMkLst>
        </pc:cxnChg>
        <pc:cxnChg chg="mod">
          <ac:chgData name="Timo Mühlhaus" userId="1b6b3aba618dadac" providerId="LiveId" clId="{378A58FB-C233-4241-86E8-15F814D8D970}" dt="2022-03-25T07:31:10.983" v="300" actId="165"/>
          <ac:cxnSpMkLst>
            <pc:docMk/>
            <pc:sldMk cId="2620667548" sldId="724"/>
            <ac:cxnSpMk id="149" creationId="{6A8C29B7-0411-4FBB-8AA7-AF15A28734A6}"/>
          </ac:cxnSpMkLst>
        </pc:cxnChg>
      </pc:sldChg>
      <pc:sldChg chg="del ord">
        <pc:chgData name="Timo Mühlhaus" userId="1b6b3aba618dadac" providerId="LiveId" clId="{378A58FB-C233-4241-86E8-15F814D8D970}" dt="2022-03-25T07:29:10.710" v="282" actId="47"/>
        <pc:sldMkLst>
          <pc:docMk/>
          <pc:sldMk cId="930301155" sldId="734"/>
        </pc:sldMkLst>
      </pc:sldChg>
      <pc:sldChg chg="modSp mod">
        <pc:chgData name="Timo Mühlhaus" userId="1b6b3aba618dadac" providerId="LiveId" clId="{378A58FB-C233-4241-86E8-15F814D8D970}" dt="2022-03-25T07:32:32.993" v="348" actId="6549"/>
        <pc:sldMkLst>
          <pc:docMk/>
          <pc:sldMk cId="1821549174" sldId="741"/>
        </pc:sldMkLst>
        <pc:spChg chg="mod">
          <ac:chgData name="Timo Mühlhaus" userId="1b6b3aba618dadac" providerId="LiveId" clId="{378A58FB-C233-4241-86E8-15F814D8D970}" dt="2022-03-25T07:32:32.993" v="348" actId="6549"/>
          <ac:spMkLst>
            <pc:docMk/>
            <pc:sldMk cId="1821549174" sldId="741"/>
            <ac:spMk id="2" creationId="{630A211B-9340-4F5C-BB86-8E2B508613B8}"/>
          </ac:spMkLst>
        </pc:spChg>
      </pc:sldChg>
      <pc:sldChg chg="del ord">
        <pc:chgData name="Timo Mühlhaus" userId="1b6b3aba618dadac" providerId="LiveId" clId="{378A58FB-C233-4241-86E8-15F814D8D970}" dt="2022-03-25T07:32:59.670" v="351" actId="47"/>
        <pc:sldMkLst>
          <pc:docMk/>
          <pc:sldMk cId="2398524886" sldId="743"/>
        </pc:sldMkLst>
      </pc:sldChg>
      <pc:sldChg chg="del ord">
        <pc:chgData name="Timo Mühlhaus" userId="1b6b3aba618dadac" providerId="LiveId" clId="{378A58FB-C233-4241-86E8-15F814D8D970}" dt="2022-03-25T07:28:05.068" v="281" actId="47"/>
        <pc:sldMkLst>
          <pc:docMk/>
          <pc:sldMk cId="3296948116" sldId="750"/>
        </pc:sldMkLst>
      </pc:sldChg>
      <pc:sldChg chg="delSp modSp mod">
        <pc:chgData name="Timo Mühlhaus" userId="1b6b3aba618dadac" providerId="LiveId" clId="{378A58FB-C233-4241-86E8-15F814D8D970}" dt="2022-03-25T07:51:08.142" v="570"/>
        <pc:sldMkLst>
          <pc:docMk/>
          <pc:sldMk cId="2967692925" sldId="757"/>
        </pc:sldMkLst>
        <pc:spChg chg="mod">
          <ac:chgData name="Timo Mühlhaus" userId="1b6b3aba618dadac" providerId="LiveId" clId="{378A58FB-C233-4241-86E8-15F814D8D970}" dt="2022-03-25T07:51:08.142" v="570"/>
          <ac:spMkLst>
            <pc:docMk/>
            <pc:sldMk cId="2967692925" sldId="757"/>
            <ac:spMk id="24" creationId="{7D499B47-F99A-437D-9761-D78C5343C14F}"/>
          </ac:spMkLst>
        </pc:spChg>
        <pc:spChg chg="del">
          <ac:chgData name="Timo Mühlhaus" userId="1b6b3aba618dadac" providerId="LiveId" clId="{378A58FB-C233-4241-86E8-15F814D8D970}" dt="2022-03-25T07:50:52.758" v="560" actId="478"/>
          <ac:spMkLst>
            <pc:docMk/>
            <pc:sldMk cId="2967692925" sldId="757"/>
            <ac:spMk id="66" creationId="{9D627128-8498-4399-8DAD-B8213552B5BE}"/>
          </ac:spMkLst>
        </pc:sp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4" creationId="{AA073925-BE48-40C9-8ABD-B56B79DCBCAB}"/>
          </ac:cxnSpMkLst>
        </pc:cxnChg>
        <pc:cxnChg chg="mod">
          <ac:chgData name="Timo Mühlhaus" userId="1b6b3aba618dadac" providerId="LiveId" clId="{378A58FB-C233-4241-86E8-15F814D8D970}" dt="2022-03-25T07:51:02.664" v="568" actId="108"/>
          <ac:cxnSpMkLst>
            <pc:docMk/>
            <pc:sldMk cId="2967692925" sldId="757"/>
            <ac:cxnSpMk id="61" creationId="{E3ED63FD-7C13-489D-99D9-DC3C76DE1A57}"/>
          </ac:cxnSpMkLst>
        </pc:cxnChg>
        <pc:cxnChg chg="del">
          <ac:chgData name="Timo Mühlhaus" userId="1b6b3aba618dadac" providerId="LiveId" clId="{378A58FB-C233-4241-86E8-15F814D8D970}" dt="2022-03-25T07:50:52.758" v="560" actId="478"/>
          <ac:cxnSpMkLst>
            <pc:docMk/>
            <pc:sldMk cId="2967692925" sldId="757"/>
            <ac:cxnSpMk id="62" creationId="{9AF91ABD-6900-429D-87A5-23F2F9FFB37F}"/>
          </ac:cxnSpMkLst>
        </pc:cxnChg>
      </pc:sldChg>
      <pc:sldChg chg="modSp mod">
        <pc:chgData name="Timo Mühlhaus" userId="1b6b3aba618dadac" providerId="LiveId" clId="{378A58FB-C233-4241-86E8-15F814D8D970}" dt="2022-03-25T07:37:30.402" v="431" actId="207"/>
        <pc:sldMkLst>
          <pc:docMk/>
          <pc:sldMk cId="2330446970" sldId="770"/>
        </pc:sldMkLst>
        <pc:spChg chg="mod">
          <ac:chgData name="Timo Mühlhaus" userId="1b6b3aba618dadac" providerId="LiveId" clId="{378A58FB-C233-4241-86E8-15F814D8D970}" dt="2022-03-25T07:37:30.402" v="431" actId="207"/>
          <ac:spMkLst>
            <pc:docMk/>
            <pc:sldMk cId="2330446970" sldId="770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7:51.683" v="434" actId="207"/>
        <pc:sldMkLst>
          <pc:docMk/>
          <pc:sldMk cId="3382108641" sldId="771"/>
        </pc:sldMkLst>
        <pc:spChg chg="mod">
          <ac:chgData name="Timo Mühlhaus" userId="1b6b3aba618dadac" providerId="LiveId" clId="{378A58FB-C233-4241-86E8-15F814D8D970}" dt="2022-03-25T07:37:51.683" v="434" actId="207"/>
          <ac:spMkLst>
            <pc:docMk/>
            <pc:sldMk cId="3382108641" sldId="771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16.730" v="436" actId="207"/>
        <pc:sldMkLst>
          <pc:docMk/>
          <pc:sldMk cId="709157215" sldId="772"/>
        </pc:sldMkLst>
        <pc:spChg chg="mod">
          <ac:chgData name="Timo Mühlhaus" userId="1b6b3aba618dadac" providerId="LiveId" clId="{378A58FB-C233-4241-86E8-15F814D8D970}" dt="2022-03-25T07:38:16.730" v="436" actId="207"/>
          <ac:spMkLst>
            <pc:docMk/>
            <pc:sldMk cId="709157215" sldId="772"/>
            <ac:spMk id="3" creationId="{111DB117-9B52-4D4E-B7DB-51E2326BDD25}"/>
          </ac:spMkLst>
        </pc:spChg>
      </pc:sldChg>
      <pc:sldChg chg="modSp mod">
        <pc:chgData name="Timo Mühlhaus" userId="1b6b3aba618dadac" providerId="LiveId" clId="{378A58FB-C233-4241-86E8-15F814D8D970}" dt="2022-03-25T07:38:45.081" v="439" actId="207"/>
        <pc:sldMkLst>
          <pc:docMk/>
          <pc:sldMk cId="2889002305" sldId="773"/>
        </pc:sldMkLst>
        <pc:spChg chg="mod">
          <ac:chgData name="Timo Mühlhaus" userId="1b6b3aba618dadac" providerId="LiveId" clId="{378A58FB-C233-4241-86E8-15F814D8D970}" dt="2022-03-25T07:38:45.081" v="439" actId="207"/>
          <ac:spMkLst>
            <pc:docMk/>
            <pc:sldMk cId="2889002305" sldId="773"/>
            <ac:spMk id="3" creationId="{111DB117-9B52-4D4E-B7DB-51E2326BDD25}"/>
          </ac:spMkLst>
        </pc:spChg>
      </pc:sldChg>
      <pc:sldChg chg="del">
        <pc:chgData name="Timo Mühlhaus" userId="1b6b3aba618dadac" providerId="LiveId" clId="{378A58FB-C233-4241-86E8-15F814D8D970}" dt="2022-03-25T07:36:51.855" v="426" actId="47"/>
        <pc:sldMkLst>
          <pc:docMk/>
          <pc:sldMk cId="1705063221" sldId="791"/>
        </pc:sldMkLst>
      </pc:sldChg>
      <pc:sldChg chg="addSp modSp mod">
        <pc:chgData name="Timo Mühlhaus" userId="1b6b3aba618dadac" providerId="LiveId" clId="{378A58FB-C233-4241-86E8-15F814D8D970}" dt="2022-03-25T07:36:49.293" v="425" actId="1076"/>
        <pc:sldMkLst>
          <pc:docMk/>
          <pc:sldMk cId="3191562835" sldId="794"/>
        </pc:sldMkLst>
        <pc:spChg chg="mod">
          <ac:chgData name="Timo Mühlhaus" userId="1b6b3aba618dadac" providerId="LiveId" clId="{378A58FB-C233-4241-86E8-15F814D8D970}" dt="2022-03-25T07:36:27.960" v="421" actId="207"/>
          <ac:spMkLst>
            <pc:docMk/>
            <pc:sldMk cId="3191562835" sldId="794"/>
            <ac:spMk id="3" creationId="{111DB117-9B52-4D4E-B7DB-51E2326BDD25}"/>
          </ac:spMkLst>
        </pc:spChg>
        <pc:picChg chg="add mod">
          <ac:chgData name="Timo Mühlhaus" userId="1b6b3aba618dadac" providerId="LiveId" clId="{378A58FB-C233-4241-86E8-15F814D8D970}" dt="2022-03-25T07:36:49.293" v="425" actId="1076"/>
          <ac:picMkLst>
            <pc:docMk/>
            <pc:sldMk cId="3191562835" sldId="794"/>
            <ac:picMk id="4" creationId="{3A9DC8A6-9BAD-4D82-A9A1-44F9D9810058}"/>
          </ac:picMkLst>
        </pc:picChg>
        <pc:picChg chg="add mod">
          <ac:chgData name="Timo Mühlhaus" userId="1b6b3aba618dadac" providerId="LiveId" clId="{378A58FB-C233-4241-86E8-15F814D8D970}" dt="2022-03-25T07:36:46.139" v="424" actId="1076"/>
          <ac:picMkLst>
            <pc:docMk/>
            <pc:sldMk cId="3191562835" sldId="794"/>
            <ac:picMk id="5" creationId="{E6FA4EA3-8B21-4E0C-9DDB-5D194304915E}"/>
          </ac:picMkLst>
        </pc:picChg>
      </pc:sldChg>
      <pc:sldChg chg="addSp modSp mod modAnim">
        <pc:chgData name="Timo Mühlhaus" userId="1b6b3aba618dadac" providerId="LiveId" clId="{378A58FB-C233-4241-86E8-15F814D8D970}" dt="2022-03-25T07:48:30.958" v="558"/>
        <pc:sldMkLst>
          <pc:docMk/>
          <pc:sldMk cId="799660972" sldId="795"/>
        </pc:sldMkLst>
        <pc:spChg chg="mod">
          <ac:chgData name="Timo Mühlhaus" userId="1b6b3aba618dadac" providerId="LiveId" clId="{378A58FB-C233-4241-86E8-15F814D8D970}" dt="2022-03-25T07:45:46.555" v="493" actId="20577"/>
          <ac:spMkLst>
            <pc:docMk/>
            <pc:sldMk cId="799660972" sldId="795"/>
            <ac:spMk id="12" creationId="{BAC0EE5A-D380-46E4-AB03-2914D6E3496A}"/>
          </ac:spMkLst>
        </pc:spChg>
        <pc:spChg chg="add mod">
          <ac:chgData name="Timo Mühlhaus" userId="1b6b3aba618dadac" providerId="LiveId" clId="{378A58FB-C233-4241-86E8-15F814D8D970}" dt="2022-03-25T07:46:12.036" v="500" actId="1076"/>
          <ac:spMkLst>
            <pc:docMk/>
            <pc:sldMk cId="799660972" sldId="795"/>
            <ac:spMk id="24" creationId="{FADACA7C-266C-481D-B57D-8ABF64D71E8D}"/>
          </ac:spMkLst>
        </pc:spChg>
        <pc:spChg chg="add mod">
          <ac:chgData name="Timo Mühlhaus" userId="1b6b3aba618dadac" providerId="LiveId" clId="{378A58FB-C233-4241-86E8-15F814D8D970}" dt="2022-03-25T07:46:49.867" v="524" actId="1076"/>
          <ac:spMkLst>
            <pc:docMk/>
            <pc:sldMk cId="799660972" sldId="795"/>
            <ac:spMk id="26" creationId="{328D1458-4F62-45CC-A068-0BCCFAD87D73}"/>
          </ac:spMkLst>
        </pc:spChg>
        <pc:spChg chg="add mod">
          <ac:chgData name="Timo Mühlhaus" userId="1b6b3aba618dadac" providerId="LiveId" clId="{378A58FB-C233-4241-86E8-15F814D8D970}" dt="2022-03-25T07:46:42.269" v="523" actId="1038"/>
          <ac:spMkLst>
            <pc:docMk/>
            <pc:sldMk cId="799660972" sldId="795"/>
            <ac:spMk id="28" creationId="{A12F94EE-2897-489D-99BD-A37E284E39E1}"/>
          </ac:spMkLst>
        </pc:spChg>
        <pc:spChg chg="add mod">
          <ac:chgData name="Timo Mühlhaus" userId="1b6b3aba618dadac" providerId="LiveId" clId="{378A58FB-C233-4241-86E8-15F814D8D970}" dt="2022-03-25T07:46:33.534" v="518" actId="1036"/>
          <ac:spMkLst>
            <pc:docMk/>
            <pc:sldMk cId="799660972" sldId="795"/>
            <ac:spMk id="30" creationId="{30AA0C1A-4C4E-4743-AC20-06D27C4F0DC2}"/>
          </ac:spMkLst>
        </pc:spChg>
      </pc:sldChg>
      <pc:sldChg chg="modSp mod">
        <pc:chgData name="Timo Mühlhaus" userId="1b6b3aba618dadac" providerId="LiveId" clId="{378A58FB-C233-4241-86E8-15F814D8D970}" dt="2022-03-25T07:47:29.581" v="529" actId="113"/>
        <pc:sldMkLst>
          <pc:docMk/>
          <pc:sldMk cId="343973692" sldId="796"/>
        </pc:sldMkLst>
        <pc:spChg chg="mod">
          <ac:chgData name="Timo Mühlhaus" userId="1b6b3aba618dadac" providerId="LiveId" clId="{378A58FB-C233-4241-86E8-15F814D8D970}" dt="2022-03-25T07:47:29.581" v="529" actId="113"/>
          <ac:spMkLst>
            <pc:docMk/>
            <pc:sldMk cId="343973692" sldId="796"/>
            <ac:spMk id="3" creationId="{111DB117-9B52-4D4E-B7DB-51E2326BDD25}"/>
          </ac:spMkLst>
        </pc:spChg>
      </pc:sldChg>
      <pc:sldChg chg="addSp delSp modSp mod ord">
        <pc:chgData name="Timo Mühlhaus" userId="1b6b3aba618dadac" providerId="LiveId" clId="{378A58FB-C233-4241-86E8-15F814D8D970}" dt="2022-03-25T07:35:39.839" v="418" actId="1076"/>
        <pc:sldMkLst>
          <pc:docMk/>
          <pc:sldMk cId="2866835899" sldId="797"/>
        </pc:sldMkLst>
        <pc:spChg chg="mod">
          <ac:chgData name="Timo Mühlhaus" userId="1b6b3aba618dadac" providerId="LiveId" clId="{378A58FB-C233-4241-86E8-15F814D8D970}" dt="2022-03-25T07:33:32.575" v="390" actId="20577"/>
          <ac:spMkLst>
            <pc:docMk/>
            <pc:sldMk cId="2866835899" sldId="797"/>
            <ac:spMk id="2" creationId="{FF23E55F-7575-48C7-882D-61B713E26FF8}"/>
          </ac:spMkLst>
        </pc:spChg>
        <pc:spChg chg="add del mod">
          <ac:chgData name="Timo Mühlhaus" userId="1b6b3aba618dadac" providerId="LiveId" clId="{378A58FB-C233-4241-86E8-15F814D8D970}" dt="2022-03-25T07:35:34.787" v="417" actId="21"/>
          <ac:spMkLst>
            <pc:docMk/>
            <pc:sldMk cId="2866835899" sldId="797"/>
            <ac:spMk id="4" creationId="{01F57357-4C3F-4C3C-A2ED-5B5EBD2EB347}"/>
          </ac:spMkLst>
        </pc:spChg>
        <pc:spChg chg="del mod">
          <ac:chgData name="Timo Mühlhaus" userId="1b6b3aba618dadac" providerId="LiveId" clId="{378A58FB-C233-4241-86E8-15F814D8D970}" dt="2022-03-25T07:34:28.651" v="402" actId="478"/>
          <ac:spMkLst>
            <pc:docMk/>
            <pc:sldMk cId="2866835899" sldId="797"/>
            <ac:spMk id="6" creationId="{203F6927-1706-43EC-9C46-5B3E4218A180}"/>
          </ac:spMkLst>
        </pc:spChg>
        <pc:spChg chg="mod">
          <ac:chgData name="Timo Mühlhaus" userId="1b6b3aba618dadac" providerId="LiveId" clId="{378A58FB-C233-4241-86E8-15F814D8D970}" dt="2022-03-25T07:34:10.809" v="400" actId="1076"/>
          <ac:spMkLst>
            <pc:docMk/>
            <pc:sldMk cId="2866835899" sldId="797"/>
            <ac:spMk id="9" creationId="{862C0C84-5B36-4C09-94AD-76972CBE9C2E}"/>
          </ac:spMkLst>
        </pc:spChg>
        <pc:spChg chg="mod">
          <ac:chgData name="Timo Mühlhaus" userId="1b6b3aba618dadac" providerId="LiveId" clId="{378A58FB-C233-4241-86E8-15F814D8D970}" dt="2022-03-25T07:34:16.114" v="401" actId="1076"/>
          <ac:spMkLst>
            <pc:docMk/>
            <pc:sldMk cId="2866835899" sldId="797"/>
            <ac:spMk id="13" creationId="{D2A71BFB-DDE0-4BD4-8650-CB22D4B88F55}"/>
          </ac:spMkLst>
        </pc:spChg>
        <pc:spChg chg="del">
          <ac:chgData name="Timo Mühlhaus" userId="1b6b3aba618dadac" providerId="LiveId" clId="{378A58FB-C233-4241-86E8-15F814D8D970}" dt="2022-03-25T07:33:48.064" v="391" actId="478"/>
          <ac:spMkLst>
            <pc:docMk/>
            <pc:sldMk cId="2866835899" sldId="797"/>
            <ac:spMk id="14" creationId="{8F47C663-0DA6-48A1-B50E-CC058828A1D8}"/>
          </ac:spMkLst>
        </pc:spChg>
        <pc:spChg chg="del mod">
          <ac:chgData name="Timo Mühlhaus" userId="1b6b3aba618dadac" providerId="LiveId" clId="{378A58FB-C233-4241-86E8-15F814D8D970}" dt="2022-03-25T07:33:51.394" v="393" actId="478"/>
          <ac:spMkLst>
            <pc:docMk/>
            <pc:sldMk cId="2866835899" sldId="797"/>
            <ac:spMk id="16" creationId="{12796C51-7B95-40C7-BCDB-F93644745C97}"/>
          </ac:spMkLst>
        </pc:spChg>
        <pc:spChg chg="mod">
          <ac:chgData name="Timo Mühlhaus" userId="1b6b3aba618dadac" providerId="LiveId" clId="{378A58FB-C233-4241-86E8-15F814D8D970}" dt="2022-03-25T07:35:18.631" v="413" actId="1076"/>
          <ac:spMkLst>
            <pc:docMk/>
            <pc:sldMk cId="2866835899" sldId="797"/>
            <ac:spMk id="18" creationId="{0761D747-4590-4B24-B44F-3047A13BF2F1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19" creationId="{DE4753E1-BF82-44EE-B8AF-320E0DFF0855}"/>
          </ac:spMkLst>
        </pc:spChg>
        <pc:spChg chg="mod">
          <ac:chgData name="Timo Mühlhaus" userId="1b6b3aba618dadac" providerId="LiveId" clId="{378A58FB-C233-4241-86E8-15F814D8D970}" dt="2022-03-25T07:33:56.252" v="394" actId="164"/>
          <ac:spMkLst>
            <pc:docMk/>
            <pc:sldMk cId="2866835899" sldId="797"/>
            <ac:spMk id="21" creationId="{E9A7FE92-BB30-4755-909F-FE4F3E167E3A}"/>
          </ac:spMkLst>
        </pc:spChg>
        <pc:spChg chg="mod">
          <ac:chgData name="Timo Mühlhaus" userId="1b6b3aba618dadac" providerId="LiveId" clId="{378A58FB-C233-4241-86E8-15F814D8D970}" dt="2022-03-25T07:35:39.839" v="418" actId="1076"/>
          <ac:spMkLst>
            <pc:docMk/>
            <pc:sldMk cId="2866835899" sldId="797"/>
            <ac:spMk id="22" creationId="{E4F1C616-0568-4DAB-8752-F6DACE3C7B5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4" creationId="{3BA04669-6186-4AAE-A25E-A5E517791F08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5" creationId="{1ECAA029-A29A-4D47-AB81-444158F0223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6" creationId="{539B6A1B-AA3F-4B94-AF38-ADC914D0F5B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7" creationId="{01477840-AF09-4578-B367-9E8057C32D8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8" creationId="{07572BFE-95A6-4916-86C4-3C9F08AC444A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29" creationId="{2A9165C0-AC1F-40FE-9C89-1501BB7625E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0" creationId="{8054A437-70C0-4EC9-89AD-6BD00B169BA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1" creationId="{83FDE712-C2AB-4659-A64D-858A6A3F15E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2" creationId="{26C900DF-09B9-40C8-BA67-57B7F3ADF6A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3" creationId="{4B38D1F5-709D-43D6-B5A3-2336941DC4A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4" creationId="{8F8E70C2-FF0E-4567-8126-EECF9B5AF55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35" creationId="{79EB8AFE-16A9-4E34-95DA-85E728624756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3" creationId="{12EC1571-D83B-4C88-958E-2D6315DBA5B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4" creationId="{8C823351-DD7A-4CA6-86DE-876B660B3D9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5" creationId="{BE5322BF-D131-4525-AC9E-D684D5D13FB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6" creationId="{09E681F9-43AE-4327-93AC-F036A28E212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7" creationId="{7B620A98-A3FE-4E94-B93D-F9AAB4DB267F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8" creationId="{93DA9C7E-D712-475B-ADBE-825C311A9112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49" creationId="{1125A879-84BF-4179-BF48-1328EC429107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0" creationId="{BE45B53B-1FF2-42A1-97C2-CB081758E0EB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1" creationId="{408E337B-1641-4313-81ED-F7E3274504B5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2" creationId="{D454D1FF-03CF-42E3-9815-D4FD1CAF1E8E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3" creationId="{F0C44B16-0076-4877-B8E2-6A36AB6864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4" creationId="{91BBA491-5521-4897-B490-726641411B49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5" creationId="{7E103C2E-8095-4CCE-A858-425725737D74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58" creationId="{D9756753-06C4-425C-9364-B2240250FB70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1" creationId="{662BF1FE-3D50-41BF-91EC-5CFEBB6C2823}"/>
          </ac:spMkLst>
        </pc:spChg>
        <pc:spChg chg="mod">
          <ac:chgData name="Timo Mühlhaus" userId="1b6b3aba618dadac" providerId="LiveId" clId="{378A58FB-C233-4241-86E8-15F814D8D970}" dt="2022-03-25T07:34:33.431" v="404"/>
          <ac:spMkLst>
            <pc:docMk/>
            <pc:sldMk cId="2866835899" sldId="797"/>
            <ac:spMk id="64" creationId="{9D8308EB-FAD8-4514-BB2B-04B3309DDB7D}"/>
          </ac:spMkLst>
        </pc:spChg>
        <pc:spChg chg="add del mod">
          <ac:chgData name="Timo Mühlhaus" userId="1b6b3aba618dadac" providerId="LiveId" clId="{378A58FB-C233-4241-86E8-15F814D8D970}" dt="2022-03-25T07:35:34.272" v="416"/>
          <ac:spMkLst>
            <pc:docMk/>
            <pc:sldMk cId="2866835899" sldId="797"/>
            <ac:spMk id="66" creationId="{68E49B86-A8A1-4186-95DC-2FDFA6BBAD8E}"/>
          </ac:spMkLst>
        </pc:spChg>
        <pc:grpChg chg="add mod">
          <ac:chgData name="Timo Mühlhaus" userId="1b6b3aba618dadac" providerId="LiveId" clId="{378A58FB-C233-4241-86E8-15F814D8D970}" dt="2022-03-25T07:34:01.574" v="396" actId="1076"/>
          <ac:grpSpMkLst>
            <pc:docMk/>
            <pc:sldMk cId="2866835899" sldId="797"/>
            <ac:grpSpMk id="3" creationId="{3498BBEC-B25D-4C2B-80A8-B4E9AC6FD740}"/>
          </ac:grpSpMkLst>
        </pc:grpChg>
        <pc:grpChg chg="add del mod">
          <ac:chgData name="Timo Mühlhaus" userId="1b6b3aba618dadac" providerId="LiveId" clId="{378A58FB-C233-4241-86E8-15F814D8D970}" dt="2022-03-25T07:35:13.780" v="412" actId="478"/>
          <ac:grpSpMkLst>
            <pc:docMk/>
            <pc:sldMk cId="2866835899" sldId="797"/>
            <ac:grpSpMk id="20" creationId="{A2821B48-7CF6-4963-AA9E-192B2F09AC0C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23" creationId="{0BC817BC-7DBE-41A2-8C7A-3F133E8836EE}"/>
          </ac:grpSpMkLst>
        </pc:grpChg>
        <pc:grpChg chg="add del mod">
          <ac:chgData name="Timo Mühlhaus" userId="1b6b3aba618dadac" providerId="LiveId" clId="{378A58FB-C233-4241-86E8-15F814D8D970}" dt="2022-03-25T07:35:04.073" v="410" actId="478"/>
          <ac:grpSpMkLst>
            <pc:docMk/>
            <pc:sldMk cId="2866835899" sldId="797"/>
            <ac:grpSpMk id="36" creationId="{261FD1A4-E462-456E-AC6D-B790F7181D88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7" creationId="{43A487CC-55D3-4523-B0CA-6B0DA3CF63B1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8" creationId="{556BD86C-5772-48E8-A21E-9C1BF05DB80A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39" creationId="{EA3F73D0-4A35-4C9D-B91E-60E3FAED31AE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0" creationId="{F66F3D00-15A3-4FC2-967B-886F4C5D765D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1" creationId="{85653C11-6532-42FE-93BE-5DF436315682}"/>
          </ac:grpSpMkLst>
        </pc:grpChg>
        <pc:grpChg chg="mod">
          <ac:chgData name="Timo Mühlhaus" userId="1b6b3aba618dadac" providerId="LiveId" clId="{378A58FB-C233-4241-86E8-15F814D8D970}" dt="2022-03-25T07:34:33.431" v="404"/>
          <ac:grpSpMkLst>
            <pc:docMk/>
            <pc:sldMk cId="2866835899" sldId="797"/>
            <ac:grpSpMk id="42" creationId="{CD3AE6BB-76F6-4441-918F-5F19436CF94D}"/>
          </ac:grpSpMkLst>
        </pc:grpChg>
        <pc:picChg chg="del">
          <ac:chgData name="Timo Mühlhaus" userId="1b6b3aba618dadac" providerId="LiveId" clId="{378A58FB-C233-4241-86E8-15F814D8D970}" dt="2022-03-25T07:33:48.064" v="391" actId="478"/>
          <ac:picMkLst>
            <pc:docMk/>
            <pc:sldMk cId="2866835899" sldId="797"/>
            <ac:picMk id="15" creationId="{DFA99208-9E11-4598-96C0-F517A7FA3049}"/>
          </ac:picMkLst>
        </pc:picChg>
        <pc:cxnChg chg="del mod">
          <ac:chgData name="Timo Mühlhaus" userId="1b6b3aba618dadac" providerId="LiveId" clId="{378A58FB-C233-4241-86E8-15F814D8D970}" dt="2022-03-25T07:34:32.424" v="403" actId="478"/>
          <ac:cxnSpMkLst>
            <pc:docMk/>
            <pc:sldMk cId="2866835899" sldId="797"/>
            <ac:cxnSpMk id="5" creationId="{E7DE3EA5-17C5-47BD-B131-5C0813432458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8" creationId="{28172EF3-49FA-4299-A074-8BEF132334EE}"/>
          </ac:cxnSpMkLst>
        </pc:cxnChg>
        <pc:cxnChg chg="mod">
          <ac:chgData name="Timo Mühlhaus" userId="1b6b3aba618dadac" providerId="LiveId" clId="{378A58FB-C233-4241-86E8-15F814D8D970}" dt="2022-03-25T07:33:56.252" v="394" actId="164"/>
          <ac:cxnSpMkLst>
            <pc:docMk/>
            <pc:sldMk cId="2866835899" sldId="797"/>
            <ac:cxnSpMk id="10" creationId="{2B851D7D-7B33-4C43-81B8-A6307E76C25B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6" creationId="{9507AF44-9E68-489F-A310-70E1A4E10098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7" creationId="{954D1286-522B-4670-BE8B-951A2836CE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59" creationId="{913A0024-800E-4F01-938E-31DAEB5E279F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0" creationId="{52ABF6B5-DE01-401A-ACE8-2C55B836F171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2" creationId="{47DCA251-00B8-40BB-85FB-19ED9822473C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3" creationId="{4555F2FF-AE27-4C9F-BF92-749EBD9D455A}"/>
          </ac:cxnSpMkLst>
        </pc:cxnChg>
        <pc:cxnChg chg="mod">
          <ac:chgData name="Timo Mühlhaus" userId="1b6b3aba618dadac" providerId="LiveId" clId="{378A58FB-C233-4241-86E8-15F814D8D970}" dt="2022-03-25T07:35:04.073" v="410" actId="478"/>
          <ac:cxnSpMkLst>
            <pc:docMk/>
            <pc:sldMk cId="2866835899" sldId="797"/>
            <ac:cxnSpMk id="65" creationId="{59E4B6C1-3CAA-4DB3-8657-EDBCB32A9561}"/>
          </ac:cxnSpMkLst>
        </pc:cxnChg>
      </pc:sldChg>
      <pc:sldChg chg="delSp modSp del">
        <pc:chgData name="Timo Mühlhaus" userId="1b6b3aba618dadac" providerId="LiveId" clId="{378A58FB-C233-4241-86E8-15F814D8D970}" dt="2022-03-25T07:26:10.542" v="199" actId="47"/>
        <pc:sldMkLst>
          <pc:docMk/>
          <pc:sldMk cId="3616094106" sldId="804"/>
        </pc:sldMkLst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0" creationId="{8C3C2061-D28B-4831-A46B-37DAA52F795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" creationId="{B46A10AE-4A49-4D55-921E-0172638D5F4F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" creationId="{6458E20C-16CA-4EFA-ADDD-AA5C19FB7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4" creationId="{F946263B-B098-4D68-9E36-AE5251DD2C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25" creationId="{7B7DE1E7-12AF-4B94-BBB1-E685E200A700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0" creationId="{A2534C9B-EE23-44D0-BEC4-55004133DF9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4" creationId="{7495D758-C255-42A1-997E-3A8DD2BF36AE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6" creationId="{BD1B7638-10ED-4037-BF9A-BFE6C719E15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38" creationId="{0ECF9CE2-3A52-4FFE-B796-6C0985946911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2" creationId="{CC76467D-062D-486A-9471-BA23D97A55D2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43" creationId="{70570B9C-490B-4413-9047-00C5F9EBFB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1" creationId="{9303ECA9-B579-4AAC-A39B-F7F7A4E9722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2" creationId="{D36EACC0-0844-4BE9-9E09-EE64A795CF1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3" creationId="{D852A8EE-1116-4D10-8AC2-B74A8AAB1D9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4" creationId="{1266682F-80D2-40CF-BC0B-61F68874161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5" creationId="{40366CCF-D598-4F5F-83FF-9C1B5935B09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6" creationId="{BB2BA7B3-013E-49F2-ACFC-630398B1595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7" creationId="{59A9D1DD-0927-48DA-9EA1-A235CF27A01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8" creationId="{FB290872-5474-4201-887A-CFBCF2C77929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79" creationId="{DF3C8EE6-694B-4608-94F3-21578474EE5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0" creationId="{1990FC8C-C727-4B9E-9B84-9BCFBA7FBD86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1" creationId="{D3A18AC6-68F6-4923-946C-C371A10F84C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2" creationId="{1FD634E4-AA49-4D12-93B2-353E2AB8AF6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5" creationId="{6E7E3571-650F-446A-8F57-FF3618B5192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6" creationId="{3E0E879C-346A-4C41-8B7E-A00485B5C9D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87" creationId="{4F3D342B-304D-4C6B-B81C-AE2FF80041EB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29" creationId="{208EB9E5-A6C8-41F6-8C37-2105DDB3DEB5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0" creationId="{8726F6D3-9134-4D17-932F-06133115AFC6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1" creationId="{E6B437C1-3353-43B9-8536-003307129524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2" creationId="{879B0727-BBC8-4F7A-A53B-04E673E4A96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3" creationId="{5AEA91B3-8D9B-424E-8786-947317403C0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5" creationId="{1A6D6BF8-0034-45A2-98A1-D2A504A4C0C3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6" creationId="{5752B477-BCCC-4D19-8589-BDC9DA1F5AE7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8" creationId="{E64AD41C-5DBE-47BF-BE6D-5AE80BB04C4D}"/>
          </ac:spMkLst>
        </pc:spChg>
        <pc:spChg chg="mod topLvl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39" creationId="{FDD003B0-D532-4FC0-91DE-8562D09D6A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49" creationId="{6EB59023-71E2-4E22-A64D-7D8D3DE775B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0" creationId="{D8CD65B9-7158-4720-9818-DE0C72D5EF2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1" creationId="{357E769F-A926-474F-AA43-38B87E0089E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2" creationId="{C83D6CCB-61C0-4F6D-AC3D-AFCAAA8CDB1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3" creationId="{EDFA0CA1-AD47-4688-B83A-495922559C2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4" creationId="{D1449AEC-6E4C-466B-9428-7EA4E95BBBC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5" creationId="{FAA6AFB4-83BB-4DD5-91ED-1F4F974E7EF0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6" creationId="{837D3567-0A94-48C8-A34E-72ED8399756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7" creationId="{EF0FDEDD-766D-4408-B5BF-86CBCE1087B3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8" creationId="{6CA520CB-1C71-4089-B04E-8293AC80BA1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59" creationId="{D51E3D3D-69F8-407F-B2BF-C2FD2D46B48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0" creationId="{144454D0-4907-4559-B794-01C86A56C334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3" creationId="{15EF19B6-E82E-4310-AE66-0FFA30315CF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4" creationId="{C645CEE7-8089-4930-A097-34D304694F6A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5" creationId="{5993C66C-E0BA-4B22-B952-C28B97AC4A9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6" creationId="{6E30D4F4-1C83-4E52-9F54-7B154202720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7" creationId="{84FAE740-5D84-496E-B42E-CAEFC523B6D7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8" creationId="{740DABEF-5726-4867-86BC-DB562D7BDB5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69" creationId="{33996B0E-9D01-4790-9DB2-991F63746C4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0" creationId="{2CEA77E0-2094-45C9-9242-447E25A8227B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1" creationId="{95D63B44-74CB-45F4-8CA9-EC9E80CBAE1E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2" creationId="{7B51B886-9223-4C82-9A39-8E667C06DF1F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3" creationId="{BA817226-E52A-45BC-8AC8-FEF735D49FAD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4" creationId="{EC4F2771-8C35-482A-90B2-72CE02ABFCA2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78" creationId="{E29E6FF3-A974-4C5D-AD45-1F01ED5DFBD8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0" creationId="{B6FD7726-B4D6-4795-933C-95E392DFD21C}"/>
          </ac:spMkLst>
        </pc:spChg>
        <pc:spChg chg="mod">
          <ac:chgData name="Timo Mühlhaus" userId="1b6b3aba618dadac" providerId="LiveId" clId="{378A58FB-C233-4241-86E8-15F814D8D970}" dt="2022-03-25T07:18:40.496" v="41" actId="165"/>
          <ac:spMkLst>
            <pc:docMk/>
            <pc:sldMk cId="3616094106" sldId="804"/>
            <ac:spMk id="181" creationId="{770087C7-DED6-404C-8431-CDE6AD9984B4}"/>
          </ac:spMkLst>
        </pc:s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3" creationId="{683813DD-73DF-4774-8140-B9AB2A23262B}"/>
          </ac:grpSpMkLst>
        </pc:grpChg>
        <pc:grpChg chg="de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4" creationId="{1CB52064-9B9D-421E-AB4C-C8ACA7DFFA95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69" creationId="{2895D36B-330B-48EA-82FD-9C633839F0F7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70" creationId="{FD83F278-CF2F-435A-8A17-AA640774E813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7" creationId="{5A285347-83F7-494B-A24E-8C8F02CE8F69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48" creationId="{0ABD577D-34E2-4407-AE61-B6F5E8A07A1F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62" creationId="{E0C06565-89A1-49C5-9221-65B76BCE4C94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7" creationId="{9598A84D-D8DE-4298-B10E-1A862D29C2DA}"/>
          </ac:grpSpMkLst>
        </pc:grpChg>
        <pc:grpChg chg="mod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79" creationId="{69567F54-FC98-44FD-959B-1DCA91C0C48B}"/>
          </ac:grpSpMkLst>
        </pc:grpChg>
        <pc:grpChg chg="mod topLvl">
          <ac:chgData name="Timo Mühlhaus" userId="1b6b3aba618dadac" providerId="LiveId" clId="{378A58FB-C233-4241-86E8-15F814D8D970}" dt="2022-03-25T07:18:40.496" v="41" actId="165"/>
          <ac:grpSpMkLst>
            <pc:docMk/>
            <pc:sldMk cId="3616094106" sldId="804"/>
            <ac:grpSpMk id="183" creationId="{C5F0356C-22B4-457D-A30F-823776871ED1}"/>
          </ac:grpSpMkLst>
        </pc:grp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8" creationId="{9B3E601F-6A6D-428C-A783-EF55CD34649E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19" creationId="{012D9CAC-531F-40BD-8CBE-A43E4E013244}"/>
          </ac:picMkLst>
        </pc:picChg>
        <pc:picChg chg="mod topLvl">
          <ac:chgData name="Timo Mühlhaus" userId="1b6b3aba618dadac" providerId="LiveId" clId="{378A58FB-C233-4241-86E8-15F814D8D970}" dt="2022-03-25T07:18:40.496" v="41" actId="165"/>
          <ac:picMkLst>
            <pc:docMk/>
            <pc:sldMk cId="3616094106" sldId="804"/>
            <ac:picMk id="120" creationId="{EE2B5EFA-A28D-489B-BFB5-B64C2AA4E4DC}"/>
          </ac:picMkLst>
        </pc:pic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84" creationId="{6A03081E-3A42-4F5B-8180-611D3716335D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1" creationId="{6641791B-04DD-416A-8DEB-83D496EFE379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26" creationId="{6AF3C360-4C30-4A8D-B990-880328C5634B}"/>
          </ac:cxnSpMkLst>
        </pc:cxnChg>
        <pc:cxnChg chg="mod topLvl">
          <ac:chgData name="Timo Mühlhaus" userId="1b6b3aba618dadac" providerId="LiveId" clId="{378A58FB-C233-4241-86E8-15F814D8D970}" dt="2022-03-25T07:18:40.496" v="41" actId="165"/>
          <ac:cxnSpMkLst>
            <pc:docMk/>
            <pc:sldMk cId="3616094106" sldId="804"/>
            <ac:cxnSpMk id="145" creationId="{C6C1980A-268D-4244-BFB0-18641EFE3FE3}"/>
          </ac:cxnSpMkLst>
        </pc:cxnChg>
      </pc:sldChg>
      <pc:sldChg chg="del">
        <pc:chgData name="Timo Mühlhaus" userId="1b6b3aba618dadac" providerId="LiveId" clId="{378A58FB-C233-4241-86E8-15F814D8D970}" dt="2022-03-25T07:50:03.472" v="559" actId="47"/>
        <pc:sldMkLst>
          <pc:docMk/>
          <pc:sldMk cId="3158928008" sldId="806"/>
        </pc:sldMkLst>
      </pc:sldChg>
      <pc:sldChg chg="delSp modSp add del mod">
        <pc:chgData name="Timo Mühlhaus" userId="1b6b3aba618dadac" providerId="LiveId" clId="{378A58FB-C233-4241-86E8-15F814D8D970}" dt="2022-03-25T07:29:10.710" v="282" actId="47"/>
        <pc:sldMkLst>
          <pc:docMk/>
          <pc:sldMk cId="4151052801" sldId="809"/>
        </pc:sldMkLst>
        <pc:spChg chg="del">
          <ac:chgData name="Timo Mühlhaus" userId="1b6b3aba618dadac" providerId="LiveId" clId="{378A58FB-C233-4241-86E8-15F814D8D970}" dt="2022-03-24T17:16:41.913" v="1" actId="478"/>
          <ac:spMkLst>
            <pc:docMk/>
            <pc:sldMk cId="4151052801" sldId="809"/>
            <ac:spMk id="185" creationId="{07F1DCFF-FF74-4C3E-92FA-5CE856976A1D}"/>
          </ac:spMkLst>
        </pc:spChg>
        <pc:grpChg chg="mod">
          <ac:chgData name="Timo Mühlhaus" userId="1b6b3aba618dadac" providerId="LiveId" clId="{378A58FB-C233-4241-86E8-15F814D8D970}" dt="2022-03-24T17:16:55.381" v="3" actId="1076"/>
          <ac:grpSpMkLst>
            <pc:docMk/>
            <pc:sldMk cId="4151052801" sldId="809"/>
            <ac:grpSpMk id="4" creationId="{1CB52064-9B9D-421E-AB4C-C8ACA7DFFA95}"/>
          </ac:grpSpMkLst>
        </pc:grpChg>
        <pc:grpChg chg="del">
          <ac:chgData name="Timo Mühlhaus" userId="1b6b3aba618dadac" providerId="LiveId" clId="{378A58FB-C233-4241-86E8-15F814D8D970}" dt="2022-03-24T17:16:41.913" v="1" actId="478"/>
          <ac:grpSpMkLst>
            <pc:docMk/>
            <pc:sldMk cId="4151052801" sldId="809"/>
            <ac:grpSpMk id="210" creationId="{B1D38502-ABDB-48AE-BED9-C951A12EF75E}"/>
          </ac:grpSpMkLst>
        </pc:grp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3" creationId="{C0ECB7C1-3313-4D78-9B56-C0741475B22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6" creationId="{0C97139B-8FFE-48FC-AC69-74FF261503C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29" creationId="{6E704778-8BC5-4C57-8F9E-FEFEFF48B1AC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2" creationId="{8CC22B67-D07B-484C-B7C9-D70D90D4B89D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38" creationId="{A35E1400-FF1F-48D4-B03D-C199D3D916F2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1" creationId="{814E4FEC-8DF4-4DBA-95A0-7417973BC0A5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4" creationId="{E8FDE46E-F7FC-4F48-893D-9AE652D2FDF7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47" creationId="{E5AFF4E6-B0DE-4909-BDC5-456B648E88DE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3" creationId="{BC8553BE-E392-47DC-9E4D-5D5CF221F991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6" creationId="{B71FED49-EA2B-4CE8-82B8-5F3BAFB1B836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59" creationId="{92A196A2-320E-46CA-820D-CD76310FF3EA}"/>
          </ac:cxnSpMkLst>
        </pc:cxnChg>
        <pc:cxnChg chg="mod">
          <ac:chgData name="Timo Mühlhaus" userId="1b6b3aba618dadac" providerId="LiveId" clId="{378A58FB-C233-4241-86E8-15F814D8D970}" dt="2022-03-24T17:16:41.913" v="1" actId="478"/>
          <ac:cxnSpMkLst>
            <pc:docMk/>
            <pc:sldMk cId="4151052801" sldId="809"/>
            <ac:cxnSpMk id="262" creationId="{8BEB2862-8859-4F2E-B66D-BF4E11D33334}"/>
          </ac:cxnSpMkLst>
        </pc:cxnChg>
      </pc:sldChg>
      <pc:sldChg chg="addSp delSp modSp add mod">
        <pc:chgData name="Timo Mühlhaus" userId="1b6b3aba618dadac" providerId="LiveId" clId="{378A58FB-C233-4241-86E8-15F814D8D970}" dt="2022-03-25T07:25:58.947" v="198" actId="14100"/>
        <pc:sldMkLst>
          <pc:docMk/>
          <pc:sldMk cId="2671740947" sldId="810"/>
        </pc:sldMkLst>
        <pc:spChg chg="mod">
          <ac:chgData name="Timo Mühlhaus" userId="1b6b3aba618dadac" providerId="LiveId" clId="{378A58FB-C233-4241-86E8-15F814D8D970}" dt="2022-03-25T07:23:22.093" v="164" actId="20577"/>
          <ac:spMkLst>
            <pc:docMk/>
            <pc:sldMk cId="2671740947" sldId="810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1:53.315" v="104" actId="20577"/>
          <ac:spMkLst>
            <pc:docMk/>
            <pc:sldMk cId="2671740947" sldId="810"/>
            <ac:spMk id="3" creationId="{796D4F03-F226-4822-B37B-2D1775A4CB11}"/>
          </ac:spMkLst>
        </pc:spChg>
        <pc:spChg chg="del">
          <ac:chgData name="Timo Mühlhaus" userId="1b6b3aba618dadac" providerId="LiveId" clId="{378A58FB-C233-4241-86E8-15F814D8D970}" dt="2022-03-25T07:18:01.138" v="27" actId="478"/>
          <ac:spMkLst>
            <pc:docMk/>
            <pc:sldMk cId="2671740947" sldId="810"/>
            <ac:spMk id="5" creationId="{82C507A4-A320-401F-BDED-DD13E6C631FA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6" creationId="{2EE3CC36-0748-48F1-86D3-174D2E2A3E4B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7" creationId="{5591FF19-4CA1-45D7-A900-298F7D6F9C56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8" creationId="{1B0ADBC3-A8B6-474D-887B-425E938C72A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79" creationId="{5E4591CE-36A8-47D3-8A97-7CDF46AF722C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0" creationId="{0149C51C-6C84-4D76-82B6-13F7B4745D49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1" creationId="{BD34CB6E-95EA-4436-808C-446AF846B37F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2" creationId="{939120E7-1FAB-4336-92A6-47C91DD06153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3" creationId="{7FE9CA3A-22CE-4329-B6CA-1AFA8CC76801}"/>
          </ac:spMkLst>
        </pc:spChg>
        <pc:spChg chg="add mod">
          <ac:chgData name="Timo Mühlhaus" userId="1b6b3aba618dadac" providerId="LiveId" clId="{378A58FB-C233-4241-86E8-15F814D8D970}" dt="2022-03-25T07:18:51.602" v="43" actId="164"/>
          <ac:spMkLst>
            <pc:docMk/>
            <pc:sldMk cId="2671740947" sldId="810"/>
            <ac:spMk id="84" creationId="{4635B604-AF48-4FD3-A7B6-ABC043047D20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6" creationId="{0574BC37-B63D-4985-A002-9FD87B66278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8" creationId="{76899FD1-C9A3-45F9-BDFF-0238B7CEDF7E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89" creationId="{53EC4022-99BE-47CF-B65E-FA588611BE27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1" creationId="{AFEB4FC0-9105-43ED-8EA8-09901E78ADD8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2" creationId="{4B8FA4AC-EDB3-4E52-A5F6-FB15C56141EC}"/>
          </ac:spMkLst>
        </pc:spChg>
        <pc:spChg chg="mod">
          <ac:chgData name="Timo Mühlhaus" userId="1b6b3aba618dadac" providerId="LiveId" clId="{378A58FB-C233-4241-86E8-15F814D8D970}" dt="2022-03-25T07:18:45.533" v="42"/>
          <ac:spMkLst>
            <pc:docMk/>
            <pc:sldMk cId="2671740947" sldId="810"/>
            <ac:spMk id="93" creationId="{16DB0D75-D9D2-4966-9A1A-18987959104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7" creationId="{DAAFEA14-E7AC-487D-949B-D118BD7423D5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8" creationId="{4B8FE62B-92FF-4834-A1ED-AC2663C86C1A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99" creationId="{594BAF04-8D8E-4248-85FB-903CEDDD93D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0" creationId="{CF73829A-F050-4984-8A67-37AEAA2E0547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1" creationId="{1EC1A945-033D-4A5E-8F6D-7FC575ED4332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2" creationId="{8E961E48-E18F-4373-8E3E-8B6AE1BF3D7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3" creationId="{C30DAF9E-2732-405D-A713-E680ADB034AC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4" creationId="{BF2DFB40-055A-46A5-9541-8A60BBD5B1C3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5" creationId="{75E43C90-EE0E-4142-BF2C-7540D626E809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6" creationId="{AAD7BBFE-4252-48AA-862E-75D79329B0E8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7" creationId="{08A915ED-F7AA-4738-A8A8-CD05FCB5D27E}"/>
          </ac:spMkLst>
        </pc:spChg>
        <pc:spChg chg="mod">
          <ac:chgData name="Timo Mühlhaus" userId="1b6b3aba618dadac" providerId="LiveId" clId="{378A58FB-C233-4241-86E8-15F814D8D970}" dt="2022-03-25T07:19:19.991" v="51"/>
          <ac:spMkLst>
            <pc:docMk/>
            <pc:sldMk cId="2671740947" sldId="810"/>
            <ac:spMk id="108" creationId="{FBC7D5EA-53E2-435B-B687-3DF20B641823}"/>
          </ac:spMkLst>
        </pc:spChg>
        <pc:spChg chg="add mod">
          <ac:chgData name="Timo Mühlhaus" userId="1b6b3aba618dadac" providerId="LiveId" clId="{378A58FB-C233-4241-86E8-15F814D8D970}" dt="2022-03-25T07:20:00.877" v="61" actId="1076"/>
          <ac:spMkLst>
            <pc:docMk/>
            <pc:sldMk cId="2671740947" sldId="810"/>
            <ac:spMk id="111" creationId="{4536F24C-BFE6-4A7B-9F4A-14488CC9327C}"/>
          </ac:spMkLst>
        </pc:spChg>
        <pc:spChg chg="add mod">
          <ac:chgData name="Timo Mühlhaus" userId="1b6b3aba618dadac" providerId="LiveId" clId="{378A58FB-C233-4241-86E8-15F814D8D970}" dt="2022-03-25T07:21:33.866" v="96" actId="1076"/>
          <ac:spMkLst>
            <pc:docMk/>
            <pc:sldMk cId="2671740947" sldId="810"/>
            <ac:spMk id="112" creationId="{69EAAA36-E546-4914-81F4-8A9D259D9AC0}"/>
          </ac:spMkLst>
        </pc:spChg>
        <pc:spChg chg="add mod">
          <ac:chgData name="Timo Mühlhaus" userId="1b6b3aba618dadac" providerId="LiveId" clId="{378A58FB-C233-4241-86E8-15F814D8D970}" dt="2022-03-25T07:20:17.475" v="76" actId="1076"/>
          <ac:spMkLst>
            <pc:docMk/>
            <pc:sldMk cId="2671740947" sldId="810"/>
            <ac:spMk id="113" creationId="{BD3094A7-9087-41C6-9519-FC4D12F1613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6" creationId="{15EC1CF7-9822-4EBC-B2A8-6D01F5B24A14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7" creationId="{31D66324-8A71-43CF-BD0E-26EAB4BE36F6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8" creationId="{353FD9AD-C780-49D9-94A8-A174B61E6F8C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19" creationId="{498FA47A-3A38-4099-A3A4-4C78923E1AC3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0" creationId="{2344B080-F536-4EB4-B14A-A3BE8A57F4AE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1" creationId="{78319E94-E910-4D2F-A06F-009734A48C78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2" creationId="{6CA65E69-82D2-4F30-B505-E08303761BAF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3" creationId="{9D91B37F-154F-48F5-9B12-CEEA1EF4CBE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4" creationId="{725D27D5-DAF3-491E-86FF-3E83B9FDF207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7" creationId="{0EF3C54D-AC92-4D15-A5DC-7B3F435566B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8" creationId="{30CCDB4C-5611-4F7C-BCFF-085C0FAC202D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29" creationId="{7212BB97-AF28-43E3-8080-028FBDD1C259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0" creationId="{02750FAB-5C57-418C-A7E6-59CDA9889BEB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2" creationId="{042D00B0-48F7-40A1-B577-FC09DBD2436A}"/>
          </ac:spMkLst>
        </pc:spChg>
        <pc:spChg chg="mod">
          <ac:chgData name="Timo Mühlhaus" userId="1b6b3aba618dadac" providerId="LiveId" clId="{378A58FB-C233-4241-86E8-15F814D8D970}" dt="2022-03-25T07:20:38.627" v="80"/>
          <ac:spMkLst>
            <pc:docMk/>
            <pc:sldMk cId="2671740947" sldId="810"/>
            <ac:spMk id="133" creationId="{07863000-E52F-45A7-8EED-F59D6A6B53D7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6" creationId="{0AF98298-9E9F-4BEC-BC20-0E6BFDBA79E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7" creationId="{C27FC36B-4B19-48BE-9115-F60C5EC4FBC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8" creationId="{9D5F7A47-0C65-4A9D-A012-3339AEB89B3E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39" creationId="{C3BE19A4-9993-411E-AAFA-12CE2229FCF9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0" creationId="{A6DFD64B-CDE8-4C00-8E29-59FA9EF6C9DF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1" creationId="{1A7649C5-7E3C-47EE-81C6-84C541E5D27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2" creationId="{B6F96B3C-6E53-4CD3-AEA1-BFD21FC1B492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3" creationId="{5CD61256-9A25-4748-8134-C19DD3F31FE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4" creationId="{E15A6BCD-595F-4468-90B3-3789A1BF2DBB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5" creationId="{218322A3-CCE9-4C65-B0AB-804292C7D051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6" creationId="{A80FE3D4-3D28-461C-935C-535D59B47773}"/>
          </ac:spMkLst>
        </pc:spChg>
        <pc:spChg chg="mod">
          <ac:chgData name="Timo Mühlhaus" userId="1b6b3aba618dadac" providerId="LiveId" clId="{378A58FB-C233-4241-86E8-15F814D8D970}" dt="2022-03-25T07:20:46.540" v="84"/>
          <ac:spMkLst>
            <pc:docMk/>
            <pc:sldMk cId="2671740947" sldId="810"/>
            <ac:spMk id="147" creationId="{B036C4D6-4086-4AC0-B4B4-083CDB5A16CF}"/>
          </ac:spMkLst>
        </pc:spChg>
        <pc:spChg chg="add mod">
          <ac:chgData name="Timo Mühlhaus" userId="1b6b3aba618dadac" providerId="LiveId" clId="{378A58FB-C233-4241-86E8-15F814D8D970}" dt="2022-03-25T07:24:19.548" v="176" actId="693"/>
          <ac:spMkLst>
            <pc:docMk/>
            <pc:sldMk cId="2671740947" sldId="810"/>
            <ac:spMk id="151" creationId="{D6B1E3FE-1B82-4646-B64D-8DC7FBD920E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4" creationId="{53FCACD6-46A9-4C51-9167-54146FE85471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5" creationId="{CC7CAABF-BCAD-40CA-8170-549CCE45C55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6" creationId="{F4A1A14E-1D0E-44B9-92D2-BD5C1A5C1D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7" creationId="{38FA89B5-3695-4E23-97CE-363D3B0C354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8" creationId="{0C627AFE-5A66-4531-BD50-174F10EF2E2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59" creationId="{5D551486-2C97-4653-8968-61F5A6E1129D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0" creationId="{FF88775D-8DCC-433D-9F65-BDCCA7C5C9B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1" creationId="{0AF43066-707C-4798-B624-458D1B577709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2" creationId="{E2FF5CF1-A691-4A4F-BB3F-01616EBD381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3" creationId="{F5CDDA5C-01E2-4BA1-91AA-8DA21EE7DE5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4" creationId="{0A3398B3-FFA9-4D47-9139-EF2127BA56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5" creationId="{2F926CD0-C738-4ABE-A122-370875ADA29F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7" creationId="{18D4F45E-649B-4627-9D7A-7F2EB75AB19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8" creationId="{626410C8-E1E9-4D60-B1EB-AE699C201D52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69" creationId="{E24B6908-F6AE-441C-ADEF-CC517DD7530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0" creationId="{A0AB6344-3066-40D2-9827-4D49C6A5914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1" creationId="{DE51858F-24C2-4E16-9AD2-4A461249D6B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2" creationId="{98A4DA26-6943-4C44-9BA3-3A1BC8E38803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3" creationId="{05F3ABAD-AEFB-482F-84CD-822FD4328835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4" creationId="{5F883327-322D-41DC-BB2D-212500F3F1F6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5" creationId="{EB1B39B3-4181-4C2F-9677-C50BCDC06F1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8" creationId="{126A94CA-6723-4314-B6BE-F35E37E88EF8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79" creationId="{6C8655F2-4DC6-4ACE-9625-FC7AC4476EDA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0" creationId="{2BB3FF9D-715D-4CD1-B247-2575A9BF16BE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1" creationId="{A5A26ACD-3F4A-4015-86FF-D369E18CAA44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3" creationId="{170AC8A9-3D2A-4D1E-BF46-5D1762FA2180}"/>
          </ac:spMkLst>
        </pc:spChg>
        <pc:spChg chg="mod">
          <ac:chgData name="Timo Mühlhaus" userId="1b6b3aba618dadac" providerId="LiveId" clId="{378A58FB-C233-4241-86E8-15F814D8D970}" dt="2022-03-25T07:23:51.451" v="168"/>
          <ac:spMkLst>
            <pc:docMk/>
            <pc:sldMk cId="2671740947" sldId="810"/>
            <ac:spMk id="184" creationId="{7135B4C1-9DC1-43C5-8681-27ADF4687BB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8" creationId="{C20DC46F-FAB2-4AFC-98CD-B245854F8CC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89" creationId="{91EF954F-C041-4D62-B1B3-BE53D0C7A89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0" creationId="{185C3C01-D80A-4F6E-880D-FAA49186BC8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1" creationId="{D88A2521-2486-4F79-9444-D506F676F36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2" creationId="{AC988215-AD1C-4C19-8B3E-AD5DBB1045E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3" creationId="{E87D03CD-A19F-4665-8321-4464D643C9D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4" creationId="{C0CDFCD9-EAEF-43A0-9652-0C0D162EAA1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5" creationId="{E26C32F2-0F6A-4F83-AD07-967A050A2E8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6" creationId="{B6D56F3C-B264-4E4B-A158-30DA443F072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7" creationId="{17626929-00A4-43C4-9B5F-377CD950027F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8" creationId="{BD56E593-A2FD-4603-ACB1-8C6DF80696B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199" creationId="{29E434FF-F378-4CD3-BC59-46EE8F59990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1" creationId="{CC6904E1-470E-4F63-9FE7-30C956A7731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2" creationId="{F0EC64C2-5950-47EE-AF92-BA1A257E7E73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3" creationId="{692677B5-ADE5-4F79-8A9B-BDC4F5610A50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4" creationId="{925E6F31-8516-4AD5-8FED-E5599F1F2572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5" creationId="{71008EA3-97A6-4610-B833-F37EB06FFD2A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6" creationId="{14AA3DBA-D999-49D3-A1C3-86DCBBDDFED5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7" creationId="{77CA105F-80BF-4CD9-BEF8-6B679D756F07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8" creationId="{C5F0CE57-ADB0-4CCF-9D67-FAF0D426F50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09" creationId="{293D1B4B-A9A4-4E67-8729-58CE3C8FABAC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2" creationId="{E70546C6-D768-4E7B-B6A7-6B8669FE064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3" creationId="{1987423C-D75A-493E-952F-ACE852C15E84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4" creationId="{FAC82C2A-2FE0-4FBB-A3C2-30FB28C9EA28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5" creationId="{8CE489C0-AB64-4112-A256-1230C00D248E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7" creationId="{25CFF9A0-9A2F-4DA5-B8A5-438A7BBA15ED}"/>
          </ac:spMkLst>
        </pc:spChg>
        <pc:spChg chg="mod">
          <ac:chgData name="Timo Mühlhaus" userId="1b6b3aba618dadac" providerId="LiveId" clId="{378A58FB-C233-4241-86E8-15F814D8D970}" dt="2022-03-25T07:23:57.859" v="172"/>
          <ac:spMkLst>
            <pc:docMk/>
            <pc:sldMk cId="2671740947" sldId="810"/>
            <ac:spMk id="218" creationId="{1CA82E68-18C7-4828-84CA-148AFE66E748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2" creationId="{E2733F62-B9E2-40B5-8318-E03B9E0C5906}"/>
          </ac:spMkLst>
        </pc:spChg>
        <pc:spChg chg="add mod">
          <ac:chgData name="Timo Mühlhaus" userId="1b6b3aba618dadac" providerId="LiveId" clId="{378A58FB-C233-4241-86E8-15F814D8D970}" dt="2022-03-25T07:25:49.958" v="194" actId="208"/>
          <ac:spMkLst>
            <pc:docMk/>
            <pc:sldMk cId="2671740947" sldId="810"/>
            <ac:spMk id="223" creationId="{09EDE2E7-6B6D-4350-A414-721058F47FBA}"/>
          </ac:spMkLst>
        </pc:spChg>
        <pc:spChg chg="add mod">
          <ac:chgData name="Timo Mühlhaus" userId="1b6b3aba618dadac" providerId="LiveId" clId="{378A58FB-C233-4241-86E8-15F814D8D970}" dt="2022-03-25T07:25:58.947" v="198" actId="14100"/>
          <ac:spMkLst>
            <pc:docMk/>
            <pc:sldMk cId="2671740947" sldId="810"/>
            <ac:spMk id="224" creationId="{19B79131-F116-4FA0-A341-44795BDBAE21}"/>
          </ac:spMkLst>
        </pc:spChg>
        <pc:grpChg chg="del">
          <ac:chgData name="Timo Mühlhaus" userId="1b6b3aba618dadac" providerId="LiveId" clId="{378A58FB-C233-4241-86E8-15F814D8D970}" dt="2022-03-25T07:17:58.143" v="26" actId="478"/>
          <ac:grpSpMkLst>
            <pc:docMk/>
            <pc:sldMk cId="2671740947" sldId="810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85" creationId="{851C40B9-C2B1-496E-A4D6-E1216B0D556D}"/>
          </ac:grpSpMkLst>
        </pc:grpChg>
        <pc:grpChg chg="mod">
          <ac:chgData name="Timo Mühlhaus" userId="1b6b3aba618dadac" providerId="LiveId" clId="{378A58FB-C233-4241-86E8-15F814D8D970}" dt="2022-03-25T07:18:45.533" v="42"/>
          <ac:grpSpMkLst>
            <pc:docMk/>
            <pc:sldMk cId="2671740947" sldId="810"/>
            <ac:grpSpMk id="87" creationId="{15FEE00A-523B-401F-9EA0-12B6207C2907}"/>
          </ac:grpSpMkLst>
        </pc:grpChg>
        <pc:grpChg chg="add mod">
          <ac:chgData name="Timo Mühlhaus" userId="1b6b3aba618dadac" providerId="LiveId" clId="{378A58FB-C233-4241-86E8-15F814D8D970}" dt="2022-03-25T07:18:51.602" v="43" actId="164"/>
          <ac:grpSpMkLst>
            <pc:docMk/>
            <pc:sldMk cId="2671740947" sldId="810"/>
            <ac:grpSpMk id="90" creationId="{293C18DB-DC92-4615-BB79-A79D6E8828CF}"/>
          </ac:grpSpMkLst>
        </pc:grpChg>
        <pc:grpChg chg="add mod">
          <ac:chgData name="Timo Mühlhaus" userId="1b6b3aba618dadac" providerId="LiveId" clId="{378A58FB-C233-4241-86E8-15F814D8D970}" dt="2022-03-25T07:19:13.267" v="50" actId="1076"/>
          <ac:grpSpMkLst>
            <pc:docMk/>
            <pc:sldMk cId="2671740947" sldId="810"/>
            <ac:grpSpMk id="94" creationId="{BDFB0F0C-1326-4817-A1A3-B031FF0C9EB0}"/>
          </ac:grpSpMkLst>
        </pc:grpChg>
        <pc:grpChg chg="add mod">
          <ac:chgData name="Timo Mühlhaus" userId="1b6b3aba618dadac" providerId="LiveId" clId="{378A58FB-C233-4241-86E8-15F814D8D970}" dt="2022-03-25T07:20:56.417" v="89" actId="1076"/>
          <ac:grpSpMkLst>
            <pc:docMk/>
            <pc:sldMk cId="2671740947" sldId="810"/>
            <ac:grpSpMk id="95" creationId="{1E4E17DF-A45B-49DC-9D71-D05DB6EC854A}"/>
          </ac:grpSpMkLst>
        </pc:grpChg>
        <pc:grpChg chg="mod">
          <ac:chgData name="Timo Mühlhaus" userId="1b6b3aba618dadac" providerId="LiveId" clId="{378A58FB-C233-4241-86E8-15F814D8D970}" dt="2022-03-25T07:19:19.991" v="51"/>
          <ac:grpSpMkLst>
            <pc:docMk/>
            <pc:sldMk cId="2671740947" sldId="810"/>
            <ac:grpSpMk id="96" creationId="{F19A6793-224D-47B3-91F7-9DDCA20B4E8D}"/>
          </ac:grpSpMkLst>
        </pc:grpChg>
        <pc:grpChg chg="add mod">
          <ac:chgData name="Timo Mühlhaus" userId="1b6b3aba618dadac" providerId="LiveId" clId="{378A58FB-C233-4241-86E8-15F814D8D970}" dt="2022-03-25T07:20:44.492" v="83" actId="1076"/>
          <ac:grpSpMkLst>
            <pc:docMk/>
            <pc:sldMk cId="2671740947" sldId="810"/>
            <ac:grpSpMk id="115" creationId="{9A51E668-4C03-4706-B2BB-A5B3D6F12F11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5" creationId="{8F89EEDE-D0EA-49D8-B74D-7A89A6AD75F8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26" creationId="{37C04CE7-4848-4D88-BF23-AE5ADCE5915E}"/>
          </ac:grpSpMkLst>
        </pc:grpChg>
        <pc:grpChg chg="mod">
          <ac:chgData name="Timo Mühlhaus" userId="1b6b3aba618dadac" providerId="LiveId" clId="{378A58FB-C233-4241-86E8-15F814D8D970}" dt="2022-03-25T07:20:38.627" v="80"/>
          <ac:grpSpMkLst>
            <pc:docMk/>
            <pc:sldMk cId="2671740947" sldId="810"/>
            <ac:grpSpMk id="131" creationId="{6CA7B8B4-8D7B-4DD6-AD8A-C7EE2022B6F8}"/>
          </ac:grpSpMkLst>
        </pc:grpChg>
        <pc:grpChg chg="add mod">
          <ac:chgData name="Timo Mühlhaus" userId="1b6b3aba618dadac" providerId="LiveId" clId="{378A58FB-C233-4241-86E8-15F814D8D970}" dt="2022-03-25T07:21:29.944" v="95" actId="1076"/>
          <ac:grpSpMkLst>
            <pc:docMk/>
            <pc:sldMk cId="2671740947" sldId="810"/>
            <ac:grpSpMk id="134" creationId="{4492289C-449A-49FF-BFDF-7CF790D7E68A}"/>
          </ac:grpSpMkLst>
        </pc:grpChg>
        <pc:grpChg chg="mod">
          <ac:chgData name="Timo Mühlhaus" userId="1b6b3aba618dadac" providerId="LiveId" clId="{378A58FB-C233-4241-86E8-15F814D8D970}" dt="2022-03-25T07:20:46.540" v="84"/>
          <ac:grpSpMkLst>
            <pc:docMk/>
            <pc:sldMk cId="2671740947" sldId="810"/>
            <ac:grpSpMk id="135" creationId="{6ADF148C-2122-4BBB-B83C-B8671153CD4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52" creationId="{F34651CC-8A52-4506-AE08-1FBA9C76B100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53" creationId="{C6D60025-A6FA-49F9-AB23-6AE9E71B2C91}"/>
          </ac:grpSpMkLst>
        </pc:grpChg>
        <pc:grpChg chg="add del mod">
          <ac:chgData name="Timo Mühlhaus" userId="1b6b3aba618dadac" providerId="LiveId" clId="{378A58FB-C233-4241-86E8-15F814D8D970}" dt="2022-03-25T07:23:55.218" v="170" actId="478"/>
          <ac:grpSpMkLst>
            <pc:docMk/>
            <pc:sldMk cId="2671740947" sldId="810"/>
            <ac:grpSpMk id="166" creationId="{03D9D400-EE4D-433C-B95D-3C4F0AF98BAE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6" creationId="{31D3B838-5C83-4977-BFF9-351EE5C75337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77" creationId="{DE74C9A7-C19C-4704-A700-BB46A61FECB1}"/>
          </ac:grpSpMkLst>
        </pc:grpChg>
        <pc:grpChg chg="mod">
          <ac:chgData name="Timo Mühlhaus" userId="1b6b3aba618dadac" providerId="LiveId" clId="{378A58FB-C233-4241-86E8-15F814D8D970}" dt="2022-03-25T07:23:51.451" v="168"/>
          <ac:grpSpMkLst>
            <pc:docMk/>
            <pc:sldMk cId="2671740947" sldId="810"/>
            <ac:grpSpMk id="182" creationId="{406C86FF-3605-4E82-8B7D-91BE9000EDEB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186" creationId="{4BCBFB8B-6CED-4517-866F-58F0BCE2B406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187" creationId="{1D872ECA-015E-4ED3-8C9A-D1BED1DAFC50}"/>
          </ac:grpSpMkLst>
        </pc:grpChg>
        <pc:grpChg chg="add mod">
          <ac:chgData name="Timo Mühlhaus" userId="1b6b3aba618dadac" providerId="LiveId" clId="{378A58FB-C233-4241-86E8-15F814D8D970}" dt="2022-03-25T07:24:01.493" v="173" actId="1076"/>
          <ac:grpSpMkLst>
            <pc:docMk/>
            <pc:sldMk cId="2671740947" sldId="810"/>
            <ac:grpSpMk id="200" creationId="{2C1B2A34-9247-41A7-A0D7-C1FCDF1C47AB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0" creationId="{B5E11511-D2BC-47F8-9BE8-69F702BE8402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1" creationId="{F5326E05-46D3-4506-9D6B-DCD9072683F0}"/>
          </ac:grpSpMkLst>
        </pc:grpChg>
        <pc:grpChg chg="mod">
          <ac:chgData name="Timo Mühlhaus" userId="1b6b3aba618dadac" providerId="LiveId" clId="{378A58FB-C233-4241-86E8-15F814D8D970}" dt="2022-03-25T07:23:57.859" v="172"/>
          <ac:grpSpMkLst>
            <pc:docMk/>
            <pc:sldMk cId="2671740947" sldId="810"/>
            <ac:grpSpMk id="216" creationId="{12EB3757-2679-49BB-8EE9-01D929549111}"/>
          </ac:grpSpMkLst>
        </pc:grpChg>
        <pc:picChg chg="add mod">
          <ac:chgData name="Timo Mühlhaus" userId="1b6b3aba618dadac" providerId="LiveId" clId="{378A58FB-C233-4241-86E8-15F814D8D970}" dt="2022-03-25T07:21:08.551" v="94" actId="14100"/>
          <ac:picMkLst>
            <pc:docMk/>
            <pc:sldMk cId="2671740947" sldId="810"/>
            <ac:picMk id="72" creationId="{FC96FAF5-350D-4302-8A69-16044950F898}"/>
          </ac:picMkLst>
        </pc:picChg>
        <pc:picChg chg="add mod">
          <ac:chgData name="Timo Mühlhaus" userId="1b6b3aba618dadac" providerId="LiveId" clId="{378A58FB-C233-4241-86E8-15F814D8D970}" dt="2022-03-25T07:21:05.014" v="93" actId="14100"/>
          <ac:picMkLst>
            <pc:docMk/>
            <pc:sldMk cId="2671740947" sldId="810"/>
            <ac:picMk id="73" creationId="{0E86C054-6EA7-4A5B-9CBF-81D630AD6D27}"/>
          </ac:picMkLst>
        </pc:picChg>
        <pc:picChg chg="add del mod">
          <ac:chgData name="Timo Mühlhaus" userId="1b6b3aba618dadac" providerId="LiveId" clId="{378A58FB-C233-4241-86E8-15F814D8D970}" dt="2022-03-25T07:23:55.994" v="171" actId="478"/>
          <ac:picMkLst>
            <pc:docMk/>
            <pc:sldMk cId="2671740947" sldId="810"/>
            <ac:picMk id="74" creationId="{83A22760-FCF9-4880-B45E-9CEA36944147}"/>
          </ac:picMkLst>
        </pc:picChg>
        <pc:picChg chg="add mod">
          <ac:chgData name="Timo Mühlhaus" userId="1b6b3aba618dadac" providerId="LiveId" clId="{378A58FB-C233-4241-86E8-15F814D8D970}" dt="2022-03-25T07:24:01.493" v="173" actId="1076"/>
          <ac:picMkLst>
            <pc:docMk/>
            <pc:sldMk cId="2671740947" sldId="810"/>
            <ac:picMk id="185" creationId="{A2427D19-564C-4BC7-AFFB-2DDD5899878F}"/>
          </ac:picMkLst>
        </pc:picChg>
        <pc:cxnChg chg="add del mod">
          <ac:chgData name="Timo Mühlhaus" userId="1b6b3aba618dadac" providerId="LiveId" clId="{378A58FB-C233-4241-86E8-15F814D8D970}" dt="2022-03-25T07:20:23" v="79" actId="478"/>
          <ac:cxnSpMkLst>
            <pc:docMk/>
            <pc:sldMk cId="2671740947" sldId="810"/>
            <ac:cxnSpMk id="75" creationId="{ACCF0431-4D95-413C-BF06-3A02582F429B}"/>
          </ac:cxnSpMkLst>
        </pc:cxnChg>
        <pc:cxnChg chg="add mod">
          <ac:chgData name="Timo Mühlhaus" userId="1b6b3aba618dadac" providerId="LiveId" clId="{378A58FB-C233-4241-86E8-15F814D8D970}" dt="2022-03-25T07:24:19.548" v="176" actId="693"/>
          <ac:cxnSpMkLst>
            <pc:docMk/>
            <pc:sldMk cId="2671740947" sldId="810"/>
            <ac:cxnSpMk id="109" creationId="{EC15A80F-38E9-4BC0-8575-FDFB86AA1E08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48" creationId="{A5478437-3C80-4838-AB09-20ECC9054216}"/>
          </ac:cxnSpMkLst>
        </pc:cxnChg>
        <pc:cxnChg chg="add del mod">
          <ac:chgData name="Timo Mühlhaus" userId="1b6b3aba618dadac" providerId="LiveId" clId="{378A58FB-C233-4241-86E8-15F814D8D970}" dt="2022-03-25T07:23:47.898" v="167" actId="478"/>
          <ac:cxnSpMkLst>
            <pc:docMk/>
            <pc:sldMk cId="2671740947" sldId="810"/>
            <ac:cxnSpMk id="150" creationId="{D9681432-43EE-425C-A289-B8C3987EB29B}"/>
          </ac:cxnSpMkLst>
        </pc:cxnChg>
        <pc:cxnChg chg="add del mod">
          <ac:chgData name="Timo Mühlhaus" userId="1b6b3aba618dadac" providerId="LiveId" clId="{378A58FB-C233-4241-86E8-15F814D8D970}" dt="2022-03-25T07:24:46.187" v="185" actId="478"/>
          <ac:cxnSpMkLst>
            <pc:docMk/>
            <pc:sldMk cId="2671740947" sldId="810"/>
            <ac:cxnSpMk id="219" creationId="{DD78AB70-5716-4716-9665-B2E94C0A39E9}"/>
          </ac:cxnSpMkLst>
        </pc:cxnChg>
      </pc:sldChg>
      <pc:sldChg chg="addSp delSp modSp add mod ord">
        <pc:chgData name="Timo Mühlhaus" userId="1b6b3aba618dadac" providerId="LiveId" clId="{378A58FB-C233-4241-86E8-15F814D8D970}" dt="2022-03-25T07:28:00.323" v="280" actId="1076"/>
        <pc:sldMkLst>
          <pc:docMk/>
          <pc:sldMk cId="712228518" sldId="811"/>
        </pc:sldMkLst>
        <pc:spChg chg="mod">
          <ac:chgData name="Timo Mühlhaus" userId="1b6b3aba618dadac" providerId="LiveId" clId="{378A58FB-C233-4241-86E8-15F814D8D970}" dt="2022-03-25T07:27:43.863" v="277" actId="20577"/>
          <ac:spMkLst>
            <pc:docMk/>
            <pc:sldMk cId="712228518" sldId="811"/>
            <ac:spMk id="2" creationId="{9CC3F480-41A3-43D5-A45C-308C61411923}"/>
          </ac:spMkLst>
        </pc:spChg>
        <pc:spChg chg="mod">
          <ac:chgData name="Timo Mühlhaus" userId="1b6b3aba618dadac" providerId="LiveId" clId="{378A58FB-C233-4241-86E8-15F814D8D970}" dt="2022-03-25T07:26:43.932" v="209" actId="14100"/>
          <ac:spMkLst>
            <pc:docMk/>
            <pc:sldMk cId="712228518" sldId="811"/>
            <ac:spMk id="3" creationId="{796D4F03-F226-4822-B37B-2D1775A4CB11}"/>
          </ac:spMkLst>
        </pc:spChg>
        <pc:spChg chg="del mod">
          <ac:chgData name="Timo Mühlhaus" userId="1b6b3aba618dadac" providerId="LiveId" clId="{378A58FB-C233-4241-86E8-15F814D8D970}" dt="2022-03-25T07:26:32.702" v="205" actId="478"/>
          <ac:spMkLst>
            <pc:docMk/>
            <pc:sldMk cId="712228518" sldId="811"/>
            <ac:spMk id="5" creationId="{82C507A4-A320-401F-BDED-DD13E6C631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4" creationId="{72BA4C2F-6DDD-4DF1-B39F-7225D68B26E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5" creationId="{E752CA0A-09C2-48D2-97CE-460CE7CE67C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6" creationId="{91499D94-178B-4AE8-82F7-1BFF2D62CF1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7" creationId="{1E932FA4-C488-4E89-8C7B-D1ABC186189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8" creationId="{158C3A15-919B-43D1-B904-23EAE0D3B8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79" creationId="{29DF5AA4-9FA7-4533-8F4B-35E8130AE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0" creationId="{AB7D3894-8E82-4738-AD72-95613A1F638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1" creationId="{4B74199F-43BB-4CDC-8348-0112E6A0E96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2" creationId="{2DE1FDEE-F411-4D7B-93AE-C7757AB5658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3" creationId="{283F3CB5-0BAD-4A45-B11C-6C4843006A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4" creationId="{18EE442F-ECA4-479A-8B0E-13C113FE88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5" creationId="{4E9B4FE5-1387-463A-B27A-557758E8ED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6" creationId="{910D2657-E634-463C-809B-A6ED2656449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7" creationId="{50803CAA-B4ED-47D3-84A8-6FCE6FE4A0D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8" creationId="{E30D0EFA-7933-41BB-91DE-EE61D8D883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89" creationId="{573F1F6C-8DA4-490C-854F-50FAA0D13D3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0" creationId="{B20C7C3F-387B-4653-92D8-1D9BA129C7C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1" creationId="{A53EB86E-E179-4EFD-B62C-1365071771F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2" creationId="{F16B4021-2B07-4C46-A40E-BA406B9CD3C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3" creationId="{CB842477-37E6-4BB2-8F87-50C6B6F159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4" creationId="{D3E5B041-8079-4342-929C-3340885538E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5" creationId="{A89223E0-2894-4155-BEB2-49B58215BE0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6" creationId="{457F193F-2A9D-45F0-B2EF-81A9BF67F65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7" creationId="{A71DADAC-2529-44B2-840E-936371095F3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8" creationId="{8B942A0A-B260-48CC-AAC2-4E884E91248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99" creationId="{59114B9F-16C9-4B3D-BD3E-568EAC8B805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0" creationId="{80428E7E-DF3C-4630-A5FA-29EB5B89DCC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1" creationId="{20B3A237-0FA0-45DB-A309-5D785A9829C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2" creationId="{905C3796-2E21-47D0-8157-B35D68B4082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3" creationId="{F5519E40-2A54-4D6C-BF04-38B2B46C392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4" creationId="{FB439A75-5E6D-4CFA-ACB1-4905BF37A7E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5" creationId="{24EBD497-E140-4983-A2CE-A1ACFCADAFF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6" creationId="{46A29E4C-6AFB-49D6-9ABC-8A4EA97FD61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7" creationId="{0210EA96-44D5-4A4C-B91F-D30E8759AEA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8" creationId="{E6FF2417-D754-4819-8DE5-2505CD059B3D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09" creationId="{81CCCC8F-46C2-4246-A4D8-46AE6CA57D2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0" creationId="{65FA8D05-2108-43B5-A190-480E146E8C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1" creationId="{F49D7E94-A79F-42AC-84B5-94C468BBD43D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2" creationId="{1726385A-D990-4E62-AEE8-D2218128654B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3" creationId="{DDAF1CD9-726B-4D34-83F2-82167D6B75F1}"/>
          </ac:spMkLst>
        </pc:spChg>
        <pc:spChg chg="add mod">
          <ac:chgData name="Timo Mühlhaus" userId="1b6b3aba618dadac" providerId="LiveId" clId="{378A58FB-C233-4241-86E8-15F814D8D970}" dt="2022-03-25T07:26:59.165" v="211" actId="1076"/>
          <ac:spMkLst>
            <pc:docMk/>
            <pc:sldMk cId="712228518" sldId="811"/>
            <ac:spMk id="114" creationId="{AFA1A4D7-C054-402C-86BB-934E8655FC2F}"/>
          </ac:spMkLst>
        </pc:spChg>
        <pc:spChg chg="add mod">
          <ac:chgData name="Timo Mühlhaus" userId="1b6b3aba618dadac" providerId="LiveId" clId="{378A58FB-C233-4241-86E8-15F814D8D970}" dt="2022-03-25T07:28:00.323" v="280" actId="1076"/>
          <ac:spMkLst>
            <pc:docMk/>
            <pc:sldMk cId="712228518" sldId="811"/>
            <ac:spMk id="115" creationId="{B2468B2D-CF30-4AE8-A3AD-D7EFAA92CC96}"/>
          </ac:spMkLst>
        </pc:spChg>
        <pc:spChg chg="add mod">
          <ac:chgData name="Timo Mühlhaus" userId="1b6b3aba618dadac" providerId="LiveId" clId="{378A58FB-C233-4241-86E8-15F814D8D970}" dt="2022-03-25T07:27:55.603" v="279" actId="1076"/>
          <ac:spMkLst>
            <pc:docMk/>
            <pc:sldMk cId="712228518" sldId="811"/>
            <ac:spMk id="116" creationId="{DED76086-16F9-4ED2-BDD7-B9F3D50026D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19" creationId="{2EF09521-13DD-44FB-A904-B4DAF4EF07A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0" creationId="{21E93187-0189-4D09-98B3-AA83BC2441D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1" creationId="{A7151815-058D-4BF8-A472-E08C2EAB646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2" creationId="{161E4DAD-8291-4702-A547-F978E47CFD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3" creationId="{AB2F127E-EB44-442C-9C49-CCAB97D407D3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4" creationId="{CA6E6A7F-C7AB-40B0-87C9-46E71028C7F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5" creationId="{74AB089D-7B39-4682-ABF4-1C5C6DAB09F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6" creationId="{B354B499-FE10-46A7-B0F7-F55A6ED5F4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7" creationId="{D57A71C9-7004-41C5-8119-65B1B42E93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8" creationId="{C9F7B806-0AF8-40EB-8552-F59321348DE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29" creationId="{2AD4BB1F-5D70-46FE-800F-D21E3C76F2F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0" creationId="{E4F0A79E-CAA0-4611-A15A-812A4E6F88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8" creationId="{58013352-BB61-4AA6-AB5F-A4F5303DE94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39" creationId="{C62A9C94-D636-42F1-9CDC-8CB1CD64446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0" creationId="{CD33571E-D68B-41A6-BCD6-90804E1EE6A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1" creationId="{FB8E69C7-4C05-4433-92A8-A4073CDD882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2" creationId="{3240D3F5-F28D-4434-8681-B445B7B4695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3" creationId="{BB9F1350-1EE1-4B29-8863-6DE89E1FF7E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4" creationId="{E76FE9EF-83E2-4D8E-8F87-C4680E2D45DB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5" creationId="{53BC17BC-EA7A-44AD-A519-4EE3646C4BB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6" creationId="{06F569A2-5023-47DF-B1F6-1F92F1252468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7" creationId="{4C3E2FCC-DD02-4FBA-B1A3-422DE8A0E4C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8" creationId="{FD0B69A9-C372-48DE-85BF-2C555A471EA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49" creationId="{9826DA2A-F1E7-45E1-9000-571128581E7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0" creationId="{191F77BA-5CC9-458A-90D5-C0CDD006BB36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3" creationId="{43888F18-6B80-4C55-9099-6D05A1B30972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6" creationId="{7E46C9AD-A518-4E8A-9B3B-C36D093A007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59" creationId="{F46D66D2-95EC-4798-A564-22E56EEC0C4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2" creationId="{0D59C2B3-1B3E-4EC4-9A42-097931E55D2C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3" creationId="{C5B3D543-9DC7-4F24-A834-79711F876E39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4" creationId="{DE6A5EE6-A20E-4525-833E-80CA64F69045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5" creationId="{8D02DCE4-38E7-43F5-910A-F17D1BB9048A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6" creationId="{A82340DD-DD64-4D56-B46D-8379BBA57350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7" creationId="{11C0C3A9-B3C1-4FBD-8829-66505980070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68" creationId="{96335846-37DE-4D15-AEE4-BCE1212B34DE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0" creationId="{18AB2A2A-D872-4969-AE54-DCF0B972E5E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1" creationId="{44B5B221-D91B-4721-840A-786FF3EC7B31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2" creationId="{8E8E80B0-30F4-4AA1-A9B8-4EEB7B8B088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3" creationId="{DBC6F96C-75C6-4449-9FA3-BD91FDA62D0F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4" creationId="{55A69CD1-2C84-44C6-88C2-3926D1B4A767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5" creationId="{D05EE722-B37D-4F14-B271-7532E2BDF2D4}"/>
          </ac:spMkLst>
        </pc:spChg>
        <pc:spChg chg="mod">
          <ac:chgData name="Timo Mühlhaus" userId="1b6b3aba618dadac" providerId="LiveId" clId="{378A58FB-C233-4241-86E8-15F814D8D970}" dt="2022-03-25T07:26:53.717" v="210"/>
          <ac:spMkLst>
            <pc:docMk/>
            <pc:sldMk cId="712228518" sldId="811"/>
            <ac:spMk id="176" creationId="{2B5CD810-8180-475A-B569-E11CE3A22DC9}"/>
          </ac:spMkLst>
        </pc:spChg>
        <pc:grpChg chg="del">
          <ac:chgData name="Timo Mühlhaus" userId="1b6b3aba618dadac" providerId="LiveId" clId="{378A58FB-C233-4241-86E8-15F814D8D970}" dt="2022-03-25T07:26:27.887" v="203" actId="478"/>
          <ac:grpSpMkLst>
            <pc:docMk/>
            <pc:sldMk cId="712228518" sldId="811"/>
            <ac:grpSpMk id="6" creationId="{DDA104DB-78FF-4411-A9FF-F0923CD2EAFE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72" creationId="{27A74AEC-E591-4250-834A-9606E583699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73" creationId="{CEE34B88-57FE-43AB-9BD7-EDDBDB4A5AA5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17" creationId="{061CBB4A-7B6D-4E1B-87C0-52B172A44DFB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18" creationId="{290E8E36-3BE2-46B3-AE57-D01EB24C6968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31" creationId="{9289FF81-03D8-48EB-B6D5-F0FAFE66E016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2" creationId="{E83DC756-5BD0-4A07-9E5B-CDDA1E6FFDCE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3" creationId="{FA24C85C-1160-4DB4-AA88-C322A6254114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4" creationId="{C2CAF598-54D3-4DEC-B628-26C0ADC00300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5" creationId="{A6FBEA68-1644-4EA4-8382-74EBAFE67BCF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6" creationId="{FC878F58-F686-43E6-B522-9561A0D2A613}"/>
          </ac:grpSpMkLst>
        </pc:grpChg>
        <pc:grpChg chg="mod">
          <ac:chgData name="Timo Mühlhaus" userId="1b6b3aba618dadac" providerId="LiveId" clId="{378A58FB-C233-4241-86E8-15F814D8D970}" dt="2022-03-25T07:26:53.717" v="210"/>
          <ac:grpSpMkLst>
            <pc:docMk/>
            <pc:sldMk cId="712228518" sldId="811"/>
            <ac:grpSpMk id="137" creationId="{3C476BFC-86C6-466B-B0F8-67703A808CB9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1" creationId="{CABDA894-D8F3-49EA-B1BB-DBA7F3A7B487}"/>
          </ac:grpSpMkLst>
        </pc:grpChg>
        <pc:grpChg chg="add mod">
          <ac:chgData name="Timo Mühlhaus" userId="1b6b3aba618dadac" providerId="LiveId" clId="{378A58FB-C233-4241-86E8-15F814D8D970}" dt="2022-03-25T07:26:59.165" v="211" actId="1076"/>
          <ac:grpSpMkLst>
            <pc:docMk/>
            <pc:sldMk cId="712228518" sldId="811"/>
            <ac:grpSpMk id="169" creationId="{27A99BBE-887E-47B6-9AF5-E472400F5F47}"/>
          </ac:grpSpMkLst>
        </pc:grp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7" creationId="{0263D8F3-ECE7-4F02-BB21-C7297AF7E1D4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8" creationId="{9AB95C14-28CD-4096-8070-1FEF2DCEDAA3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79" creationId="{FC7FAA1F-D47D-4C82-9BA6-0DB424C6C78B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0" creationId="{8BDBB815-AC53-461E-9D86-34BC474AA2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1" creationId="{C25721B3-5E34-4B2C-9733-BD1DCB7CCDED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2" creationId="{6E65E592-7257-4255-B29F-016A6675DC28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3" creationId="{39FC96B5-B655-4D0D-AB43-9F994A1E65B2}"/>
          </ac:picMkLst>
        </pc:picChg>
        <pc:picChg chg="add mod">
          <ac:chgData name="Timo Mühlhaus" userId="1b6b3aba618dadac" providerId="LiveId" clId="{378A58FB-C233-4241-86E8-15F814D8D970}" dt="2022-03-25T07:26:59.165" v="211" actId="1076"/>
          <ac:picMkLst>
            <pc:docMk/>
            <pc:sldMk cId="712228518" sldId="811"/>
            <ac:picMk id="184" creationId="{379CBBA3-4DC6-4530-B5BD-1421696B2044}"/>
          </ac:picMkLst>
        </pc:pic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1" creationId="{74D562B7-116A-401D-AF87-363F8AE9D12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2" creationId="{1462517A-C0CF-4A86-B826-53285806B3B5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4" creationId="{7E110D99-B2E1-4C57-9AA9-20DD3810FDA0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5" creationId="{95A940CF-5DBD-4F36-B5F7-BDC2A205DC27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7" creationId="{DB352677-CC18-4505-A19C-29DEDA471B08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58" creationId="{C5A76672-A858-4155-B781-5157C717B53B}"/>
          </ac:cxnSpMkLst>
        </pc:cxnChg>
        <pc:cxnChg chg="mod">
          <ac:chgData name="Timo Mühlhaus" userId="1b6b3aba618dadac" providerId="LiveId" clId="{378A58FB-C233-4241-86E8-15F814D8D970}" dt="2022-03-25T07:26:53.717" v="210"/>
          <ac:cxnSpMkLst>
            <pc:docMk/>
            <pc:sldMk cId="712228518" sldId="811"/>
            <ac:cxnSpMk id="160" creationId="{E564E89A-6C44-41A1-9935-CB6CDB31BC86}"/>
          </ac:cxnSpMkLst>
        </pc:cxnChg>
      </pc:sldChg>
      <pc:sldChg chg="addSp delSp modSp add mod modAnim">
        <pc:chgData name="Timo Mühlhaus" userId="1b6b3aba618dadac" providerId="LiveId" clId="{378A58FB-C233-4241-86E8-15F814D8D970}" dt="2022-03-25T07:41:34.892" v="479" actId="20577"/>
        <pc:sldMkLst>
          <pc:docMk/>
          <pc:sldMk cId="1503223628" sldId="812"/>
        </pc:sldMkLst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4" creationId="{01F57357-4C3F-4C3C-A2ED-5B5EBD2EB347}"/>
          </ac:spMkLst>
        </pc:spChg>
        <pc:spChg chg="mod topLvl">
          <ac:chgData name="Timo Mühlhaus" userId="1b6b3aba618dadac" providerId="LiveId" clId="{378A58FB-C233-4241-86E8-15F814D8D970}" dt="2022-03-25T07:39:47.698" v="453" actId="164"/>
          <ac:spMkLst>
            <pc:docMk/>
            <pc:sldMk cId="1503223628" sldId="812"/>
            <ac:spMk id="6" creationId="{203F6927-1706-43EC-9C46-5B3E4218A180}"/>
          </ac:spMkLst>
        </pc:spChg>
        <pc:spChg chg="mod topLvl">
          <ac:chgData name="Timo Mühlhaus" userId="1b6b3aba618dadac" providerId="LiveId" clId="{378A58FB-C233-4241-86E8-15F814D8D970}" dt="2022-03-25T07:40:45.540" v="473" actId="1038"/>
          <ac:spMkLst>
            <pc:docMk/>
            <pc:sldMk cId="1503223628" sldId="812"/>
            <ac:spMk id="9" creationId="{862C0C84-5B36-4C09-94AD-76972CBE9C2E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3" creationId="{D2A71BFB-DDE0-4BD4-8650-CB22D4B88F55}"/>
          </ac:spMkLst>
        </pc:spChg>
        <pc:spChg chg="mod topLvl">
          <ac:chgData name="Timo Mühlhaus" userId="1b6b3aba618dadac" providerId="LiveId" clId="{378A58FB-C233-4241-86E8-15F814D8D970}" dt="2022-03-25T07:41:34.892" v="479" actId="20577"/>
          <ac:spMkLst>
            <pc:docMk/>
            <pc:sldMk cId="1503223628" sldId="812"/>
            <ac:spMk id="14" creationId="{8F47C663-0DA6-48A1-B50E-CC058828A1D8}"/>
          </ac:spMkLst>
        </pc:spChg>
        <pc:spChg chg="mod topLvl">
          <ac:chgData name="Timo Mühlhaus" userId="1b6b3aba618dadac" providerId="LiveId" clId="{378A58FB-C233-4241-86E8-15F814D8D970}" dt="2022-03-25T07:41:31.732" v="478" actId="20577"/>
          <ac:spMkLst>
            <pc:docMk/>
            <pc:sldMk cId="1503223628" sldId="812"/>
            <ac:spMk id="16" creationId="{12796C51-7B95-40C7-BCDB-F93644745C97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8" creationId="{0761D747-4590-4B24-B44F-3047A13BF2F1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19" creationId="{DE4753E1-BF82-44EE-B8AF-320E0DFF0855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1" creationId="{E9A7FE92-BB30-4755-909F-FE4F3E167E3A}"/>
          </ac:spMkLst>
        </pc:spChg>
        <pc:spChg chg="mod topLvl">
          <ac:chgData name="Timo Mühlhaus" userId="1b6b3aba618dadac" providerId="LiveId" clId="{378A58FB-C233-4241-86E8-15F814D8D970}" dt="2022-03-25T07:39:39.610" v="452" actId="165"/>
          <ac:spMkLst>
            <pc:docMk/>
            <pc:sldMk cId="1503223628" sldId="812"/>
            <ac:spMk id="22" creationId="{E4F1C616-0568-4DAB-8752-F6DACE3C7B50}"/>
          </ac:spMkLst>
        </pc:spChg>
        <pc:grpChg chg="add del mod">
          <ac:chgData name="Timo Mühlhaus" userId="1b6b3aba618dadac" providerId="LiveId" clId="{378A58FB-C233-4241-86E8-15F814D8D970}" dt="2022-03-25T07:39:39.610" v="452" actId="165"/>
          <ac:grpSpMkLst>
            <pc:docMk/>
            <pc:sldMk cId="1503223628" sldId="812"/>
            <ac:grpSpMk id="3" creationId="{16F24BB8-80EB-4A2B-BEB2-C6DE15C24FEB}"/>
          </ac:grpSpMkLst>
        </pc:grpChg>
        <pc:grpChg chg="add mod">
          <ac:chgData name="Timo Mühlhaus" userId="1b6b3aba618dadac" providerId="LiveId" clId="{378A58FB-C233-4241-86E8-15F814D8D970}" dt="2022-03-25T07:39:47.698" v="453" actId="164"/>
          <ac:grpSpMkLst>
            <pc:docMk/>
            <pc:sldMk cId="1503223628" sldId="812"/>
            <ac:grpSpMk id="7" creationId="{0C53D531-CBB0-4AFD-AE6F-07132655F464}"/>
          </ac:grpSpMkLst>
        </pc:grpChg>
        <pc:picChg chg="mod topLvl">
          <ac:chgData name="Timo Mühlhaus" userId="1b6b3aba618dadac" providerId="LiveId" clId="{378A58FB-C233-4241-86E8-15F814D8D970}" dt="2022-03-25T07:39:47.698" v="453" actId="164"/>
          <ac:picMkLst>
            <pc:docMk/>
            <pc:sldMk cId="1503223628" sldId="812"/>
            <ac:picMk id="15" creationId="{DFA99208-9E11-4598-96C0-F517A7FA3049}"/>
          </ac:picMkLst>
        </pc:picChg>
        <pc:cxnChg chg="mod topLvl">
          <ac:chgData name="Timo Mühlhaus" userId="1b6b3aba618dadac" providerId="LiveId" clId="{378A58FB-C233-4241-86E8-15F814D8D970}" dt="2022-03-25T07:39:47.698" v="453" actId="164"/>
          <ac:cxnSpMkLst>
            <pc:docMk/>
            <pc:sldMk cId="1503223628" sldId="812"/>
            <ac:cxnSpMk id="5" creationId="{E7DE3EA5-17C5-47BD-B131-5C0813432458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8" creationId="{28172EF3-49FA-4299-A074-8BEF132334EE}"/>
          </ac:cxnSpMkLst>
        </pc:cxnChg>
        <pc:cxnChg chg="mod topLvl">
          <ac:chgData name="Timo Mühlhaus" userId="1b6b3aba618dadac" providerId="LiveId" clId="{378A58FB-C233-4241-86E8-15F814D8D970}" dt="2022-03-25T07:39:39.610" v="452" actId="165"/>
          <ac:cxnSpMkLst>
            <pc:docMk/>
            <pc:sldMk cId="1503223628" sldId="812"/>
            <ac:cxnSpMk id="10" creationId="{2B851D7D-7B33-4C43-81B8-A6307E76C25B}"/>
          </ac:cxnSpMkLst>
        </pc:cxnChg>
      </pc:sldChg>
      <pc:sldChg chg="addSp delSp modSp add mod">
        <pc:chgData name="Timo Mühlhaus" userId="1b6b3aba618dadac" providerId="LiveId" clId="{378A58FB-C233-4241-86E8-15F814D8D970}" dt="2022-03-25T08:24:21.631" v="600" actId="1076"/>
        <pc:sldMkLst>
          <pc:docMk/>
          <pc:sldMk cId="2011683321" sldId="813"/>
        </pc:sldMkLst>
        <pc:grpChg chg="del">
          <ac:chgData name="Timo Mühlhaus" userId="1b6b3aba618dadac" providerId="LiveId" clId="{378A58FB-C233-4241-86E8-15F814D8D970}" dt="2022-03-25T08:16:47.940" v="575" actId="478"/>
          <ac:grpSpMkLst>
            <pc:docMk/>
            <pc:sldMk cId="2011683321" sldId="813"/>
            <ac:grpSpMk id="148" creationId="{244D3245-FC9A-44A7-82C2-33654EC20EB0}"/>
          </ac:grpSpMkLst>
        </pc:grp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98" creationId="{1C9CF267-74D2-439A-ADB5-B8D902322ECE}"/>
          </ac:picMkLst>
        </pc:picChg>
        <pc:picChg chg="add mod">
          <ac:chgData name="Timo Mühlhaus" userId="1b6b3aba618dadac" providerId="LiveId" clId="{378A58FB-C233-4241-86E8-15F814D8D970}" dt="2022-03-25T08:24:21.631" v="600" actId="1076"/>
          <ac:picMkLst>
            <pc:docMk/>
            <pc:sldMk cId="2011683321" sldId="813"/>
            <ac:picMk id="102" creationId="{933A6D7B-DE96-4AC6-A57C-5BABA0F731F1}"/>
          </ac:picMkLst>
        </pc:picChg>
        <pc:picChg chg="add mod">
          <ac:chgData name="Timo Mühlhaus" userId="1b6b3aba618dadac" providerId="LiveId" clId="{378A58FB-C233-4241-86E8-15F814D8D970}" dt="2022-03-25T08:23:48.063" v="594" actId="1076"/>
          <ac:picMkLst>
            <pc:docMk/>
            <pc:sldMk cId="2011683321" sldId="813"/>
            <ac:picMk id="1026" creationId="{4B6D5595-97B8-4E68-B626-17459824DE87}"/>
          </ac:picMkLst>
        </pc:picChg>
        <pc:picChg chg="add mod">
          <ac:chgData name="Timo Mühlhaus" userId="1b6b3aba618dadac" providerId="LiveId" clId="{378A58FB-C233-4241-86E8-15F814D8D970}" dt="2022-03-25T08:23:50.095" v="595" actId="1076"/>
          <ac:picMkLst>
            <pc:docMk/>
            <pc:sldMk cId="2011683321" sldId="813"/>
            <ac:picMk id="1028" creationId="{B368A551-84ED-4897-947B-F865C4B48612}"/>
          </ac:picMkLst>
        </pc:pic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38" creationId="{5883335E-25F3-4397-BBA0-810506903857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0" creationId="{99D26690-4F1F-454F-BFDB-E1BE463AD9AE}"/>
          </ac:cxnSpMkLst>
        </pc:cxnChg>
        <pc:cxnChg chg="mod">
          <ac:chgData name="Timo Mühlhaus" userId="1b6b3aba618dadac" providerId="LiveId" clId="{378A58FB-C233-4241-86E8-15F814D8D970}" dt="2022-03-25T08:16:47.940" v="575" actId="478"/>
          <ac:cxnSpMkLst>
            <pc:docMk/>
            <pc:sldMk cId="2011683321" sldId="813"/>
            <ac:cxnSpMk id="263" creationId="{B5183806-0BE7-4381-A26A-4F0456EDAED2}"/>
          </ac:cxnSpMkLst>
        </pc:cxnChg>
      </pc:sldChg>
      <pc:sldChg chg="add">
        <pc:chgData name="Timo Mühlhaus" userId="1b6b3aba618dadac" providerId="LiveId" clId="{378A58FB-C233-4241-86E8-15F814D8D970}" dt="2022-03-25T08:20:46.424" v="579"/>
        <pc:sldMkLst>
          <pc:docMk/>
          <pc:sldMk cId="3976278768" sldId="814"/>
        </pc:sldMkLst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Kathryn Dumschott" userId="S::dumschott@nfdi4plants.org::3f4b3204-3fcb-4a7e-ab9c-cad5a010dc66" providerId="AD" clId="Web-{7222E4C2-08F6-CE3D-9E77-FFC497E7C4BA}"/>
    <pc:docChg chg="modSld">
      <pc:chgData name="Kathryn Dumschott" userId="S::dumschott@nfdi4plants.org::3f4b3204-3fcb-4a7e-ab9c-cad5a010dc66" providerId="AD" clId="Web-{7222E4C2-08F6-CE3D-9E77-FFC497E7C4BA}" dt="2022-09-22T10:50:28.824" v="0"/>
      <pc:docMkLst>
        <pc:docMk/>
      </pc:docMkLst>
      <pc:sldChg chg="addSp">
        <pc:chgData name="Kathryn Dumschott" userId="S::dumschott@nfdi4plants.org::3f4b3204-3fcb-4a7e-ab9c-cad5a010dc66" providerId="AD" clId="Web-{7222E4C2-08F6-CE3D-9E77-FFC497E7C4BA}" dt="2022-09-22T10:50:28.824" v="0"/>
        <pc:sldMkLst>
          <pc:docMk/>
          <pc:sldMk cId="225933596" sldId="749"/>
        </pc:sldMkLst>
        <pc:inkChg chg="add">
          <ac:chgData name="Kathryn Dumschott" userId="S::dumschott@nfdi4plants.org::3f4b3204-3fcb-4a7e-ab9c-cad5a010dc66" providerId="AD" clId="Web-{7222E4C2-08F6-CE3D-9E77-FFC497E7C4BA}" dt="2022-09-22T10:50:28.824" v="0"/>
          <ac:inkMkLst>
            <pc:docMk/>
            <pc:sldMk cId="225933596" sldId="749"/>
            <ac:inkMk id="3" creationId="{58982A9A-3288-BD73-9145-32B7C8869106}"/>
          </ac:inkMkLst>
        </pc:ink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ec4c495b-3573-4e22-8f4a-5458e146a2e8" providerId="ADAL" clId="{60BE74BC-2C7B-43AE-88F5-0E4EFBC249A7}"/>
    <pc:docChg chg="custSel delSld modSld">
      <pc:chgData name="Timo Mühlhaus" userId="ec4c495b-3573-4e22-8f4a-5458e146a2e8" providerId="ADAL" clId="{60BE74BC-2C7B-43AE-88F5-0E4EFBC249A7}" dt="2022-03-25T08:56:59.427" v="71" actId="14100"/>
      <pc:docMkLst>
        <pc:docMk/>
      </pc:docMkLst>
      <pc:sldChg chg="addSp modSp">
        <pc:chgData name="Timo Mühlhaus" userId="ec4c495b-3573-4e22-8f4a-5458e146a2e8" providerId="ADAL" clId="{60BE74BC-2C7B-43AE-88F5-0E4EFBC249A7}" dt="2022-03-25T08:45:41.070" v="28" actId="164"/>
        <pc:sldMkLst>
          <pc:docMk/>
          <pc:sldMk cId="3285514407" sldId="662"/>
        </pc:sldMkLst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ec4c495b-3573-4e22-8f4a-5458e146a2e8" providerId="ADAL" clId="{60BE74BC-2C7B-43AE-88F5-0E4EFBC249A7}" dt="2022-03-25T08:45:41.070" v="28" actId="164"/>
          <ac:spMkLst>
            <pc:docMk/>
            <pc:sldMk cId="3285514407" sldId="662"/>
            <ac:spMk id="28" creationId="{1DDEBCD4-9E58-467D-B41F-561B6D3F30BF}"/>
          </ac:spMkLst>
        </pc:spChg>
        <pc:grpChg chg="add 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3" creationId="{6A505C85-DEBE-48C9-8642-4443EDFD1D8E}"/>
          </ac:grpSpMkLst>
        </pc:grpChg>
        <pc:grpChg chg="mod">
          <ac:chgData name="Timo Mühlhaus" userId="ec4c495b-3573-4e22-8f4a-5458e146a2e8" providerId="ADAL" clId="{60BE74BC-2C7B-43AE-88F5-0E4EFBC249A7}" dt="2022-03-25T08:45:41.070" v="28" actId="164"/>
          <ac:grpSpMkLst>
            <pc:docMk/>
            <pc:sldMk cId="3285514407" sldId="662"/>
            <ac:grpSpMk id="29" creationId="{2D1F7F72-5E60-4BBE-802F-B2F86C1EB0B9}"/>
          </ac:grpSpMkLst>
        </pc:grp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ec4c495b-3573-4e22-8f4a-5458e146a2e8" providerId="ADAL" clId="{60BE74BC-2C7B-43AE-88F5-0E4EFBC249A7}" dt="2022-03-25T08:45:41.070" v="28" actId="164"/>
          <ac:picMkLst>
            <pc:docMk/>
            <pc:sldMk cId="3285514407" sldId="662"/>
            <ac:picMk id="71" creationId="{21C2D027-B03F-4F95-BDCA-34236D61AB5D}"/>
          </ac:picMkLst>
        </pc:picChg>
      </pc:sldChg>
      <pc:sldChg chg="del">
        <pc:chgData name="Timo Mühlhaus" userId="ec4c495b-3573-4e22-8f4a-5458e146a2e8" providerId="ADAL" clId="{60BE74BC-2C7B-43AE-88F5-0E4EFBC249A7}" dt="2022-03-25T08:53:23.169" v="62" actId="47"/>
        <pc:sldMkLst>
          <pc:docMk/>
          <pc:sldMk cId="3636857298" sldId="680"/>
        </pc:sldMkLst>
      </pc:sldChg>
      <pc:sldChg chg="addSp modSp mod">
        <pc:chgData name="Timo Mühlhaus" userId="ec4c495b-3573-4e22-8f4a-5458e146a2e8" providerId="ADAL" clId="{60BE74BC-2C7B-43AE-88F5-0E4EFBC249A7}" dt="2022-03-25T08:44:18.215" v="21" actId="1076"/>
        <pc:sldMkLst>
          <pc:docMk/>
          <pc:sldMk cId="2967692925" sldId="757"/>
        </pc:sldMkLst>
        <pc:spChg chg="mod">
          <ac:chgData name="Timo Mühlhaus" userId="ec4c495b-3573-4e22-8f4a-5458e146a2e8" providerId="ADAL" clId="{60BE74BC-2C7B-43AE-88F5-0E4EFBC249A7}" dt="2022-03-25T08:43:58.939" v="14" actId="1076"/>
          <ac:spMkLst>
            <pc:docMk/>
            <pc:sldMk cId="2967692925" sldId="757"/>
            <ac:spMk id="24" creationId="{7D499B47-F99A-437D-9761-D78C5343C14F}"/>
          </ac:spMkLst>
        </pc:spChg>
        <pc:spChg chg="add mod">
          <ac:chgData name="Timo Mühlhaus" userId="ec4c495b-3573-4e22-8f4a-5458e146a2e8" providerId="ADAL" clId="{60BE74BC-2C7B-43AE-88F5-0E4EFBC249A7}" dt="2022-03-25T08:44:14.953" v="20" actId="1076"/>
          <ac:spMkLst>
            <pc:docMk/>
            <pc:sldMk cId="2967692925" sldId="757"/>
            <ac:spMk id="28" creationId="{2677F0C6-35F7-470A-8D18-9AF50128083C}"/>
          </ac:spMkLst>
        </pc:spChg>
        <pc:picChg chg="add mod">
          <ac:chgData name="Timo Mühlhaus" userId="ec4c495b-3573-4e22-8f4a-5458e146a2e8" providerId="ADAL" clId="{60BE74BC-2C7B-43AE-88F5-0E4EFBC249A7}" dt="2022-03-25T08:44:18.215" v="21" actId="1076"/>
          <ac:picMkLst>
            <pc:docMk/>
            <pc:sldMk cId="2967692925" sldId="757"/>
            <ac:picMk id="25" creationId="{3AAD2C0B-3477-4B67-96D2-90F54BAD67CC}"/>
          </ac:picMkLst>
        </pc:picChg>
        <pc:cxnChg chg="add mod">
          <ac:chgData name="Timo Mühlhaus" userId="ec4c495b-3573-4e22-8f4a-5458e146a2e8" providerId="ADAL" clId="{60BE74BC-2C7B-43AE-88F5-0E4EFBC249A7}" dt="2022-03-25T08:43:56.675" v="13" actId="14100"/>
          <ac:cxnSpMkLst>
            <pc:docMk/>
            <pc:sldMk cId="2967692925" sldId="757"/>
            <ac:cxnSpMk id="29" creationId="{11F7EA36-6266-4E42-8C02-E04494FD443D}"/>
          </ac:cxnSpMkLst>
        </pc:cxnChg>
      </pc:sldChg>
      <pc:sldChg chg="modSp del mod">
        <pc:chgData name="Timo Mühlhaus" userId="ec4c495b-3573-4e22-8f4a-5458e146a2e8" providerId="ADAL" clId="{60BE74BC-2C7B-43AE-88F5-0E4EFBC249A7}" dt="2022-03-25T08:56:41.399" v="67" actId="47"/>
        <pc:sldMkLst>
          <pc:docMk/>
          <pc:sldMk cId="2192242556" sldId="777"/>
        </pc:sldMkLst>
        <pc:spChg chg="mod">
          <ac:chgData name="Timo Mühlhaus" userId="ec4c495b-3573-4e22-8f4a-5458e146a2e8" providerId="ADAL" clId="{60BE74BC-2C7B-43AE-88F5-0E4EFBC249A7}" dt="2022-03-25T08:55:29.180" v="66" actId="33524"/>
          <ac:spMkLst>
            <pc:docMk/>
            <pc:sldMk cId="2192242556" sldId="777"/>
            <ac:spMk id="22" creationId="{B166C12F-67C8-48CE-B7BF-15CC54D95730}"/>
          </ac:spMkLst>
        </pc:spChg>
      </pc:sldChg>
      <pc:sldChg chg="modSp mod">
        <pc:chgData name="Timo Mühlhaus" userId="ec4c495b-3573-4e22-8f4a-5458e146a2e8" providerId="ADAL" clId="{60BE74BC-2C7B-43AE-88F5-0E4EFBC249A7}" dt="2022-03-25T08:56:59.427" v="71" actId="14100"/>
        <pc:sldMkLst>
          <pc:docMk/>
          <pc:sldMk cId="1096824849" sldId="778"/>
        </pc:sldMkLst>
        <pc:spChg chg="mod">
          <ac:chgData name="Timo Mühlhaus" userId="ec4c495b-3573-4e22-8f4a-5458e146a2e8" providerId="ADAL" clId="{60BE74BC-2C7B-43AE-88F5-0E4EFBC249A7}" dt="2022-03-25T08:56:59.427" v="71" actId="14100"/>
          <ac:spMkLst>
            <pc:docMk/>
            <pc:sldMk cId="1096824849" sldId="778"/>
            <ac:spMk id="126" creationId="{51454D98-071E-4C41-BB7D-BA398674F7EF}"/>
          </ac:spMkLst>
        </pc:spChg>
      </pc:sldChg>
      <pc:sldChg chg="modSp mod">
        <pc:chgData name="Timo Mühlhaus" userId="ec4c495b-3573-4e22-8f4a-5458e146a2e8" providerId="ADAL" clId="{60BE74BC-2C7B-43AE-88F5-0E4EFBC249A7}" dt="2022-03-25T08:43:08.562" v="2" actId="14100"/>
        <pc:sldMkLst>
          <pc:docMk/>
          <pc:sldMk cId="2037235101" sldId="802"/>
        </pc:sldMkLst>
        <pc:spChg chg="mod">
          <ac:chgData name="Timo Mühlhaus" userId="ec4c495b-3573-4e22-8f4a-5458e146a2e8" providerId="ADAL" clId="{60BE74BC-2C7B-43AE-88F5-0E4EFBC249A7}" dt="2022-03-25T08:43:08.562" v="2" actId="14100"/>
          <ac:spMkLst>
            <pc:docMk/>
            <pc:sldMk cId="2037235101" sldId="802"/>
            <ac:spMk id="24" creationId="{C4E7A93F-9C69-4C87-A6BD-8C65308590B8}"/>
          </ac:spMkLst>
        </pc:spChg>
      </pc:sldChg>
      <pc:sldChg chg="addSp delSp modSp mod">
        <pc:chgData name="Timo Mühlhaus" userId="ec4c495b-3573-4e22-8f4a-5458e146a2e8" providerId="ADAL" clId="{60BE74BC-2C7B-43AE-88F5-0E4EFBC249A7}" dt="2022-03-25T08:45:17.085" v="26" actId="1076"/>
        <pc:sldMkLst>
          <pc:docMk/>
          <pc:sldMk cId="3012116927" sldId="803"/>
        </pc:sldMkLst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7" creationId="{0CCFC5E9-E379-4024-8044-349FA766573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41" creationId="{6D6B4A4D-5C06-4C3F-A870-F3272AE634BA}"/>
          </ac:spMkLst>
        </pc:spChg>
        <pc:spChg chg="del mod">
          <ac:chgData name="Timo Mühlhaus" userId="ec4c495b-3573-4e22-8f4a-5458e146a2e8" providerId="ADAL" clId="{60BE74BC-2C7B-43AE-88F5-0E4EFBC249A7}" dt="2022-03-25T08:43:32.154" v="5" actId="21"/>
          <ac:spMkLst>
            <pc:docMk/>
            <pc:sldMk cId="3012116927" sldId="803"/>
            <ac:spMk id="144" creationId="{D4D3BF59-E66B-4B44-80D9-73D5D934020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2" creationId="{AAA4EBEE-C8D5-4E5B-BFEA-9BB1FE397A5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6" creationId="{0BDD40AB-3754-4517-84A5-3A1A72EBE9C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7" creationId="{84A0FAB2-E32A-49B1-A8D3-E9E127A7BD9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58" creationId="{4C37A5B3-23B2-48A8-9C72-A30E17D17C1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0" creationId="{C66C5760-F6C5-43CE-9ABD-FB9EA282493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2" creationId="{BCFDB4F5-2BD9-4B0E-B2A2-737160161BC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68" creationId="{A6B66EA3-62EE-4649-878F-67030861F96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2" creationId="{832BC4FE-A77D-46B6-81D4-B513D1E99E2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6" creationId="{440D38A9-D806-47B4-8161-1E78FCFE1E1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77" creationId="{4F1D2563-7FB2-4CAD-9909-B0E538A9852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0" creationId="{CEB5FAA6-8335-4736-BC2A-31929C7AC7D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5" creationId="{6BCDE5E3-37E9-4200-84F3-0B9CA721CB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8" creationId="{99F8C23E-9CE0-44D8-BE2D-45C2BC451C9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89" creationId="{3B70CA06-946F-46E7-878D-F468F461F8E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2" creationId="{0E928166-BFF6-44F2-8D7F-2D8FFCDB8D4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3" creationId="{31182534-63E7-4F4D-B126-ECDA2573F9A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198" creationId="{AA08E253-B8F8-4301-A973-45BA5BBCC5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0" creationId="{DAE673FE-7866-4351-93EF-1B187D150F6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01" creationId="{9631BAC2-69C3-4FB3-A6C3-35E0DF85BF7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263" creationId="{08F6382F-747C-41FD-A7F5-DA9D6A65911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29" creationId="{1DD2F605-61AE-4E1A-A54D-8CFAAB0BCA5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37" creationId="{799BE33B-094E-4C87-967B-16D098846F2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1" creationId="{63E2DAC8-CA07-449B-890D-181025C8BCB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6" creationId="{B7654AC8-74B6-45E3-9945-B29EA4A734C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7" creationId="{B1AF0D3A-0D23-4B33-9162-EAA8A69559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8" creationId="{EA4BB191-8E40-445F-83B9-3B9FD1325EB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49" creationId="{9BBD04F2-B66A-4BE6-9162-A6D017B3F2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0" creationId="{512C4528-2753-4C02-911E-D8D20E5123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1" creationId="{4CDAA4B3-181F-4C91-AF9C-0689CA6C11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2" creationId="{5EF3D2FD-B080-4C26-8526-2DD26B2A874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3" creationId="{D7E53B14-75BA-4695-9BFA-04CF9921BDD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4" creationId="{4D7E3368-B042-4C4A-BC0F-A95E83F9814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5" creationId="{071F1620-5C3A-4FD7-BC3F-21564909528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6" creationId="{47645118-2ECC-42DE-B3F2-6C562B36DD2F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7" creationId="{766D2A86-F428-485C-8366-117FB403874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8" creationId="{656AFA8A-F3F0-4370-AC38-B79F10D0D8E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69" creationId="{E492F784-5A31-45C7-8422-2EA233D0AB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0" creationId="{8353490F-119D-48EB-9E05-51F3418A6A1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1" creationId="{CF34A1A8-D954-4D63-B0F7-578551E233AA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2" creationId="{1F10201E-7586-42D0-AAF1-D3298928433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3" creationId="{A0143B97-01FF-4EBA-BFA7-D30F7F21F52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4" creationId="{7F8A6F51-99F3-4313-BE5D-A9FF406656C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5" creationId="{77407A51-39AD-4CE5-BE5C-41FF492EE90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6" creationId="{EB367065-29B2-4FC4-AE44-77EDC39015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7" creationId="{E025A730-ADC9-4711-B856-3A87019B93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78" creationId="{45FEBE12-F40E-4ADB-978E-77421619897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87" creationId="{A29CAF29-148E-47DC-8DEE-D11CAA6946C4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2" creationId="{76301ECA-69A7-425A-92C0-E8B121EE47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3" creationId="{6ADC5C85-C391-4124-BD5B-72BCE9437C3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4" creationId="{1DA04A9D-59A8-4102-8EF2-0AA3E4CB6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5" creationId="{E766BB00-6863-4987-A24C-CC902546AED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6" creationId="{87F8BE4E-23AC-4B91-A24C-415E9F061B3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7" creationId="{0302422D-48E0-46DC-B57A-41B9F0604A9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8" creationId="{E4085D65-F699-4503-9A37-B1F9E96ACE2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399" creationId="{C11BC8A4-5EA5-47A4-A015-AFE22938854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0" creationId="{5ADD4641-CB9F-4675-8EE6-A7CB41A6FCF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1" creationId="{3091596E-E96D-4A44-B868-2E835DE506F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2" creationId="{7836E3B6-AC5B-4D8F-ABFE-B8B5099CFFE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3" creationId="{B029D7DC-F65F-4E4D-9A34-AEACCA045EA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6" creationId="{84691BA3-AB95-4F40-B0DF-1458A27BC10C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7" creationId="{46D51540-1F1C-4842-A78D-E723255CB67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8" creationId="{AC2331FB-14F9-4C5B-99AC-47B16756F48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09" creationId="{D800DA9C-52F5-4A32-BF97-8687210963D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0" creationId="{35FE3FEF-30AC-4B29-9E3F-B1C7E8B98B7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1" creationId="{6D1526E7-05C8-4950-AB09-0A02B4B6231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2" creationId="{A647F984-D145-4328-959B-D6374CD68A9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3" creationId="{781331B5-8631-4432-BE8E-0184D9874D2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4" creationId="{FC748329-27CD-45A2-93BF-286845A8EF15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5" creationId="{BAF19EE8-303F-4510-A3A1-71F2B16AEB8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6" creationId="{0134BE24-D37B-4898-9313-EC3729FD7FF8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7" creationId="{8C7AB85C-51E7-4B84-BDBD-1B0807F6A7E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8" creationId="{93768359-3F03-402D-AB44-9117B3CE088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19" creationId="{9E0AFC16-7EAB-418C-A0BE-8F87B13AB942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0" creationId="{E5C132B9-A7EB-4E07-AD77-F808D29BA3C6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5" creationId="{C44B6C57-4082-4A6B-9ABA-C06BD7F839C3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26" creationId="{1E0DDA01-8B52-4DBD-A658-E142170AF04D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1" creationId="{E034704E-359D-4766-BB9C-D459C7B4FCE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2" creationId="{6E1DDB2C-5828-4F3C-8B23-55290478A679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3" creationId="{81599F2E-1034-4CE6-AC3E-A9CF7856DAE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39" creationId="{69E0DF3F-3DC9-4A16-89A2-BF1BC5A3D8B1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2" creationId="{6CB6E84B-EB7A-4B8F-86B5-F880A4EB0090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5" creationId="{7E81AC59-E327-445A-968E-2C16016A02FB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8" creationId="{BF386743-82BE-4C93-8C7A-0EE7CA865BB7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49" creationId="{5987BF58-2AC8-4150-9589-8F87B6E411AE}"/>
          </ac:spMkLst>
        </pc:spChg>
        <pc:spChg chg="mod">
          <ac:chgData name="Timo Mühlhaus" userId="ec4c495b-3573-4e22-8f4a-5458e146a2e8" providerId="ADAL" clId="{60BE74BC-2C7B-43AE-88F5-0E4EFBC249A7}" dt="2022-03-25T08:44:33.232" v="22" actId="1076"/>
          <ac:spMkLst>
            <pc:docMk/>
            <pc:sldMk cId="3012116927" sldId="803"/>
            <ac:spMk id="450" creationId="{ABEBBD3F-8CA0-4390-882B-8335EEF0F4D3}"/>
          </ac:spMkLst>
        </pc:s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9" creationId="{04354F0D-8058-4DF5-A12E-32500D2068F9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1" creationId="{114AF22C-BD02-4BA5-9CB9-2F98B22B8E6B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4" creationId="{0189DB97-5736-4621-AFCE-2716F8B7E498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55" creationId="{E3711D8C-FA1A-478F-9C41-1985F86B7D2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3" creationId="{52F4E01B-5DF7-45C9-BBBD-AA17783CBDE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64" creationId="{38329311-B521-43ED-B315-8E1C3227B42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3" creationId="{6D844E9D-9DC1-4B76-9F8B-A257A6C35161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5" creationId="{29126C0A-6B52-4B77-A9A9-7A5132C90D7D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8" creationId="{9F907637-5AF1-4C36-B86D-7C9A291ED9C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79" creationId="{48278E9E-E71E-4BC4-9532-D59F2CD66D9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87" creationId="{1F0545B6-0F88-4DCE-882B-EBC26DBF9A2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1" creationId="{22DEE7F1-30F6-410A-9346-F779DFC13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4" creationId="{ACBF61F8-D4A5-4CC5-B6B5-C1A3060D987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5" creationId="{01CC6DA7-B5F6-41E2-91E2-E279C836526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197" creationId="{28D91ADD-10A4-4A28-B658-06C9D19EE98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17" creationId="{A7309B96-3629-43F8-BDFC-AB65383DFDFE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25" creationId="{57274B9A-884D-4E7B-95C9-B24EB254309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262" creationId="{04AD064A-5287-4978-A3CE-212FC695063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0" creationId="{01D7FBF7-C896-43DA-BD02-4BDFA8064C2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34" creationId="{53429480-BE95-42A9-B294-6D381E3F830A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0" creationId="{792718C0-8153-487D-BF01-33E27FE70A10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4" creationId="{6E148076-C94A-424F-A890-1DE08CFF1583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45" creationId="{F6015494-B63F-4C8A-A15B-5964C7CBBACF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0" creationId="{AA2ADC41-CAA6-4C05-ADE5-6D4BD8312924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391" creationId="{ABD4FF97-7C11-4736-B911-67A4BC3768A2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5" creationId="{B38DDC26-97F8-4E18-93FD-80FB5C75CBD7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6" creationId="{B39B8325-DFF1-405F-8D0A-C7D4297A0065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7" creationId="{D5C18609-6C9D-414E-ABA1-1DC8828969AC}"/>
          </ac:grpSpMkLst>
        </pc:grpChg>
        <pc:grpChg chg="mod">
          <ac:chgData name="Timo Mühlhaus" userId="ec4c495b-3573-4e22-8f4a-5458e146a2e8" providerId="ADAL" clId="{60BE74BC-2C7B-43AE-88F5-0E4EFBC249A7}" dt="2022-03-25T08:44:33.232" v="22" actId="1076"/>
          <ac:grpSpMkLst>
            <pc:docMk/>
            <pc:sldMk cId="3012116927" sldId="803"/>
            <ac:grpSpMk id="438" creationId="{AD4E27F0-25CE-41C6-8E63-55A2349EA3D6}"/>
          </ac:grpSpMkLst>
        </pc:grpChg>
        <pc:picChg chg="del mod">
          <ac:chgData name="Timo Mühlhaus" userId="ec4c495b-3573-4e22-8f4a-5458e146a2e8" providerId="ADAL" clId="{60BE74BC-2C7B-43AE-88F5-0E4EFBC249A7}" dt="2022-03-25T08:43:32.154" v="5" actId="21"/>
          <ac:picMkLst>
            <pc:docMk/>
            <pc:sldMk cId="3012116927" sldId="803"/>
            <ac:picMk id="137" creationId="{6B7FFE03-6B52-4B9C-B59F-4765A2A365D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3" creationId="{5DDE989E-E87E-4E43-BDF5-8FDA992F3D14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59" creationId="{F00B87E3-E73A-473E-B6A8-C7E92675CA9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67" creationId="{93E990F5-482A-424C-B07B-17F74C849A3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1" creationId="{66C89038-B2ED-49DF-9CA9-32CFA16E2F6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74" creationId="{5AB5C5F5-7451-4E21-A89C-3A2AFB2C58F3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86" creationId="{B4B22332-3445-415E-B657-B1A626AA382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0" creationId="{CF5CC70F-A297-4649-9D4E-3104A6632C0F}"/>
          </ac:picMkLst>
        </pc:picChg>
        <pc:picChg chg="add mod">
          <ac:chgData name="Timo Mühlhaus" userId="ec4c495b-3573-4e22-8f4a-5458e146a2e8" providerId="ADAL" clId="{60BE74BC-2C7B-43AE-88F5-0E4EFBC249A7}" dt="2022-03-25T08:45:17.085" v="26" actId="1076"/>
          <ac:picMkLst>
            <pc:docMk/>
            <pc:sldMk cId="3012116927" sldId="803"/>
            <ac:picMk id="196" creationId="{75B52EA3-DB7C-4933-9A33-66D57BFF41DE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199" creationId="{AB9840AF-1E58-4DE4-A820-493D6E2127E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8" creationId="{76241C0A-17F7-41CC-9279-8250A77C2510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39" creationId="{5F2F4A49-D2FF-42BE-88CA-117FAD57FD8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2" creationId="{ED834210-2DA5-4B14-BAE3-7DB1C500618A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43" creationId="{8DB014AA-E880-449B-AC8B-94BEAE840919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79" creationId="{86CBC598-3334-45D6-8992-514FD9167037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0" creationId="{32A3D63E-C7CC-415B-9685-CEEAD8077CFF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8" creationId="{E2A7075C-2CF7-4FD1-972B-1AA8C4C2E286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389" creationId="{E4A5B7B5-6C65-44F5-AA39-C9D1780CB3F2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34" creationId="{D82E84BD-19DF-459C-9556-3EEC9CC4A178}"/>
          </ac:picMkLst>
        </pc:picChg>
        <pc:picChg chg="mod">
          <ac:chgData name="Timo Mühlhaus" userId="ec4c495b-3573-4e22-8f4a-5458e146a2e8" providerId="ADAL" clId="{60BE74BC-2C7B-43AE-88F5-0E4EFBC249A7}" dt="2022-03-25T08:44:33.232" v="22" actId="1076"/>
          <ac:picMkLst>
            <pc:docMk/>
            <pc:sldMk cId="3012116927" sldId="803"/>
            <ac:picMk id="451" creationId="{9457E4C0-44FE-4AF6-BB45-49612DF2D47A}"/>
          </ac:picMkLst>
        </pc:picChg>
        <pc:cxnChg chg="del">
          <ac:chgData name="Timo Mühlhaus" userId="ec4c495b-3573-4e22-8f4a-5458e146a2e8" providerId="ADAL" clId="{60BE74BC-2C7B-43AE-88F5-0E4EFBC249A7}" dt="2022-03-25T08:43:34.571" v="6" actId="478"/>
          <ac:cxnSpMkLst>
            <pc:docMk/>
            <pc:sldMk cId="3012116927" sldId="803"/>
            <ac:cxnSpMk id="161" creationId="{82022EDB-01C6-4BF1-A3C7-CFE977FCD3E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5" creationId="{649E0991-4896-4F8A-BC76-AC2576A87ED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6" creationId="{9CD7C780-1A61-4F7B-83E4-DE6231ED1DC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69" creationId="{20A43784-0657-4D36-8E18-ED8E020CB2C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70" creationId="{8634DDC6-C4DC-4226-8222-9002D05B79B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1" creationId="{63395977-49E9-47E1-ACF9-4DD283273D3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2" creationId="{E2F788F9-AAB2-44E5-96A1-9087755F7586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3" creationId="{89F25436-E9C5-46FC-8687-110CFE7F164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184" creationId="{D2D017D7-B620-4E9C-B7BE-767B9B39BBA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2" creationId="{A3C227BC-B4BB-4D3F-AF0E-5ECDCF1731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4" creationId="{3DDD7E85-B4FB-47FF-B55B-45123220CD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5" creationId="{E3B5F7B3-7F85-4A47-9B42-B01420CD60E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208" creationId="{1A881624-607B-49C3-8314-BF491AD54CF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1" creationId="{1DA3F126-257B-4BB3-BD77-4ACE6ADEBCE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2" creationId="{CACC45F2-03EF-4593-A3AC-1C59E7A157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5" creationId="{2AFCCCF2-E23C-475A-A1DE-83E55A63CDE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36" creationId="{D0DE0590-8F2D-4BD2-99C4-11ABD818D27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0" creationId="{1FD8D14A-71CF-40A1-9AFF-1083E17DF0F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1" creationId="{36D5D386-662F-4D06-AD80-828FD7134D6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2" creationId="{A3D91225-5398-4FC6-84CE-8ED5A9BB5C9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3" creationId="{05F4F2C9-8923-477D-ABFC-0C4C013FB0EF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4" creationId="{D325B88F-C907-4D4B-8D60-8D461996B38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5" creationId="{82396B9D-A95C-4787-AA5B-DF634D0912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6" creationId="{03AB4FF5-E645-4730-A82C-D92E5C75BEDA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7" creationId="{5CA58231-C516-42C6-A810-FF734C1137B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8" creationId="{A03EBADB-FBAC-4D6C-B7AE-68C0216BDFAB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59" creationId="{5E52FC30-7CB2-4365-81F1-23C43CDB44A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1" creationId="{3E9C2E1F-9CA3-473C-8FD3-08814BEDDA8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2" creationId="{1ABCC2B3-A10A-4360-AED2-7286323280B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3" creationId="{B22D24C0-3174-4C02-A82B-93E2556EF511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4" creationId="{F76A8CC1-5A5C-4F5E-A64F-E1A5E09CA31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5" creationId="{E63195F7-D04F-48C5-98F4-2F988333240C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386" creationId="{00381DE3-4665-455A-AAE7-63CDBA487E82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4" creationId="{2F4BBD78-1003-4829-81DB-2D1652A4A9E5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05" creationId="{C03C83A4-767D-4EA5-B5DF-F04005916243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1" creationId="{BDF466F6-5E8F-4FB3-8977-6A9ACB99969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2" creationId="{87291D94-729C-42D8-AA76-725A6BD2BD8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3" creationId="{C0A5831B-09E5-4BFF-A2DC-6C75803902E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4" creationId="{56A23E7F-BADC-4EC9-BEF5-E82D986BA9D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7" creationId="{7A1A0815-8E2B-450A-8550-1500FCC876F7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8" creationId="{0A0512DE-C616-42FD-8B60-AF0DD310F18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29" creationId="{68FA56AB-81B8-4401-8ABE-E699648EC9D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30" creationId="{0DF5540B-9D4C-4EDA-A0F8-70CE81B7966D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0" creationId="{6DA54ACF-4742-42E2-A0AC-B78A0FFBEA6E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1" creationId="{E5849FAA-09D1-4B43-B5C1-B88A18905C24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3" creationId="{DED110FC-F5AF-4A93-B266-D21EE2467679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4" creationId="{A10BB312-E0A8-4C5F-907B-AAFEC4C8F540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6" creationId="{3DADA80B-E7A8-4072-B2C4-A507D672E918}"/>
          </ac:cxnSpMkLst>
        </pc:cxnChg>
        <pc:cxnChg chg="mod">
          <ac:chgData name="Timo Mühlhaus" userId="ec4c495b-3573-4e22-8f4a-5458e146a2e8" providerId="ADAL" clId="{60BE74BC-2C7B-43AE-88F5-0E4EFBC249A7}" dt="2022-03-25T08:44:33.232" v="22" actId="1076"/>
          <ac:cxnSpMkLst>
            <pc:docMk/>
            <pc:sldMk cId="3012116927" sldId="803"/>
            <ac:cxnSpMk id="447" creationId="{23146C80-7005-43FC-A901-6698493A4D70}"/>
          </ac:cxnSpMkLst>
        </pc:cxnChg>
      </pc:sldChg>
      <pc:sldChg chg="addSp modSp mod">
        <pc:chgData name="Timo Mühlhaus" userId="ec4c495b-3573-4e22-8f4a-5458e146a2e8" providerId="ADAL" clId="{60BE74BC-2C7B-43AE-88F5-0E4EFBC249A7}" dt="2022-03-25T08:47:53.357" v="61" actId="1038"/>
        <pc:sldMkLst>
          <pc:docMk/>
          <pc:sldMk cId="2218661737" sldId="807"/>
        </pc:sldMkLst>
        <pc:spChg chg="add mod">
          <ac:chgData name="Timo Mühlhaus" userId="ec4c495b-3573-4e22-8f4a-5458e146a2e8" providerId="ADAL" clId="{60BE74BC-2C7B-43AE-88F5-0E4EFBC249A7}" dt="2022-03-25T08:47:41.475" v="52" actId="14100"/>
          <ac:spMkLst>
            <pc:docMk/>
            <pc:sldMk cId="2218661737" sldId="807"/>
            <ac:spMk id="3" creationId="{C2FC1B94-EE6B-463F-AEB5-C29882C000BB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1" creationId="{A08A4203-44CD-439B-8AF2-5C7FAF1C6F32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2" creationId="{21E0006A-94E3-41EE-BBD9-B9E3237EAFF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7" creationId="{E574E376-E759-471C-B42B-047363A4796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8" creationId="{F56C2870-ED92-46D8-943D-DD9AB10FB07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19" creationId="{9EF0EECB-C246-4A8E-9E09-E145516D854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27" creationId="{A927125D-8043-4A3F-8450-880B9E5D9E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39" creationId="{F6CD916D-EDC5-4A4B-BC85-E29B6AEBE04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0" creationId="{250D500B-71DC-4EC2-A229-320F7B9B2FD5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46" creationId="{D25547B5-7431-4A9A-81AC-2AE255DBD170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3" creationId="{8109CD29-B439-46CC-91FC-C6A4685A2393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5" creationId="{1E80D0A0-993D-4E97-9631-96BF83FD8BA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6" creationId="{20060638-59E3-4508-9860-367706B9249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7" creationId="{16AB9479-23B8-48D3-A16D-DF9DE1414AC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58" creationId="{6CB1D591-7810-4B40-8FD3-7F9A71852BFA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0" creationId="{E27F41E9-F8D0-48CC-BD89-E19E91F6DAFD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1" creationId="{1149DF81-907C-41CF-8619-CA4FA961C2D7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2" creationId="{57CA0272-DBA7-492C-B579-6FDC5A9BC1F1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3" creationId="{A120C873-75D4-4B15-9201-967F03C7F0D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6" creationId="{E42B65AB-0799-47F0-9C28-94E0FC7475A6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7" creationId="{2C6FFEBA-EE40-4D5C-846A-B61256F0EC8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68" creationId="{D0D48CA5-14D2-47BA-A71C-9D19231A5BCF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72" creationId="{C8E0FF46-26B9-43F4-9515-016A93E3F008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2" creationId="{F14B747C-4340-4F67-8D9B-9C1E5BE91699}"/>
          </ac:spMkLst>
        </pc:spChg>
        <pc:spChg chg="mod">
          <ac:chgData name="Timo Mühlhaus" userId="ec4c495b-3573-4e22-8f4a-5458e146a2e8" providerId="ADAL" clId="{60BE74BC-2C7B-43AE-88F5-0E4EFBC249A7}" dt="2022-03-25T08:45:55.876" v="31" actId="1076"/>
          <ac:spMkLst>
            <pc:docMk/>
            <pc:sldMk cId="2218661737" sldId="807"/>
            <ac:spMk id="87" creationId="{4FC7D719-9297-4A4E-B80E-9B9D12B1CEE7}"/>
          </ac:spMkLst>
        </pc:s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2" creationId="{D4E22950-F93F-4B0A-ACD1-D03CE23A1CE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10" creationId="{F2CECBE7-94FC-425C-B16A-A123A154D83B}"/>
          </ac:grpSpMkLst>
        </pc:grpChg>
        <pc:grpChg chg="add 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38" creationId="{7C8A8CF5-63AB-423E-B84B-AC93511D8FF8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1" creationId="{3AF06D62-342B-4B3D-8FBE-DD153E50183B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49" creationId="{DC1894DB-1D9D-4D22-8C73-45289B6451F6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59" creationId="{93A00246-350C-4E4A-8DB7-8C9E11D93E97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65" creationId="{862E596E-72E2-4A68-9A11-ED57C7305E82}"/>
          </ac:grpSpMkLst>
        </pc:grpChg>
        <pc:grpChg chg="mod">
          <ac:chgData name="Timo Mühlhaus" userId="ec4c495b-3573-4e22-8f4a-5458e146a2e8" providerId="ADAL" clId="{60BE74BC-2C7B-43AE-88F5-0E4EFBC249A7}" dt="2022-03-25T08:45:55.876" v="31" actId="1076"/>
          <ac:grpSpMkLst>
            <pc:docMk/>
            <pc:sldMk cId="2218661737" sldId="807"/>
            <ac:grpSpMk id="86" creationId="{6C5F0B43-2579-4D68-802A-11D827D28D98}"/>
          </ac:grpSpMkLst>
        </pc:grp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2" creationId="{81532D49-B628-4875-92A7-42F31343EBA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3" creationId="{2A2E31C2-33E7-4CCF-81FB-A970226B6699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4" creationId="{B85BDF5B-5248-42D4-AAE2-71CEB2B3D473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5" creationId="{6C50FE1A-7593-44AA-8A99-7FC7736FFBAE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48" creationId="{39951DA5-71EF-406F-AC99-B0826C89C9F6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0" creationId="{AC697283-A107-458B-B7FB-C32D7A0F0B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1" creationId="{31733A4C-6F71-42BE-BF14-FCB874216C22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52" creationId="{FD75A620-1017-4623-BA36-0FC9F4A572C0}"/>
          </ac:picMkLst>
        </pc:picChg>
        <pc:picChg chg="mod">
          <ac:chgData name="Timo Mühlhaus" userId="ec4c495b-3573-4e22-8f4a-5458e146a2e8" providerId="ADAL" clId="{60BE74BC-2C7B-43AE-88F5-0E4EFBC249A7}" dt="2022-03-25T08:45:55.876" v="31" actId="1076"/>
          <ac:picMkLst>
            <pc:docMk/>
            <pc:sldMk cId="2218661737" sldId="807"/>
            <ac:picMk id="88" creationId="{61C0934B-0B10-4E57-ADA3-A946CF9D4C82}"/>
          </ac:picMkLst>
        </pc:picChg>
        <pc:picChg chg="mod ord modCrop">
          <ac:chgData name="Timo Mühlhaus" userId="ec4c495b-3573-4e22-8f4a-5458e146a2e8" providerId="ADAL" clId="{60BE74BC-2C7B-43AE-88F5-0E4EFBC249A7}" dt="2022-03-25T08:47:53.357" v="61" actId="1038"/>
          <ac:picMkLst>
            <pc:docMk/>
            <pc:sldMk cId="2218661737" sldId="807"/>
            <ac:picMk id="92" creationId="{F3F25202-ADBB-42E6-A27A-BDECEEEAA397}"/>
          </ac:picMkLst>
        </pc:pic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Timo Mühlhaus" userId="1b6b3aba618dadac" providerId="LiveId" clId="{8E542FEE-7FE1-4A89-9542-0641E9168F2B}"/>
    <pc:docChg chg="undo custSel addSld delSld modSld sldOrd">
      <pc:chgData name="Timo Mühlhaus" userId="1b6b3aba618dadac" providerId="LiveId" clId="{8E542FEE-7FE1-4A89-9542-0641E9168F2B}" dt="2021-11-26T12:46:13.832" v="843" actId="20577"/>
      <pc:docMkLst>
        <pc:docMk/>
      </pc:docMkLst>
      <pc:sldChg chg="del">
        <pc:chgData name="Timo Mühlhaus" userId="1b6b3aba618dadac" providerId="LiveId" clId="{8E542FEE-7FE1-4A89-9542-0641E9168F2B}" dt="2021-11-26T10:19:22.598" v="814" actId="47"/>
        <pc:sldMkLst>
          <pc:docMk/>
          <pc:sldMk cId="689199237" sldId="568"/>
        </pc:sldMkLst>
      </pc:sldChg>
      <pc:sldChg chg="modSp mod">
        <pc:chgData name="Timo Mühlhaus" userId="1b6b3aba618dadac" providerId="LiveId" clId="{8E542FEE-7FE1-4A89-9542-0641E9168F2B}" dt="2021-11-26T08:35:15.562" v="1" actId="1076"/>
        <pc:sldMkLst>
          <pc:docMk/>
          <pc:sldMk cId="709301252" sldId="639"/>
        </pc:sldMkLst>
        <pc:spChg chg="mod">
          <ac:chgData name="Timo Mühlhaus" userId="1b6b3aba618dadac" providerId="LiveId" clId="{8E542FEE-7FE1-4A89-9542-0641E9168F2B}" dt="2021-11-26T08:35:07.211" v="0" actId="1076"/>
          <ac:spMkLst>
            <pc:docMk/>
            <pc:sldMk cId="709301252" sldId="639"/>
            <ac:spMk id="10" creationId="{7676C632-E329-48D8-AF68-78412798987C}"/>
          </ac:spMkLst>
        </pc:spChg>
        <pc:spChg chg="mod">
          <ac:chgData name="Timo Mühlhaus" userId="1b6b3aba618dadac" providerId="LiveId" clId="{8E542FEE-7FE1-4A89-9542-0641E9168F2B}" dt="2021-11-26T08:35:15.562" v="1" actId="1076"/>
          <ac:spMkLst>
            <pc:docMk/>
            <pc:sldMk cId="709301252" sldId="639"/>
            <ac:spMk id="108" creationId="{1A888F6E-08A4-4EB9-AD65-4DC5F64E1CC6}"/>
          </ac:spMkLst>
        </pc:spChg>
      </pc:sldChg>
      <pc:sldChg chg="addSp delSp modSp">
        <pc:chgData name="Timo Mühlhaus" userId="1b6b3aba618dadac" providerId="LiveId" clId="{8E542FEE-7FE1-4A89-9542-0641E9168F2B}" dt="2021-11-26T08:47:32.828" v="28" actId="165"/>
        <pc:sldMkLst>
          <pc:docMk/>
          <pc:sldMk cId="3285514407" sldId="662"/>
        </pc:sldMkLst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2" creationId="{21E0006A-94E3-41EE-BBD9-B9E3237EAFF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7" creationId="{E574E376-E759-471C-B42B-047363A4796F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8" creationId="{F56C2870-ED92-46D8-943D-DD9AB10FB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19" creationId="{9EF0EECB-C246-4A8E-9E09-E145516D8545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27" creationId="{A927125D-8043-4A3F-8450-880B9E5D9EF1}"/>
          </ac:spMkLst>
        </pc:spChg>
        <pc:spChg chg="mod topLvl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32.828" v="28" actId="165"/>
          <ac:spMkLst>
            <pc:docMk/>
            <pc:sldMk cId="3285514407" sldId="662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5" creationId="{1E80D0A0-993D-4E97-9631-96BF83FD8BA8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87" creationId="{4FC7D719-9297-4A4E-B80E-9B9D12B1CEE7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0" creationId="{51E594DC-39AD-4809-8073-66FD3B9AF071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8" creationId="{94E8D51B-CF13-4863-AAFD-4FE392151F59}"/>
          </ac:spMkLst>
        </pc:spChg>
        <pc:spChg chg="mod topLvl">
          <ac:chgData name="Timo Mühlhaus" userId="1b6b3aba618dadac" providerId="LiveId" clId="{8E542FEE-7FE1-4A89-9542-0641E9168F2B}" dt="2021-11-26T08:47:14.085" v="27" actId="165"/>
          <ac:spMkLst>
            <pc:docMk/>
            <pc:sldMk cId="3285514407" sldId="662"/>
            <ac:spMk id="99" creationId="{D26C5B47-D505-4230-B5BB-86866A78CAA7}"/>
          </ac:spMkLst>
        </pc:s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2" creationId="{D4E22950-F93F-4B0A-ACD1-D03CE23A1CE6}"/>
          </ac:grpSpMkLst>
        </pc:grpChg>
        <pc:grpChg chg="del 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3" creationId="{2F47808B-F077-4CE3-90B3-E12C38B8B4A8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" creationId="{BEE0E46B-4D56-45CC-A3B6-8B0E4EDB7D3E}"/>
          </ac:grpSpMkLst>
        </pc:grpChg>
        <pc:grpChg chg="del 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9" creationId="{D337B079-0EBD-403D-96EA-A8E9EC9DC56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10" creationId="{F2CECBE7-94FC-425C-B16A-A123A154D83B}"/>
          </ac:grpSpMkLst>
        </pc:grpChg>
        <pc:grpChg chg="mod topLvl">
          <ac:chgData name="Timo Mühlhaus" userId="1b6b3aba618dadac" providerId="LiveId" clId="{8E542FEE-7FE1-4A89-9542-0641E9168F2B}" dt="2021-11-26T08:47:32.828" v="28" actId="165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49" creationId="{DC1894DB-1D9D-4D22-8C73-45289B6451F6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59" creationId="{93A00246-350C-4E4A-8DB7-8C9E11D93E97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65" creationId="{862E596E-72E2-4A68-9A11-ED57C7305E82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76" creationId="{5AC3DF54-BE94-46BC-8586-CAEBE85DFD50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1" creationId="{3B928E4E-B4A7-4769-8B40-F372992AB61F}"/>
          </ac:grpSpMkLst>
        </pc:grpChg>
        <pc:grpChg chg="mod topLvl">
          <ac:chgData name="Timo Mühlhaus" userId="1b6b3aba618dadac" providerId="LiveId" clId="{8E542FEE-7FE1-4A89-9542-0641E9168F2B}" dt="2021-11-26T08:47:14.085" v="27" actId="165"/>
          <ac:grpSpMkLst>
            <pc:docMk/>
            <pc:sldMk cId="3285514407" sldId="662"/>
            <ac:grpSpMk id="86" creationId="{6C5F0B43-2579-4D68-802A-11D827D28D98}"/>
          </ac:grpSpMkLst>
        </pc:grpChg>
        <pc:picChg chg="del">
          <ac:chgData name="Timo Mühlhaus" userId="1b6b3aba618dadac" providerId="LiveId" clId="{8E542FEE-7FE1-4A89-9542-0641E9168F2B}" dt="2021-11-26T08:46:51.160" v="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52" creationId="{FD75A620-1017-4623-BA36-0FC9F4A572C0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32.828" v="28" actId="165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7:14.085" v="27" actId="165"/>
          <ac:picMkLst>
            <pc:docMk/>
            <pc:sldMk cId="3285514407" sldId="662"/>
            <ac:picMk id="88" creationId="{61C0934B-0B10-4E57-ADA3-A946CF9D4C82}"/>
          </ac:picMkLst>
        </pc:picChg>
        <pc:picChg chg="add mod">
          <ac:chgData name="Timo Mühlhaus" userId="1b6b3aba618dadac" providerId="LiveId" clId="{8E542FEE-7FE1-4A89-9542-0641E9168F2B}" dt="2021-11-26T08:47:01.906" v="26" actId="1076"/>
          <ac:picMkLst>
            <pc:docMk/>
            <pc:sldMk cId="3285514407" sldId="662"/>
            <ac:picMk id="1026" creationId="{22CCF58F-0B1C-4337-B9D8-6206FD601403}"/>
          </ac:picMkLst>
        </pc:pic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8E542FEE-7FE1-4A89-9542-0641E9168F2B}" dt="2021-11-26T08:47:14.085" v="27" actId="165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addSp delSp modSp mod">
        <pc:chgData name="Timo Mühlhaus" userId="1b6b3aba618dadac" providerId="LiveId" clId="{8E542FEE-7FE1-4A89-9542-0641E9168F2B}" dt="2021-11-26T08:48:09.050" v="34" actId="1076"/>
        <pc:sldMkLst>
          <pc:docMk/>
          <pc:sldMk cId="3081304832" sldId="663"/>
        </pc:sldMkLst>
        <pc:spChg chg="mod topLvl">
          <ac:chgData name="Timo Mühlhaus" userId="1b6b3aba618dadac" providerId="LiveId" clId="{8E542FEE-7FE1-4A89-9542-0641E9168F2B}" dt="2021-11-26T08:48:03.083" v="33" actId="1076"/>
          <ac:spMkLst>
            <pc:docMk/>
            <pc:sldMk cId="3081304832" sldId="663"/>
            <ac:spMk id="8" creationId="{6150DF54-DEC2-4159-B3B0-BC7903AD6B16}"/>
          </ac:spMkLst>
        </pc:spChg>
        <pc:spChg chg="mod topLvl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28" creationId="{1DDEBCD4-9E58-467D-B41F-561B6D3F30BF}"/>
          </ac:spMkLst>
        </pc:spChg>
        <pc:spChg chg="mod">
          <ac:chgData name="Timo Mühlhaus" userId="1b6b3aba618dadac" providerId="LiveId" clId="{8E542FEE-7FE1-4A89-9542-0641E9168F2B}" dt="2021-11-26T08:47:55.476" v="29" actId="165"/>
          <ac:spMkLst>
            <pc:docMk/>
            <pc:sldMk cId="3081304832" sldId="663"/>
            <ac:spMk id="39" creationId="{CE97BF2B-A03F-44C9-802F-3023CFC64881}"/>
          </ac:spMkLst>
        </pc:spChg>
        <pc:spChg chg="mod">
          <ac:chgData name="Timo Mühlhaus" userId="1b6b3aba618dadac" providerId="LiveId" clId="{8E542FEE-7FE1-4A89-9542-0641E9168F2B}" dt="2021-11-26T08:48:09.050" v="34" actId="1076"/>
          <ac:spMkLst>
            <pc:docMk/>
            <pc:sldMk cId="3081304832" sldId="663"/>
            <ac:spMk id="81" creationId="{F3E5E003-629C-4185-B21F-C0EEB279107A}"/>
          </ac:spMkLst>
        </pc:spChg>
        <pc:grpChg chg="del">
          <ac:chgData name="Timo Mühlhaus" userId="1b6b3aba618dadac" providerId="LiveId" clId="{8E542FEE-7FE1-4A89-9542-0641E9168F2B}" dt="2021-11-26T08:47:55.476" v="29" actId="165"/>
          <ac:grpSpMkLst>
            <pc:docMk/>
            <pc:sldMk cId="3081304832" sldId="663"/>
            <ac:grpSpMk id="9" creationId="{D337B079-0EBD-403D-96EA-A8E9EC9DC567}"/>
          </ac:grpSpMkLst>
        </pc:grpChg>
        <pc:grpChg chg="del mod topLvl">
          <ac:chgData name="Timo Mühlhaus" userId="1b6b3aba618dadac" providerId="LiveId" clId="{8E542FEE-7FE1-4A89-9542-0641E9168F2B}" dt="2021-11-26T08:47:58.577" v="30" actId="478"/>
          <ac:grpSpMkLst>
            <pc:docMk/>
            <pc:sldMk cId="3081304832" sldId="663"/>
            <ac:grpSpMk id="29" creationId="{2D1F7F72-5E60-4BBE-802F-B2F86C1EB0B9}"/>
          </ac:grpSpMkLst>
        </pc:grpChg>
        <pc:grpChg chg="add mod">
          <ac:chgData name="Timo Mühlhaus" userId="1b6b3aba618dadac" providerId="LiveId" clId="{8E542FEE-7FE1-4A89-9542-0641E9168F2B}" dt="2021-11-26T08:48:09.050" v="34" actId="1076"/>
          <ac:grpSpMkLst>
            <pc:docMk/>
            <pc:sldMk cId="3081304832" sldId="663"/>
            <ac:grpSpMk id="79" creationId="{72B6986B-48C5-429D-96D9-B22BDEEDED87}"/>
          </ac:grpSpMkLst>
        </pc:grpChg>
        <pc:picChg chg="del mod topLvl">
          <ac:chgData name="Timo Mühlhaus" userId="1b6b3aba618dadac" providerId="LiveId" clId="{8E542FEE-7FE1-4A89-9542-0641E9168F2B}" dt="2021-11-26T08:47:58.577" v="30" actId="478"/>
          <ac:picMkLst>
            <pc:docMk/>
            <pc:sldMk cId="3081304832" sldId="663"/>
            <ac:picMk id="30" creationId="{137422D3-D2A4-47B4-BCC6-6131CB59F5F2}"/>
          </ac:picMkLst>
        </pc:picChg>
        <pc:picChg chg="mod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38" creationId="{B2623CC2-58A3-4CE0-8F4F-4401333B539D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69" creationId="{510C1A93-6B79-4CAB-AB19-A82BD10FAA8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0" creationId="{89F5BD75-201F-4257-A911-9E371BC7077F}"/>
          </ac:picMkLst>
        </pc:picChg>
        <pc:picChg chg="mod topLvl">
          <ac:chgData name="Timo Mühlhaus" userId="1b6b3aba618dadac" providerId="LiveId" clId="{8E542FEE-7FE1-4A89-9542-0641E9168F2B}" dt="2021-11-26T08:47:55.476" v="29" actId="165"/>
          <ac:picMkLst>
            <pc:docMk/>
            <pc:sldMk cId="3081304832" sldId="663"/>
            <ac:picMk id="71" creationId="{21C2D027-B03F-4F95-BDCA-34236D61AB5D}"/>
          </ac:picMkLst>
        </pc:picChg>
        <pc:picChg chg="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0" creationId="{8A4BCDEB-B8AC-405F-97C7-1B9055B8910A}"/>
          </ac:picMkLst>
        </pc:picChg>
        <pc:picChg chg="add mod">
          <ac:chgData name="Timo Mühlhaus" userId="1b6b3aba618dadac" providerId="LiveId" clId="{8E542FEE-7FE1-4A89-9542-0641E9168F2B}" dt="2021-11-26T08:48:09.050" v="34" actId="1076"/>
          <ac:picMkLst>
            <pc:docMk/>
            <pc:sldMk cId="3081304832" sldId="663"/>
            <ac:picMk id="82" creationId="{6B18625B-82D4-4AF6-BFAD-52CAD58817A8}"/>
          </ac:picMkLst>
        </pc:picChg>
      </pc:sldChg>
      <pc:sldChg chg="addSp modSp mod">
        <pc:chgData name="Timo Mühlhaus" userId="1b6b3aba618dadac" providerId="LiveId" clId="{8E542FEE-7FE1-4A89-9542-0641E9168F2B}" dt="2021-11-26T09:05:58.823" v="224" actId="14100"/>
        <pc:sldMkLst>
          <pc:docMk/>
          <pc:sldMk cId="1617839959" sldId="693"/>
        </pc:sldMkLst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" creationId="{BE2E11DE-C58C-48FD-85C0-07A8736F339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" creationId="{317B72D0-5AC0-4F52-B1C2-28D3973E68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" creationId="{9A4FBD11-86CF-4CA9-9493-E236E23E63A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" creationId="{9C6E3502-0970-497E-A989-A4CF2B92AE00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9" creationId="{6B9524CD-F9D1-4EE0-9966-857E018A000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0" creationId="{BAD8CA1F-52E3-4BCF-8555-1DBC486DF9E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1" creationId="{20CC8751-B194-4958-92E9-126DD02B7A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2" creationId="{0142AABC-CBD1-4FF7-95DE-85C67C6F1DF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3" creationId="{673F27B8-6111-4F9B-B551-4D98F3B92DC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14" creationId="{578FC85D-D692-43FE-A21E-CF727A0D352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1" creationId="{DB2C84CD-88BF-425E-A131-297EA726FE6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2" creationId="{0D6A37F1-26CF-4C0A-86BB-A298142FEBA8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8" creationId="{25EEE65B-EDA3-4790-BE3D-0D5391A160E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29" creationId="{EA77A475-F534-4506-9FC2-00C43B7A660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0" creationId="{045F8401-3D18-4297-ACD5-F35CF2495E2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1" creationId="{CD7E565E-623A-4B75-99E3-EC6873D8FC8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5" creationId="{2CC76406-A1E2-4B65-A5DF-0A46DF1B8C5F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6" creationId="{9B439A5B-194E-408F-923D-2791F54CED5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7" creationId="{C5502DEA-2245-4300-9C76-8C4212160CA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8" creationId="{EF3A3588-62E0-4972-9479-AC56FE801381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39" creationId="{F6153FEE-7914-4269-A2FF-6BA6D0472E3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0" creationId="{E4D4B176-7A11-4BDE-9CE5-557DC48C4A8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2" creationId="{E7D8BE79-8884-4E00-BDFA-AC66D7F507D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5" creationId="{E0D170D2-4909-42CE-9627-951CD11F14F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6" creationId="{4A6C68A9-6EE6-4833-AF46-985C3F2E4E2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7" creationId="{7B33A739-621B-4CE4-9071-5CC141BEEA09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8" creationId="{D7B70A6C-6CA3-468D-9F0A-1EB398A0FF3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49" creationId="{B56BC622-EF2F-45F3-AA29-BC65F0922E3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4" creationId="{A74AF79D-607D-436F-BC28-3A6042DEC327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5" creationId="{27AB06D1-A0F8-4A38-899F-6DFB76D4188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6" creationId="{4170D1E4-A2DC-4C3F-831B-177C28392562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7" creationId="{BB8FD8B5-BCC5-4B7C-9D8D-95615595D10A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8" creationId="{313A6944-9A38-43AB-96EC-3021BBA9949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59" creationId="{939DB33E-8835-4E3D-8D1A-EFEBEF74ECE3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5" creationId="{516C7F9A-CB37-49B0-966D-526F663AE9B6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6" creationId="{36AB5686-2D54-4E3C-B3E2-F8789CF0B81E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7" creationId="{226CBF03-E08C-4A62-A6C0-4673E5C1D1D5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8" creationId="{563FDFAF-DA3B-415B-A3CB-6DE75CAF28B4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69" creationId="{C7C46A21-85B8-4EC8-A57C-945E72A1D7BC}"/>
          </ac:spMkLst>
        </pc:spChg>
        <pc:spChg chg="mod">
          <ac:chgData name="Timo Mühlhaus" userId="1b6b3aba618dadac" providerId="LiveId" clId="{8E542FEE-7FE1-4A89-9542-0641E9168F2B}" dt="2021-11-26T09:04:21.906" v="100" actId="404"/>
          <ac:spMkLst>
            <pc:docMk/>
            <pc:sldMk cId="1617839959" sldId="693"/>
            <ac:spMk id="70" creationId="{A70842FF-4E28-49D0-8E3A-57C3E80B58D8}"/>
          </ac:spMkLst>
        </pc:spChg>
        <pc:spChg chg="add mod">
          <ac:chgData name="Timo Mühlhaus" userId="1b6b3aba618dadac" providerId="LiveId" clId="{8E542FEE-7FE1-4A89-9542-0641E9168F2B}" dt="2021-11-26T09:05:58.823" v="224" actId="14100"/>
          <ac:spMkLst>
            <pc:docMk/>
            <pc:sldMk cId="1617839959" sldId="693"/>
            <ac:spMk id="71" creationId="{C1D52B62-1309-4B02-AB2A-13319199D24D}"/>
          </ac:spMkLst>
        </pc:spChg>
        <pc:grpChg chg="add mod">
          <ac:chgData name="Timo Mühlhaus" userId="1b6b3aba618dadac" providerId="LiveId" clId="{8E542FEE-7FE1-4A89-9542-0641E9168F2B}" dt="2021-11-26T09:04:28.070" v="101" actId="1076"/>
          <ac:grpSpMkLst>
            <pc:docMk/>
            <pc:sldMk cId="1617839959" sldId="693"/>
            <ac:grpSpMk id="2" creationId="{02BE520A-B93B-4BFF-AF15-788671C8D3B0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1" creationId="{92F83791-D7E1-4EB4-BF5C-5E0A99D42C97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3" creationId="{DBA7C2D0-268A-4B47-98FB-611F35500E6E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44" creationId="{4115EBDE-D131-43EC-AF7D-0212031072FF}"/>
          </ac:grpSpMkLst>
        </pc:grpChg>
        <pc:grpChg chg="mod">
          <ac:chgData name="Timo Mühlhaus" userId="1b6b3aba618dadac" providerId="LiveId" clId="{8E542FEE-7FE1-4A89-9542-0641E9168F2B}" dt="2021-11-26T09:04:15.976" v="97" actId="164"/>
          <ac:grpSpMkLst>
            <pc:docMk/>
            <pc:sldMk cId="1617839959" sldId="693"/>
            <ac:grpSpMk id="64" creationId="{4E7E37FE-D4D8-4AFD-8685-0D578FB5F539}"/>
          </ac:grpSpMkLst>
        </pc:grpChg>
      </pc:sldChg>
      <pc:sldChg chg="modSp mod">
        <pc:chgData name="Timo Mühlhaus" userId="1b6b3aba618dadac" providerId="LiveId" clId="{8E542FEE-7FE1-4A89-9542-0641E9168F2B}" dt="2021-11-26T12:46:13.832" v="843" actId="20577"/>
        <pc:sldMkLst>
          <pc:docMk/>
          <pc:sldMk cId="3080402779" sldId="718"/>
        </pc:sldMkLst>
        <pc:spChg chg="mod">
          <ac:chgData name="Timo Mühlhaus" userId="1b6b3aba618dadac" providerId="LiveId" clId="{8E542FEE-7FE1-4A89-9542-0641E9168F2B}" dt="2021-11-26T12:46:13.832" v="843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delSp modSp">
        <pc:chgData name="Timo Mühlhaus" userId="1b6b3aba618dadac" providerId="LiveId" clId="{8E542FEE-7FE1-4A89-9542-0641E9168F2B}" dt="2021-11-26T09:58:57.490" v="580" actId="165"/>
        <pc:sldMkLst>
          <pc:docMk/>
          <pc:sldMk cId="2878033869" sldId="728"/>
        </pc:sldMkLst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8:57.490" v="580" actId="165"/>
          <ac:spMkLst>
            <pc:docMk/>
            <pc:sldMk cId="2878033869" sldId="728"/>
            <ac:spMk id="251" creationId="{A59B9E27-C34A-4189-B764-62A287803D73}"/>
          </ac:spMkLst>
        </pc:spChg>
        <pc:grpChg chg="del">
          <ac:chgData name="Timo Mühlhaus" userId="1b6b3aba618dadac" providerId="LiveId" clId="{8E542FEE-7FE1-4A89-9542-0641E9168F2B}" dt="2021-11-26T09:58:47.330" v="579" actId="165"/>
          <ac:grpSpMkLst>
            <pc:docMk/>
            <pc:sldMk cId="2878033869" sldId="728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29" creationId="{82305E5A-D58A-434C-968C-709381236C02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0" creationId="{A20D1B2C-D462-474D-9C7D-D300DC61827F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3" creationId="{F719B3B1-B4B4-4966-A3AD-DE05FF5E38EE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8:57.490" v="580" actId="165"/>
          <ac:grpSpMkLst>
            <pc:docMk/>
            <pc:sldMk cId="2878033869" sldId="728"/>
            <ac:grpSpMk id="236" creationId="{996B5E75-CC90-4B76-B0D4-91CA9EA86844}"/>
          </ac:grpSpMkLst>
        </pc:grpChg>
        <pc:picChg chg="mod topLvl">
          <ac:chgData name="Timo Mühlhaus" userId="1b6b3aba618dadac" providerId="LiveId" clId="{8E542FEE-7FE1-4A89-9542-0641E9168F2B}" dt="2021-11-26T09:58:47.330" v="579" actId="165"/>
          <ac:picMkLst>
            <pc:docMk/>
            <pc:sldMk cId="2878033869" sldId="728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8:57.490" v="580" actId="165"/>
          <ac:picMkLst>
            <pc:docMk/>
            <pc:sldMk cId="2878033869" sldId="728"/>
            <ac:picMk id="238" creationId="{A8E81080-F6F3-4662-957F-46E50F13304B}"/>
          </ac:picMkLst>
        </pc:pic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5" creationId="{61725245-3F57-448E-B7C5-B57249A93925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6" creationId="{70844D43-DB0C-425D-8B03-3AD5A4E2B337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7" creationId="{2E47F9DB-7A61-48C7-A79E-26E4BF62ACBF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8" creationId="{89015D9C-8238-4E19-A34A-9FDDF4C57960}"/>
          </ac:cxnSpMkLst>
        </pc:cxnChg>
        <pc:cxnChg chg="mod">
          <ac:chgData name="Timo Mühlhaus" userId="1b6b3aba618dadac" providerId="LiveId" clId="{8E542FEE-7FE1-4A89-9542-0641E9168F2B}" dt="2021-11-26T09:58:57.490" v="580" actId="165"/>
          <ac:cxnSpMkLst>
            <pc:docMk/>
            <pc:sldMk cId="2878033869" sldId="728"/>
            <ac:cxnSpMk id="259" creationId="{FB03EFBA-37C4-4617-9E43-D7924E34249C}"/>
          </ac:cxnSpMkLst>
        </pc:cxnChg>
      </pc:sldChg>
      <pc:sldChg chg="del">
        <pc:chgData name="Timo Mühlhaus" userId="1b6b3aba618dadac" providerId="LiveId" clId="{8E542FEE-7FE1-4A89-9542-0641E9168F2B}" dt="2021-11-26T11:08:02.599" v="817" actId="47"/>
        <pc:sldMkLst>
          <pc:docMk/>
          <pc:sldMk cId="93030873" sldId="733"/>
        </pc:sldMkLst>
      </pc:sldChg>
      <pc:sldChg chg="ord">
        <pc:chgData name="Timo Mühlhaus" userId="1b6b3aba618dadac" providerId="LiveId" clId="{8E542FEE-7FE1-4A89-9542-0641E9168F2B}" dt="2021-11-26T10:27:09.555" v="816"/>
        <pc:sldMkLst>
          <pc:docMk/>
          <pc:sldMk cId="225933596" sldId="749"/>
        </pc:sldMkLst>
      </pc:sldChg>
      <pc:sldChg chg="addSp delSp modSp mod">
        <pc:chgData name="Timo Mühlhaus" userId="1b6b3aba618dadac" providerId="LiveId" clId="{8E542FEE-7FE1-4A89-9542-0641E9168F2B}" dt="2021-11-26T10:00:29.391" v="590" actId="1076"/>
        <pc:sldMkLst>
          <pc:docMk/>
          <pc:sldMk cId="1674251778" sldId="752"/>
        </pc:sldMkLst>
        <pc:spChg chg="mod">
          <ac:chgData name="Timo Mühlhaus" userId="1b6b3aba618dadac" providerId="LiveId" clId="{8E542FEE-7FE1-4A89-9542-0641E9168F2B}" dt="2021-11-26T09:00:18.719" v="48" actId="1076"/>
          <ac:spMkLst>
            <pc:docMk/>
            <pc:sldMk cId="1674251778" sldId="752"/>
            <ac:spMk id="2" creationId="{630A211B-9340-4F5C-BB86-8E2B508613B8}"/>
          </ac:spMkLst>
        </pc:spChg>
        <pc:spChg chg="mod">
          <ac:chgData name="Timo Mühlhaus" userId="1b6b3aba618dadac" providerId="LiveId" clId="{8E542FEE-7FE1-4A89-9542-0641E9168F2B}" dt="2021-11-26T10:00:29.391" v="590" actId="1076"/>
          <ac:spMkLst>
            <pc:docMk/>
            <pc:sldMk cId="1674251778" sldId="752"/>
            <ac:spMk id="9" creationId="{993E3655-AB58-447A-B79F-3802DDFC8E8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3" creationId="{BB956F6C-49FD-4978-BD86-F969C2A56BD6}"/>
          </ac:spMkLst>
        </pc:spChg>
        <pc:spChg chg="mod topLvl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34" creationId="{53CB26DB-16F1-4B52-8528-E06E791BF9D0}"/>
          </ac:spMkLst>
        </pc:spChg>
        <pc:spChg chg="add mod">
          <ac:chgData name="Timo Mühlhaus" userId="1b6b3aba618dadac" providerId="LiveId" clId="{8E542FEE-7FE1-4A89-9542-0641E9168F2B}" dt="2021-11-26T09:00:29.804" v="50" actId="14100"/>
          <ac:spMkLst>
            <pc:docMk/>
            <pc:sldMk cId="1674251778" sldId="752"/>
            <ac:spMk id="37" creationId="{2EA717B1-F263-4C53-BE0D-057B1BDB6435}"/>
          </ac:spMkLst>
        </pc:spChg>
        <pc:spChg chg="add mod">
          <ac:chgData name="Timo Mühlhaus" userId="1b6b3aba618dadac" providerId="LiveId" clId="{8E542FEE-7FE1-4A89-9542-0641E9168F2B}" dt="2021-11-26T09:00:13.037" v="46" actId="404"/>
          <ac:spMkLst>
            <pc:docMk/>
            <pc:sldMk cId="1674251778" sldId="752"/>
            <ac:spMk id="38" creationId="{158E26CE-D6F1-433D-A525-05602564FDE0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45" creationId="{AC1C2A32-6254-487E-BD3F-C6029233E574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09" creationId="{168E2C2D-33C8-46B5-8C9A-D0A5D1896BF8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37" creationId="{F7064265-5712-4A5D-9FF6-C05ACEDEDC61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1" creationId="{9DB5A61F-511D-4B74-BE6E-E0613214B6FA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6" creationId="{A6C89A39-E8DD-4A53-A160-63414F2F69D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8" creationId="{C412D8A9-0EF0-4355-AF28-1428A923E087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49" creationId="{ED87D7EB-34AA-44E9-B050-40FBBF9C822B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0" creationId="{71CC2828-3B08-4C4D-BD23-B549728E8D56}"/>
          </ac:spMkLst>
        </pc:spChg>
        <pc:spChg chg="mod">
          <ac:chgData name="Timo Mühlhaus" userId="1b6b3aba618dadac" providerId="LiveId" clId="{8E542FEE-7FE1-4A89-9542-0641E9168F2B}" dt="2021-11-26T10:00:27.452" v="588" actId="165"/>
          <ac:spMkLst>
            <pc:docMk/>
            <pc:sldMk cId="1674251778" sldId="752"/>
            <ac:spMk id="151" creationId="{23BE3265-79D6-4A08-BD00-8FA4D058F341}"/>
          </ac:spMkLst>
        </pc:s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3" creationId="{FF9F0717-942D-457D-AD81-34B21F6D3117}"/>
          </ac:grpSpMkLst>
        </pc:grpChg>
        <pc:grpChg chg="add del 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5" creationId="{D31949A1-4CA7-40FC-B424-BA81DB02C3F6}"/>
          </ac:grpSpMkLst>
        </pc:grpChg>
        <pc:grpChg chg="add mod">
          <ac:chgData name="Timo Mühlhaus" userId="1b6b3aba618dadac" providerId="LiveId" clId="{8E542FEE-7FE1-4A89-9542-0641E9168F2B}" dt="2021-11-26T09:00:21.714" v="49" actId="1076"/>
          <ac:grpSpMkLst>
            <pc:docMk/>
            <pc:sldMk cId="1674251778" sldId="752"/>
            <ac:grpSpMk id="6" creationId="{D5235253-D98E-4B92-B11C-345BED6B65F6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2" creationId="{75560740-6388-498A-BE84-6FFE2FB31E47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3" creationId="{6B164BF2-CEAC-46FC-890A-582D3DEE15D5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4" creationId="{5E37C1A0-FDEE-4CFE-A147-825A18EFE955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27" creationId="{8A5533BB-2F48-4E74-9BEF-3CC1AB20C03A}"/>
          </ac:grpSpMkLst>
        </pc:grpChg>
        <pc:grpChg chg="mod topLvl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4" creationId="{286917F6-8A34-4040-9999-A618A75CE769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46" creationId="{8CE56FE9-DB65-404B-989B-79E0138D0AC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12" creationId="{7584DC07-0D66-4B4D-9F2E-ED132F3D4BF1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4" creationId="{AB5A41AE-0677-4D14-8E17-B23D4E25ECB4}"/>
          </ac:grpSpMkLst>
        </pc:grpChg>
        <pc:grpChg chg="mod">
          <ac:chgData name="Timo Mühlhaus" userId="1b6b3aba618dadac" providerId="LiveId" clId="{8E542FEE-7FE1-4A89-9542-0641E9168F2B}" dt="2021-11-26T10:00:27.452" v="588" actId="165"/>
          <ac:grpSpMkLst>
            <pc:docMk/>
            <pc:sldMk cId="1674251778" sldId="752"/>
            <ac:grpSpMk id="147" creationId="{26698645-A810-473F-8A61-CCDF0804286E}"/>
          </ac:grpSpMkLst>
        </pc:grp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26" creationId="{D0BBB049-4CF0-454F-9E8E-8A8BBB52177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7" creationId="{A542AD7B-4277-46F3-A93D-53399880BB0C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8" creationId="{E92D983C-72C2-46BC-8066-B8EB9A2EF89F}"/>
          </ac:picMkLst>
        </pc:picChg>
        <pc:picChg chg="mod">
          <ac:chgData name="Timo Mühlhaus" userId="1b6b3aba618dadac" providerId="LiveId" clId="{8E542FEE-7FE1-4A89-9542-0641E9168F2B}" dt="2021-11-26T10:00:27.452" v="588" actId="165"/>
          <ac:picMkLst>
            <pc:docMk/>
            <pc:sldMk cId="1674251778" sldId="752"/>
            <ac:picMk id="49" creationId="{ED3723B9-B10F-42DD-9E5B-58C38CBCEE7C}"/>
          </ac:picMkLst>
        </pc:pic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" creationId="{AA073925-BE48-40C9-8ABD-B56B79DCBCA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0" creationId="{BA37760B-F840-4631-8155-E62524734388}"/>
          </ac:cxnSpMkLst>
        </pc:cxnChg>
        <pc:cxnChg chg="mod topLvl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28" creationId="{42B28726-E5BA-4A8B-B723-F27CA795245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43" creationId="{DB9685D8-5AA7-4F1D-BAB1-7C1DF2265603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65" creationId="{187ED3D9-BE27-4F53-91D1-1C603D3F62AC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3" creationId="{2CC181C0-AAF4-43DD-9E5E-C468654FD0EB}"/>
          </ac:cxnSpMkLst>
        </pc:cxnChg>
        <pc:cxnChg chg="mod">
          <ac:chgData name="Timo Mühlhaus" userId="1b6b3aba618dadac" providerId="LiveId" clId="{8E542FEE-7FE1-4A89-9542-0641E9168F2B}" dt="2021-11-26T10:00:27.452" v="588" actId="165"/>
          <ac:cxnSpMkLst>
            <pc:docMk/>
            <pc:sldMk cId="1674251778" sldId="752"/>
            <ac:cxnSpMk id="114" creationId="{ABE273A0-3133-4CF6-A45F-2AFF41DB6CED}"/>
          </ac:cxnSpMkLst>
        </pc:cxnChg>
      </pc:sldChg>
      <pc:sldChg chg="addSp modSp mod">
        <pc:chgData name="Timo Mühlhaus" userId="1b6b3aba618dadac" providerId="LiveId" clId="{8E542FEE-7FE1-4A89-9542-0641E9168F2B}" dt="2021-11-26T09:02:48.223" v="95" actId="20577"/>
        <pc:sldMkLst>
          <pc:docMk/>
          <pc:sldMk cId="2967692925" sldId="757"/>
        </pc:sldMkLst>
        <pc:spChg chg="add mod">
          <ac:chgData name="Timo Mühlhaus" userId="1b6b3aba618dadac" providerId="LiveId" clId="{8E542FEE-7FE1-4A89-9542-0641E9168F2B}" dt="2021-11-26T09:02:14.697" v="65" actId="207"/>
          <ac:spMkLst>
            <pc:docMk/>
            <pc:sldMk cId="2967692925" sldId="757"/>
            <ac:spMk id="24" creationId="{7D499B47-F99A-437D-9761-D78C5343C14F}"/>
          </ac:spMkLst>
        </pc:spChg>
        <pc:spChg chg="mod">
          <ac:chgData name="Timo Mühlhaus" userId="1b6b3aba618dadac" providerId="LiveId" clId="{8E542FEE-7FE1-4A89-9542-0641E9168F2B}" dt="2021-11-26T09:01:47.845" v="51" actId="1076"/>
          <ac:spMkLst>
            <pc:docMk/>
            <pc:sldMk cId="2967692925" sldId="757"/>
            <ac:spMk id="64" creationId="{01064801-D08B-48F7-A8F8-6449E94AF872}"/>
          </ac:spMkLst>
        </pc:spChg>
        <pc:spChg chg="mod">
          <ac:chgData name="Timo Mühlhaus" userId="1b6b3aba618dadac" providerId="LiveId" clId="{8E542FEE-7FE1-4A89-9542-0641E9168F2B}" dt="2021-11-26T09:02:48.223" v="95" actId="20577"/>
          <ac:spMkLst>
            <pc:docMk/>
            <pc:sldMk cId="2967692925" sldId="757"/>
            <ac:spMk id="67" creationId="{D82B9A6A-EE0E-4189-BAF5-1D0EBB5FD7E2}"/>
          </ac:spMkLst>
        </pc:spChg>
        <pc:cxnChg chg="add mod">
          <ac:chgData name="Timo Mühlhaus" userId="1b6b3aba618dadac" providerId="LiveId" clId="{8E542FEE-7FE1-4A89-9542-0641E9168F2B}" dt="2021-11-26T09:01:56.039" v="54" actId="14100"/>
          <ac:cxnSpMkLst>
            <pc:docMk/>
            <pc:sldMk cId="2967692925" sldId="757"/>
            <ac:cxnSpMk id="23" creationId="{EE5FB252-8188-40A1-ABFC-9ADAC48E1EE5}"/>
          </ac:cxnSpMkLst>
        </pc:cxnChg>
        <pc:cxnChg chg="mod">
          <ac:chgData name="Timo Mühlhaus" userId="1b6b3aba618dadac" providerId="LiveId" clId="{8E542FEE-7FE1-4A89-9542-0641E9168F2B}" dt="2021-11-26T09:02:19.653" v="66" actId="208"/>
          <ac:cxnSpMkLst>
            <pc:docMk/>
            <pc:sldMk cId="2967692925" sldId="757"/>
            <ac:cxnSpMk id="61" creationId="{E3ED63FD-7C13-489D-99D9-DC3C76DE1A57}"/>
          </ac:cxnSpMkLst>
        </pc:cxnChg>
      </pc:sldChg>
      <pc:sldChg chg="del">
        <pc:chgData name="Timo Mühlhaus" userId="1b6b3aba618dadac" providerId="LiveId" clId="{8E542FEE-7FE1-4A89-9542-0641E9168F2B}" dt="2021-11-26T09:02:58.085" v="96" actId="47"/>
        <pc:sldMkLst>
          <pc:docMk/>
          <pc:sldMk cId="2245011118" sldId="758"/>
        </pc:sldMkLst>
      </pc:sldChg>
      <pc:sldChg chg="addSp delSp modSp mod">
        <pc:chgData name="Timo Mühlhaus" userId="1b6b3aba618dadac" providerId="LiveId" clId="{8E542FEE-7FE1-4A89-9542-0641E9168F2B}" dt="2021-11-26T10:17:10.455" v="813" actId="313"/>
        <pc:sldMkLst>
          <pc:docMk/>
          <pc:sldMk cId="809076678" sldId="776"/>
        </pc:sldMkLst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3" creationId="{36C8436B-1247-49BA-A46B-695DD1006FC8}"/>
          </ac:spMkLst>
        </pc:spChg>
        <pc:spChg chg="del">
          <ac:chgData name="Timo Mühlhaus" userId="1b6b3aba618dadac" providerId="LiveId" clId="{8E542FEE-7FE1-4A89-9542-0641E9168F2B}" dt="2021-11-26T09:06:14.880" v="225" actId="478"/>
          <ac:spMkLst>
            <pc:docMk/>
            <pc:sldMk cId="809076678" sldId="776"/>
            <ac:spMk id="4" creationId="{098CD538-88B8-4C11-AAE5-FDDB50A40DA9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6" creationId="{00C07D78-C51D-4E5D-8CFE-3A3AB6578D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8" creationId="{C72490CF-048C-469E-A973-22DB559E00AC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2" creationId="{7949F687-79D3-457B-8B3D-A8326500A6A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3" creationId="{EE238504-DE3F-4CD3-8BD3-6F465C5FE24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5" creationId="{DE012AE7-7CCB-43A6-8422-0797126C9C8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19" creationId="{3DD003ED-95FF-46EB-8762-E31BA943D6E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1" creationId="{2D23C4EF-CE02-4070-9825-ABE788587F3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3" creationId="{BC9937D1-6F1C-4166-9789-4215D3EC0F6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5" creationId="{1C5F204D-38ED-49F3-8409-D5D1C5EE11F7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6" creationId="{4F7728B1-2A63-4E13-9E3D-ACA56851D2C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7" creationId="{BCDBE720-6E12-43AA-924B-488518CBEBB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8" creationId="{ADC20B8C-6BAD-43F3-AEA7-8E9DA3183F2A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29" creationId="{A6A51A69-9532-42BE-BFC9-F30373F02E7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1" creationId="{41BAC7EA-63AD-404B-8DC3-E711873D3241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3" creationId="{DE3D435A-7FFA-429B-9778-1E3525D69873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4" creationId="{8E155EC7-C3D8-4175-9A81-5B6F62631635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5" creationId="{5EC59177-2E6A-49F5-8C43-FC4B0E555384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6" creationId="{07F880B5-D096-4F29-B771-39DDA33C5FD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37" creationId="{DFF0F1CA-AC8C-4D80-A643-0A5DE129AE7B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0" creationId="{DAF316F9-FCAD-4972-A0D9-F2F0ACA21252}"/>
          </ac:spMkLst>
        </pc:spChg>
        <pc:spChg chg="mod">
          <ac:chgData name="Timo Mühlhaus" userId="1b6b3aba618dadac" providerId="LiveId" clId="{8E542FEE-7FE1-4A89-9542-0641E9168F2B}" dt="2021-11-26T09:58:33.591" v="577"/>
          <ac:spMkLst>
            <pc:docMk/>
            <pc:sldMk cId="809076678" sldId="776"/>
            <ac:spMk id="41" creationId="{336B8AF8-6F4B-40AA-8C57-5BEEEF33DDA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3" creationId="{4F4F6B83-7FE5-4CAE-8DDA-F5C446BCD1FB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4" creationId="{F5FBC4F7-8A6D-4AB3-957E-2047D4D259E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5" creationId="{EDB26F0A-A78D-4901-BFF7-BBCAC73C806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6" creationId="{232A42F0-3577-4E85-969C-0025DFA326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7" creationId="{1D59A617-7E40-4F19-BF71-BE8FAF4E3B2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8" creationId="{1F620472-47D0-43BB-B3CB-A9BFACC1C404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49" creationId="{F9FE9C86-A799-4D64-8F02-AEEE57FE2F40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0" creationId="{00B2AEE1-BD55-44C5-8A45-C8C47B176755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1" creationId="{2ECA3FFC-66BE-4A20-A110-01C88B244597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2" creationId="{DE1C5A1D-F236-45B8-A530-5548701CEA1E}"/>
          </ac:spMkLst>
        </pc:spChg>
        <pc:spChg chg="mod">
          <ac:chgData name="Timo Mühlhaus" userId="1b6b3aba618dadac" providerId="LiveId" clId="{8E542FEE-7FE1-4A89-9542-0641E9168F2B}" dt="2021-11-26T09:59:00.648" v="581"/>
          <ac:spMkLst>
            <pc:docMk/>
            <pc:sldMk cId="809076678" sldId="776"/>
            <ac:spMk id="53" creationId="{A1F47BB8-15DF-4519-97A7-1BD70D3BC94D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5" creationId="{119E75A5-9B69-45A4-957A-30DB482C3E6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6" creationId="{ED069EB2-3A67-4D7A-8A9A-C449269C3312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7" creationId="{E821027B-A3B8-4533-A5B1-CBABA23EB9A9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8" creationId="{42CCB2BD-3EA2-4F63-B1CD-B6C57EE4E98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59" creationId="{197FC6C5-625E-4C43-9011-52043BDC0EBC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0" creationId="{37CD6C12-F0BC-4686-BB8C-FB6B18F977F7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1" creationId="{7FCBDFE6-8E63-4E2C-80E2-55474FF0DAC5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2" creationId="{AD8EB09A-7AA0-4505-A365-D8AE058411C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3" creationId="{6559505E-A924-4A6A-99A7-ADD0FD2E7E63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4" creationId="{DE9E13F5-6F30-436E-ABF5-AF5DD30A8F01}"/>
          </ac:spMkLst>
        </pc:spChg>
        <pc:spChg chg="mod">
          <ac:chgData name="Timo Mühlhaus" userId="1b6b3aba618dadac" providerId="LiveId" clId="{8E542FEE-7FE1-4A89-9542-0641E9168F2B}" dt="2021-11-26T09:59:04.825" v="583"/>
          <ac:spMkLst>
            <pc:docMk/>
            <pc:sldMk cId="809076678" sldId="776"/>
            <ac:spMk id="65" creationId="{5EFE4D2A-FF78-4115-B478-9400A2F99E7D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0" creationId="{BF5910B1-5291-4777-BA07-C8E86B675F75}"/>
          </ac:spMkLst>
        </pc:spChg>
        <pc:spChg chg="mod">
          <ac:chgData name="Timo Mühlhaus" userId="1b6b3aba618dadac" providerId="LiveId" clId="{8E542FEE-7FE1-4A89-9542-0641E9168F2B}" dt="2021-11-26T10:01:12.409" v="599" actId="13822"/>
          <ac:spMkLst>
            <pc:docMk/>
            <pc:sldMk cId="809076678" sldId="776"/>
            <ac:spMk id="81" creationId="{3C812AF3-2938-4537-B904-40444E7DDC0F}"/>
          </ac:spMkLst>
        </pc:spChg>
        <pc:spChg chg="add mod">
          <ac:chgData name="Timo Mühlhaus" userId="1b6b3aba618dadac" providerId="LiveId" clId="{8E542FEE-7FE1-4A89-9542-0641E9168F2B}" dt="2021-11-26T10:17:10.455" v="813" actId="313"/>
          <ac:spMkLst>
            <pc:docMk/>
            <pc:sldMk cId="809076678" sldId="776"/>
            <ac:spMk id="83" creationId="{C46896EB-B1E0-496F-9C83-E11777EC4B4B}"/>
          </ac:spMkLst>
        </pc:s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" creationId="{A911C008-18F7-47C6-806D-D3893BAB87B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7" creationId="{56423A39-EBCA-4534-B343-BA7AAA399ADE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0" creationId="{78D0C817-46B8-45B1-A115-51BD6B4BC516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1" creationId="{5E2DF24F-DEA2-482F-B1C0-50869110D598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17" creationId="{9F40AC30-B2C3-4B35-A308-24F31CB365D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0" creationId="{F1CF5C6C-76E2-494D-8BEC-776FC234D0F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24" creationId="{CB945FE6-D111-4F44-9B51-E194F79F6844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2" creationId="{73F3307E-AE48-4B96-B214-83525C954DBB}"/>
          </ac:grpSpMkLst>
        </pc:grpChg>
        <pc:grpChg chg="mod">
          <ac:chgData name="Timo Mühlhaus" userId="1b6b3aba618dadac" providerId="LiveId" clId="{8E542FEE-7FE1-4A89-9542-0641E9168F2B}" dt="2021-11-26T09:58:33.591" v="577"/>
          <ac:grpSpMkLst>
            <pc:docMk/>
            <pc:sldMk cId="809076678" sldId="776"/>
            <ac:grpSpMk id="39" creationId="{7E3F55C7-8368-490B-9D27-E4AA732A519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42" creationId="{96F61882-4761-4371-AD5B-9183FAF10913}"/>
          </ac:grpSpMkLst>
        </pc:grpChg>
        <pc:grpChg chg="add mo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54" creationId="{033444CD-32B4-4B9B-A5C0-68915A669803}"/>
          </ac:grpSpMkLst>
        </pc:grpChg>
        <pc:grpChg chg="add 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67" creationId="{2E69CAD4-B39E-4F71-B97E-3CADA19D0CA0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68" creationId="{2EFDF4AD-197A-465E-BB25-763E79248244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1" creationId="{B12ECD75-F71D-441B-97C5-EE0DCE962017}"/>
          </ac:grpSpMkLst>
        </pc:grpChg>
        <pc:grpChg chg="mod">
          <ac:chgData name="Timo Mühlhaus" userId="1b6b3aba618dadac" providerId="LiveId" clId="{8E542FEE-7FE1-4A89-9542-0641E9168F2B}" dt="2021-11-26T10:00:34.305" v="591"/>
          <ac:grpSpMkLst>
            <pc:docMk/>
            <pc:sldMk cId="809076678" sldId="776"/>
            <ac:grpSpMk id="72" creationId="{AA15EE73-47C6-4F43-BC45-3C41A5FFC3A7}"/>
          </ac:grpSpMkLst>
        </pc:grpChg>
        <pc:grpChg chg="mod">
          <ac:chgData name="Timo Mühlhaus" userId="1b6b3aba618dadac" providerId="LiveId" clId="{8E542FEE-7FE1-4A89-9542-0641E9168F2B}" dt="2021-11-26T10:01:17.954" v="600" actId="164"/>
          <ac:grpSpMkLst>
            <pc:docMk/>
            <pc:sldMk cId="809076678" sldId="776"/>
            <ac:grpSpMk id="79" creationId="{F4BE2A51-65E7-4FDA-8FD2-2540A20281C7}"/>
          </ac:grpSpMkLst>
        </pc:grpChg>
        <pc:grpChg chg="add mod ord">
          <ac:chgData name="Timo Mühlhaus" userId="1b6b3aba618dadac" providerId="LiveId" clId="{8E542FEE-7FE1-4A89-9542-0641E9168F2B}" dt="2021-11-26T10:01:57.938" v="605" actId="1076"/>
          <ac:grpSpMkLst>
            <pc:docMk/>
            <pc:sldMk cId="809076678" sldId="776"/>
            <ac:grpSpMk id="82" creationId="{568240DE-B043-4908-9D7B-96C2D908BA76}"/>
          </ac:grpSpMkLst>
        </pc:grp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9" creationId="{ED90CE22-9F0B-4C63-9A09-6E2E2B869D1B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16" creationId="{6CBCF8BF-A1BB-4B08-B2B4-B47750C225C7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22" creationId="{30A88C6D-C3EB-4E2F-91BA-317661D3BF4F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0" creationId="{E13E1AD4-B1D5-4883-AB36-E7097D5AD899}"/>
          </ac:picMkLst>
        </pc:picChg>
        <pc:picChg chg="mod">
          <ac:chgData name="Timo Mühlhaus" userId="1b6b3aba618dadac" providerId="LiveId" clId="{8E542FEE-7FE1-4A89-9542-0641E9168F2B}" dt="2021-11-26T09:58:33.591" v="577"/>
          <ac:picMkLst>
            <pc:docMk/>
            <pc:sldMk cId="809076678" sldId="776"/>
            <ac:picMk id="38" creationId="{5AE78719-47EE-4B0B-8DA5-46B6C34A15BD}"/>
          </ac:picMkLst>
        </pc:picChg>
        <pc:picChg chg="add del mod">
          <ac:chgData name="Timo Mühlhaus" userId="1b6b3aba618dadac" providerId="LiveId" clId="{8E542FEE-7FE1-4A89-9542-0641E9168F2B}" dt="2021-11-26T09:59:44.704" v="587" actId="478"/>
          <ac:picMkLst>
            <pc:docMk/>
            <pc:sldMk cId="809076678" sldId="776"/>
            <ac:picMk id="66" creationId="{501ED9E6-F176-44BA-8DE6-6C778D01D6E6}"/>
          </ac:picMkLst>
        </pc:picChg>
        <pc:picChg chg="mod">
          <ac:chgData name="Timo Mühlhaus" userId="1b6b3aba618dadac" providerId="LiveId" clId="{8E542FEE-7FE1-4A89-9542-0641E9168F2B}" dt="2021-11-26T10:00:34.305" v="591"/>
          <ac:picMkLst>
            <pc:docMk/>
            <pc:sldMk cId="809076678" sldId="776"/>
            <ac:picMk id="70" creationId="{CEFD4577-E74F-41FB-829F-B26A9C897544}"/>
          </ac:picMkLst>
        </pc:picChg>
        <pc:picChg chg="add del mod">
          <ac:chgData name="Timo Mühlhaus" userId="1b6b3aba618dadac" providerId="LiveId" clId="{8E542FEE-7FE1-4A89-9542-0641E9168F2B}" dt="2021-11-26T10:01:01.622" v="595" actId="27803"/>
          <ac:picMkLst>
            <pc:docMk/>
            <pc:sldMk cId="809076678" sldId="776"/>
            <ac:picMk id="78" creationId="{EEF6FDC9-130F-41B7-9D46-9FCC9869318A}"/>
          </ac:picMkLst>
        </pc:pic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4" creationId="{61FCC074-B5CA-4B9E-B637-23AF1BEF328D}"/>
          </ac:cxnSpMkLst>
        </pc:cxnChg>
        <pc:cxnChg chg="mod">
          <ac:chgData name="Timo Mühlhaus" userId="1b6b3aba618dadac" providerId="LiveId" clId="{8E542FEE-7FE1-4A89-9542-0641E9168F2B}" dt="2021-11-26T09:58:33.591" v="577"/>
          <ac:cxnSpMkLst>
            <pc:docMk/>
            <pc:sldMk cId="809076678" sldId="776"/>
            <ac:cxnSpMk id="18" creationId="{7BA79402-33B8-4C8D-AD0A-B90A2F530F40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69" creationId="{B8ECE4BC-F4CD-4AA9-ABDD-9025A35DD343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3" creationId="{98A008D2-C222-4B2C-9ADC-3AE354E472E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4" creationId="{F25FD888-2A21-43F6-B02B-7E665CA889D8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5" creationId="{B06AC70D-9188-49AB-AF0E-20D3DDB9DB5E}"/>
          </ac:cxnSpMkLst>
        </pc:cxnChg>
        <pc:cxnChg chg="mod">
          <ac:chgData name="Timo Mühlhaus" userId="1b6b3aba618dadac" providerId="LiveId" clId="{8E542FEE-7FE1-4A89-9542-0641E9168F2B}" dt="2021-11-26T10:00:34.305" v="591"/>
          <ac:cxnSpMkLst>
            <pc:docMk/>
            <pc:sldMk cId="809076678" sldId="776"/>
            <ac:cxnSpMk id="76" creationId="{140BEFF1-26E5-45B7-AA10-C7E7655EC430}"/>
          </ac:cxnSpMkLst>
        </pc:cxnChg>
      </pc:sldChg>
      <pc:sldChg chg="addSp delSp modSp add del mod">
        <pc:chgData name="Timo Mühlhaus" userId="1b6b3aba618dadac" providerId="LiveId" clId="{8E542FEE-7FE1-4A89-9542-0641E9168F2B}" dt="2021-11-26T09:58:27.207" v="576" actId="47"/>
        <pc:sldMkLst>
          <pc:docMk/>
          <pc:sldMk cId="863856946" sldId="779"/>
        </pc:sldMkLst>
        <pc:spChg chg="del">
          <ac:chgData name="Timo Mühlhaus" userId="1b6b3aba618dadac" providerId="LiveId" clId="{8E542FEE-7FE1-4A89-9542-0641E9168F2B}" dt="2021-11-26T09:47:31.855" v="247" actId="478"/>
          <ac:spMkLst>
            <pc:docMk/>
            <pc:sldMk cId="863856946" sldId="779"/>
            <ac:spMk id="7" creationId="{0CCFC5E9-E379-4024-8044-349FA766573D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47:33.093" v="248" actId="478"/>
          <ac:spMkLst>
            <pc:docMk/>
            <pc:sldMk cId="863856946" sldId="779"/>
            <ac:spMk id="144" creationId="{D4D3BF59-E66B-4B44-80D9-73D5D9340206}"/>
          </ac:spMkLst>
        </pc:spChg>
        <pc:spChg chg="del mod">
          <ac:chgData name="Timo Mühlhaus" userId="1b6b3aba618dadac" providerId="LiveId" clId="{8E542FEE-7FE1-4A89-9542-0641E9168F2B}" dt="2021-11-26T09:48:31.456" v="270" actId="478"/>
          <ac:spMkLst>
            <pc:docMk/>
            <pc:sldMk cId="863856946" sldId="779"/>
            <ac:spMk id="147" creationId="{F87C4774-D1B5-4D71-9640-4C8B98738E50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0:59.278" v="434" actId="478"/>
          <ac:spMkLst>
            <pc:docMk/>
            <pc:sldMk cId="863856946" sldId="779"/>
            <ac:spMk id="212" creationId="{C44AA6FA-120A-4539-A6EE-E94B21E4BF1F}"/>
          </ac:spMkLst>
        </pc:spChg>
        <pc:spChg chg="del">
          <ac:chgData name="Timo Mühlhaus" userId="1b6b3aba618dadac" providerId="LiveId" clId="{8E542FEE-7FE1-4A89-9542-0641E9168F2B}" dt="2021-11-26T09:47:56.568" v="261" actId="478"/>
          <ac:spMkLst>
            <pc:docMk/>
            <pc:sldMk cId="863856946" sldId="779"/>
            <ac:spMk id="213" creationId="{49051BB3-A734-4822-BC17-E2486D817CB7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1" creationId="{40C9B592-008A-42C5-9795-35FB9628BC65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2" creationId="{9D5EF32F-2A31-42A9-A2F7-38286B6E8BCC}"/>
          </ac:spMkLst>
        </pc:spChg>
        <pc:spChg chg="mod topLvl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39" creationId="{1B8526B1-189E-4412-BC45-C1B4A048CF6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0" creationId="{47EF0241-DE1B-42E8-8027-FB18F70D0A5E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1" creationId="{B0A376C4-C82E-4382-B0DB-ACF3EA69FB5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2" creationId="{28180E82-959D-41BF-8F3E-E7063A4E2B3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3" creationId="{CC70B307-B5F5-4A88-80E7-179E6721EB88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4" creationId="{D3AF5A7E-27CF-44F9-AA52-0E99D707B46D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5" creationId="{DC312C6A-5D78-4300-B84E-FD2F94E574D2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6" creationId="{0B721010-D94B-4A34-A4C7-5B26A26133E3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7" creationId="{8947F3E3-2214-4289-98FA-56B16F3851FA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8" creationId="{026C7CF0-0016-4993-B56B-E3780D7AB26C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49" creationId="{BDDDD1B2-72FC-4BDF-82D2-3FBEDA358F66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0" creationId="{AD99CA7E-A6B3-4947-B2F0-468FF37A8429}"/>
          </ac:spMkLst>
        </pc:spChg>
        <pc:spChg chg="mod">
          <ac:chgData name="Timo Mühlhaus" userId="1b6b3aba618dadac" providerId="LiveId" clId="{8E542FEE-7FE1-4A89-9542-0641E9168F2B}" dt="2021-11-26T09:50:50.478" v="432" actId="165"/>
          <ac:spMkLst>
            <pc:docMk/>
            <pc:sldMk cId="863856946" sldId="779"/>
            <ac:spMk id="251" creationId="{A59B9E27-C34A-4189-B764-62A287803D73}"/>
          </ac:spMkLst>
        </pc:spChg>
        <pc:spChg chg="mod topLvl">
          <ac:chgData name="Timo Mühlhaus" userId="1b6b3aba618dadac" providerId="LiveId" clId="{8E542FEE-7FE1-4A89-9542-0641E9168F2B}" dt="2021-11-26T09:53:38.939" v="486" actId="1036"/>
          <ac:spMkLst>
            <pc:docMk/>
            <pc:sldMk cId="863856946" sldId="779"/>
            <ac:spMk id="296" creationId="{D2FCEFDC-B9AE-44C1-96D3-AEB3DD1B5F75}"/>
          </ac:spMkLst>
        </pc:spChg>
        <pc:spChg chg="del mod topLvl">
          <ac:chgData name="Timo Mühlhaus" userId="1b6b3aba618dadac" providerId="LiveId" clId="{8E542FEE-7FE1-4A89-9542-0641E9168F2B}" dt="2021-11-26T09:48:19.185" v="266" actId="478"/>
          <ac:spMkLst>
            <pc:docMk/>
            <pc:sldMk cId="863856946" sldId="779"/>
            <ac:spMk id="299" creationId="{F9F44DE8-F8FA-4BB6-9883-C633FD66D8C1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0" creationId="{6D0C6BC8-FBAE-4A6D-B7B2-09BD00355435}"/>
          </ac:spMkLst>
        </pc:spChg>
        <pc:spChg chg="del mod topLvl">
          <ac:chgData name="Timo Mühlhaus" userId="1b6b3aba618dadac" providerId="LiveId" clId="{8E542FEE-7FE1-4A89-9542-0641E9168F2B}" dt="2021-11-26T09:48:16.507" v="265" actId="478"/>
          <ac:spMkLst>
            <pc:docMk/>
            <pc:sldMk cId="863856946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8:14.427" v="264" actId="165"/>
          <ac:spMkLst>
            <pc:docMk/>
            <pc:sldMk cId="863856946" sldId="779"/>
            <ac:spMk id="324" creationId="{9F5473DA-778A-40B1-BDE6-76A86DEE1E47}"/>
          </ac:spMkLst>
        </pc:spChg>
        <pc:grpChg chg="del">
          <ac:chgData name="Timo Mühlhaus" userId="1b6b3aba618dadac" providerId="LiveId" clId="{8E542FEE-7FE1-4A89-9542-0641E9168F2B}" dt="2021-11-26T09:47:30.886" v="246" actId="478"/>
          <ac:grpSpMkLst>
            <pc:docMk/>
            <pc:sldMk cId="863856946" sldId="779"/>
            <ac:grpSpMk id="9" creationId="{04354F0D-8058-4DF5-A12E-32500D2068F9}"/>
          </ac:grpSpMkLst>
        </pc:grpChg>
        <pc:grpChg chg="del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145" creationId="{FD7464B5-9737-45C6-B6B7-7933AA2357B8}"/>
          </ac:grpSpMkLst>
        </pc:grpChg>
        <pc:grpChg chg="del">
          <ac:chgData name="Timo Mühlhaus" userId="1b6b3aba618dadac" providerId="LiveId" clId="{8E542FEE-7FE1-4A89-9542-0641E9168F2B}" dt="2021-11-26T09:47:35.398" v="251" actId="478"/>
          <ac:grpSpMkLst>
            <pc:docMk/>
            <pc:sldMk cId="863856946" sldId="779"/>
            <ac:grpSpMk id="148" creationId="{EB902BF0-4812-404C-A073-693181DB88DE}"/>
          </ac:grpSpMkLst>
        </pc:grpChg>
        <pc:grpChg chg="add del mod">
          <ac:chgData name="Timo Mühlhaus" userId="1b6b3aba618dadac" providerId="LiveId" clId="{8E542FEE-7FE1-4A89-9542-0641E9168F2B}" dt="2021-11-26T09:49:51.195" v="362" actId="478"/>
          <ac:grpSpMkLst>
            <pc:docMk/>
            <pc:sldMk cId="863856946" sldId="779"/>
            <ac:grpSpMk id="153" creationId="{CDE131F1-5349-46E4-8752-8BE8740A0714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07" creationId="{E844CDC5-5A7F-4735-8F8B-3D50F4151845}"/>
          </ac:grpSpMkLst>
        </pc:grpChg>
        <pc:grpChg chg="del mod">
          <ac:chgData name="Timo Mühlhaus" userId="1b6b3aba618dadac" providerId="LiveId" clId="{8E542FEE-7FE1-4A89-9542-0641E9168F2B}" dt="2021-11-26T09:50:17.684" v="411" actId="478"/>
          <ac:grpSpMkLst>
            <pc:docMk/>
            <pc:sldMk cId="863856946" sldId="779"/>
            <ac:grpSpMk id="209" creationId="{17B1128E-81D5-4ACE-BFBF-1DE82C9BC820}"/>
          </ac:grpSpMkLst>
        </pc:grpChg>
        <pc:grpChg chg="del">
          <ac:chgData name="Timo Mühlhaus" userId="1b6b3aba618dadac" providerId="LiveId" clId="{8E542FEE-7FE1-4A89-9542-0641E9168F2B}" dt="2021-11-26T09:47:54.897" v="260" actId="478"/>
          <ac:grpSpMkLst>
            <pc:docMk/>
            <pc:sldMk cId="863856946" sldId="779"/>
            <ac:grpSpMk id="214" creationId="{CF9CC63A-1FCE-419B-A2C9-8F9C31E682CD}"/>
          </ac:grpSpMkLst>
        </pc:grpChg>
        <pc:grpChg chg="mod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47:57.608" v="262" actId="478"/>
          <ac:grpSpMkLst>
            <pc:docMk/>
            <pc:sldMk cId="863856946" sldId="779"/>
            <ac:grpSpMk id="216" creationId="{69B1C425-BB55-401C-AECE-E0092AF47F2D}"/>
          </ac:grpSpMkLst>
        </pc:grpChg>
        <pc:grpChg chg="del mod">
          <ac:chgData name="Timo Mühlhaus" userId="1b6b3aba618dadac" providerId="LiveId" clId="{8E542FEE-7FE1-4A89-9542-0641E9168F2B}" dt="2021-11-26T09:48:01.706" v="263" actId="165"/>
          <ac:grpSpMkLst>
            <pc:docMk/>
            <pc:sldMk cId="863856946" sldId="779"/>
            <ac:grpSpMk id="226" creationId="{0C9F11B2-C306-422D-BD23-BE6BBC46D5E0}"/>
          </ac:grpSpMkLst>
        </pc:grpChg>
        <pc:grpChg chg="del 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29" creationId="{82305E5A-D58A-434C-968C-709381236C02}"/>
          </ac:grpSpMkLst>
        </pc:grpChg>
        <pc:grpChg chg="del mod topLvl">
          <ac:chgData name="Timo Mühlhaus" userId="1b6b3aba618dadac" providerId="LiveId" clId="{8E542FEE-7FE1-4A89-9542-0641E9168F2B}" dt="2021-11-26T09:53:15.533" v="461" actId="165"/>
          <ac:grpSpMkLst>
            <pc:docMk/>
            <pc:sldMk cId="863856946" sldId="779"/>
            <ac:grpSpMk id="230" creationId="{A20D1B2C-D462-474D-9C7D-D300DC61827F}"/>
          </ac:grpSpMkLst>
        </pc:grpChg>
        <pc:grpChg chg="del mod topLvl">
          <ac:chgData name="Timo Mühlhaus" userId="1b6b3aba618dadac" providerId="LiveId" clId="{8E542FEE-7FE1-4A89-9542-0641E9168F2B}" dt="2021-11-26T09:51:01.878" v="436" actId="478"/>
          <ac:grpSpMkLst>
            <pc:docMk/>
            <pc:sldMk cId="863856946" sldId="779"/>
            <ac:grpSpMk id="233" creationId="{F719B3B1-B4B4-4966-A3AD-DE05FF5E38EE}"/>
          </ac:grpSpMkLst>
        </pc:grpChg>
        <pc:grpChg chg="del mod topLvl">
          <ac:chgData name="Timo Mühlhaus" userId="1b6b3aba618dadac" providerId="LiveId" clId="{8E542FEE-7FE1-4A89-9542-0641E9168F2B}" dt="2021-11-26T09:51:00.860" v="435" actId="478"/>
          <ac:grpSpMkLst>
            <pc:docMk/>
            <pc:sldMk cId="863856946" sldId="779"/>
            <ac:grpSpMk id="235" creationId="{58879863-05B2-4032-97F8-560320CC26E3}"/>
          </ac:grpSpMkLst>
        </pc:grpChg>
        <pc:grpChg chg="mod topLvl">
          <ac:chgData name="Timo Mühlhaus" userId="1b6b3aba618dadac" providerId="LiveId" clId="{8E542FEE-7FE1-4A89-9542-0641E9168F2B}" dt="2021-11-26T09:50:50.478" v="432" actId="165"/>
          <ac:grpSpMkLst>
            <pc:docMk/>
            <pc:sldMk cId="863856946" sldId="779"/>
            <ac:grpSpMk id="236" creationId="{996B5E75-CC90-4B76-B0D4-91CA9EA86844}"/>
          </ac:grpSpMkLst>
        </pc:grpChg>
        <pc:grpChg chg="del mod topLvl">
          <ac:chgData name="Timo Mühlhaus" userId="1b6b3aba618dadac" providerId="LiveId" clId="{8E542FEE-7FE1-4A89-9542-0641E9168F2B}" dt="2021-11-26T09:48:52.127" v="340" actId="478"/>
          <ac:grpSpMkLst>
            <pc:docMk/>
            <pc:sldMk cId="863856946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53:38.939" v="486" actId="1036"/>
          <ac:grpSpMkLst>
            <pc:docMk/>
            <pc:sldMk cId="863856946" sldId="779"/>
            <ac:grpSpMk id="298" creationId="{E941C9AD-4DA8-4E40-8089-3E7945412FC2}"/>
          </ac:grpSpMkLst>
        </pc:grpChg>
        <pc:grpChg chg="del mod topLvl">
          <ac:chgData name="Timo Mühlhaus" userId="1b6b3aba618dadac" providerId="LiveId" clId="{8E542FEE-7FE1-4A89-9542-0641E9168F2B}" dt="2021-11-26T09:48:16.507" v="265" actId="478"/>
          <ac:grpSpMkLst>
            <pc:docMk/>
            <pc:sldMk cId="863856946" sldId="779"/>
            <ac:grpSpMk id="302" creationId="{70D86CA1-31EF-4379-BF48-3247670BD5ED}"/>
          </ac:grpSpMkLst>
        </pc:grpChg>
        <pc:grpChg chg="del mod topLvl">
          <ac:chgData name="Timo Mühlhaus" userId="1b6b3aba618dadac" providerId="LiveId" clId="{8E542FEE-7FE1-4A89-9542-0641E9168F2B}" dt="2021-11-26T09:48:46.542" v="337" actId="478"/>
          <ac:grpSpMkLst>
            <pc:docMk/>
            <pc:sldMk cId="863856946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8:14.427" v="264" actId="165"/>
          <ac:grpSpMkLst>
            <pc:docMk/>
            <pc:sldMk cId="863856946" sldId="779"/>
            <ac:grpSpMk id="322" creationId="{951569D9-34D9-4D97-9182-B5D49541C13F}"/>
          </ac:grpSpMkLst>
        </pc:grpChg>
        <pc:picChg chg="del">
          <ac:chgData name="Timo Mühlhaus" userId="1b6b3aba618dadac" providerId="LiveId" clId="{8E542FEE-7FE1-4A89-9542-0641E9168F2B}" dt="2021-11-26T09:47:33.892" v="249" actId="478"/>
          <ac:picMkLst>
            <pc:docMk/>
            <pc:sldMk cId="863856946" sldId="779"/>
            <ac:picMk id="137" creationId="{6B7FFE03-6B52-4B9C-B59F-4765A2A365D7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6" creationId="{7BA465F5-6273-4076-A62D-A8E4D2C9D880}"/>
          </ac:picMkLst>
        </pc:picChg>
        <pc:picChg chg="del">
          <ac:chgData name="Timo Mühlhaus" userId="1b6b3aba618dadac" providerId="LiveId" clId="{8E542FEE-7FE1-4A89-9542-0641E9168F2B}" dt="2021-11-26T09:48:27.511" v="267" actId="478"/>
          <ac:picMkLst>
            <pc:docMk/>
            <pc:sldMk cId="863856946" sldId="779"/>
            <ac:picMk id="149" creationId="{C7277AAD-CB2D-4E28-B1F6-7466E7820918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3:38.939" v="486" actId="1036"/>
          <ac:picMkLst>
            <pc:docMk/>
            <pc:sldMk cId="863856946" sldId="779"/>
            <ac:picMk id="211" creationId="{1E58DF32-CAC7-4327-BAA3-5FA210478065}"/>
          </ac:picMkLst>
        </pc:picChg>
        <pc:picChg chg="mod topLvl">
          <ac:chgData name="Timo Mühlhaus" userId="1b6b3aba618dadac" providerId="LiveId" clId="{8E542FEE-7FE1-4A89-9542-0641E9168F2B}" dt="2021-11-26T09:48:01.706" v="263" actId="165"/>
          <ac:picMkLst>
            <pc:docMk/>
            <pc:sldMk cId="863856946" sldId="779"/>
            <ac:picMk id="228" creationId="{AC22EB0B-5329-4589-9267-7381006B1724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4" creationId="{436DB631-4631-464A-BB81-D071F0E9E860}"/>
          </ac:picMkLst>
        </pc:picChg>
        <pc:picChg chg="mod topLvl">
          <ac:chgData name="Timo Mühlhaus" userId="1b6b3aba618dadac" providerId="LiveId" clId="{8E542FEE-7FE1-4A89-9542-0641E9168F2B}" dt="2021-11-26T09:50:50.478" v="432" actId="165"/>
          <ac:picMkLst>
            <pc:docMk/>
            <pc:sldMk cId="863856946" sldId="779"/>
            <ac:picMk id="238" creationId="{A8E81080-F6F3-4662-957F-46E50F13304B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1" creationId="{F69E44CC-8612-4CD7-9F7D-C77D08A5A6B6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5" creationId="{EC945C43-D9B1-4279-98F9-86453E534159}"/>
          </ac:picMkLst>
        </pc:picChg>
        <pc:picChg chg="del mod topLvl">
          <ac:chgData name="Timo Mühlhaus" userId="1b6b3aba618dadac" providerId="LiveId" clId="{8E542FEE-7FE1-4A89-9542-0641E9168F2B}" dt="2021-11-26T09:48:16.507" v="265" actId="478"/>
          <ac:picMkLst>
            <pc:docMk/>
            <pc:sldMk cId="863856946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8:14.427" v="264" actId="165"/>
          <ac:picMkLst>
            <pc:docMk/>
            <pc:sldMk cId="863856946" sldId="779"/>
            <ac:picMk id="321" creationId="{91832A4D-0C78-457B-9C74-15D17D6E4DB7}"/>
          </ac:picMkLst>
        </pc:picChg>
        <pc:cxnChg chg="add del mod">
          <ac:chgData name="Timo Mühlhaus" userId="1b6b3aba618dadac" providerId="LiveId" clId="{8E542FEE-7FE1-4A89-9542-0641E9168F2B}" dt="2021-11-26T09:50:13.399" v="409" actId="478"/>
          <ac:cxnSpMkLst>
            <pc:docMk/>
            <pc:sldMk cId="863856946" sldId="779"/>
            <ac:cxnSpMk id="5" creationId="{DCB7B44B-7FA5-409A-8895-A872C7F4EC96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142" creationId="{A8AE63EC-8301-4C50-B72E-5DF06830ABFB}"/>
          </ac:cxnSpMkLst>
        </pc:cxnChg>
        <pc:cxnChg chg="add del mod">
          <ac:chgData name="Timo Mühlhaus" userId="1b6b3aba618dadac" providerId="LiveId" clId="{8E542FEE-7FE1-4A89-9542-0641E9168F2B}" dt="2021-11-26T09:53:36.658" v="477" actId="478"/>
          <ac:cxnSpMkLst>
            <pc:docMk/>
            <pc:sldMk cId="863856946" sldId="779"/>
            <ac:cxnSpMk id="151" creationId="{53F61307-CF73-4159-A88A-FB3B905C6A5E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4" creationId="{6DA5BEDB-2144-447F-B830-8518BEA20C57}"/>
          </ac:cxnSpMkLst>
        </pc:cxnChg>
        <pc:cxnChg chg="mod">
          <ac:chgData name="Timo Mühlhaus" userId="1b6b3aba618dadac" providerId="LiveId" clId="{8E542FEE-7FE1-4A89-9542-0641E9168F2B}" dt="2021-11-26T09:49:22.767" v="350"/>
          <ac:cxnSpMkLst>
            <pc:docMk/>
            <pc:sldMk cId="863856946" sldId="779"/>
            <ac:cxnSpMk id="159" creationId="{DA844B90-E8EE-498A-8D24-12DEB1C3C1B5}"/>
          </ac:cxnSpMkLst>
        </pc:cxnChg>
        <pc:cxnChg chg="del">
          <ac:chgData name="Timo Mühlhaus" userId="1b6b3aba618dadac" providerId="LiveId" clId="{8E542FEE-7FE1-4A89-9542-0641E9168F2B}" dt="2021-11-26T09:47:34.700" v="250" actId="478"/>
          <ac:cxnSpMkLst>
            <pc:docMk/>
            <pc:sldMk cId="863856946" sldId="779"/>
            <ac:cxnSpMk id="161" creationId="{82022EDB-01C6-4BF1-A3C7-CFE977FCD3E0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2" creationId="{0565E9E8-6203-4EC2-AD17-860F4D4EAD3B}"/>
          </ac:cxnSpMkLst>
        </pc:cxnChg>
        <pc:cxnChg chg="add mod topLvl">
          <ac:chgData name="Timo Mühlhaus" userId="1b6b3aba618dadac" providerId="LiveId" clId="{8E542FEE-7FE1-4A89-9542-0641E9168F2B}" dt="2021-11-26T09:53:38.939" v="486" actId="1036"/>
          <ac:cxnSpMkLst>
            <pc:docMk/>
            <pc:sldMk cId="863856946" sldId="779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48:28.643" v="268" actId="478"/>
          <ac:cxnSpMkLst>
            <pc:docMk/>
            <pc:sldMk cId="863856946" sldId="779"/>
            <ac:cxnSpMk id="218" creationId="{2DB52A73-0056-4B15-841A-DDA21A1C7AD0}"/>
          </ac:cxnSpMkLst>
        </pc:cxnChg>
        <pc:cxnChg chg="del">
          <ac:chgData name="Timo Mühlhaus" userId="1b6b3aba618dadac" providerId="LiveId" clId="{8E542FEE-7FE1-4A89-9542-0641E9168F2B}" dt="2021-11-26T09:48:27.511" v="267" actId="478"/>
          <ac:cxnSpMkLst>
            <pc:docMk/>
            <pc:sldMk cId="863856946" sldId="779"/>
            <ac:cxnSpMk id="219" creationId="{B22F719A-3E02-4D5F-B42F-997628E1D555}"/>
          </ac:cxnSpMkLst>
        </pc:cxnChg>
        <pc:cxnChg chg="mod">
          <ac:chgData name="Timo Mühlhaus" userId="1b6b3aba618dadac" providerId="LiveId" clId="{8E542FEE-7FE1-4A89-9542-0641E9168F2B}" dt="2021-11-26T09:53:05.904" v="438" actId="1076"/>
          <ac:cxnSpMkLst>
            <pc:docMk/>
            <pc:sldMk cId="863856946" sldId="779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49:08.770" v="347" actId="478"/>
          <ac:cxnSpMkLst>
            <pc:docMk/>
            <pc:sldMk cId="863856946" sldId="779"/>
            <ac:cxnSpMk id="223" creationId="{A4CED7FE-64EB-495A-AE84-0657E5A9ED85}"/>
          </ac:cxnSpMkLst>
        </pc:cxnChg>
        <pc:cxnChg chg="del">
          <ac:chgData name="Timo Mühlhaus" userId="1b6b3aba618dadac" providerId="LiveId" clId="{8E542FEE-7FE1-4A89-9542-0641E9168F2B}" dt="2021-11-26T09:47:36.449" v="252" actId="478"/>
          <ac:cxnSpMkLst>
            <pc:docMk/>
            <pc:sldMk cId="863856946" sldId="779"/>
            <ac:cxnSpMk id="227" creationId="{B5AAE189-2CC0-4A93-A7DD-DFBAE5473F1E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2" creationId="{F23E3D76-BE75-4084-BF41-438E96937B21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3" creationId="{DD62F076-7CCC-46CF-9916-520A25816A70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4" creationId="{E58E9AAA-C3AD-4C4F-83EE-4C559185ED78}"/>
          </ac:cxnSpMkLst>
        </pc:cxnChg>
        <pc:cxnChg chg="mod">
          <ac:chgData name="Timo Mühlhaus" userId="1b6b3aba618dadac" providerId="LiveId" clId="{8E542FEE-7FE1-4A89-9542-0641E9168F2B}" dt="2021-11-26T09:50:50.478" v="432" actId="165"/>
          <ac:cxnSpMkLst>
            <pc:docMk/>
            <pc:sldMk cId="863856946" sldId="779"/>
            <ac:cxnSpMk id="255" creationId="{61725245-3F57-448E-B7C5-B57249A93925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6" creationId="{70844D43-DB0C-425D-8B03-3AD5A4E2B337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7" creationId="{2E47F9DB-7A61-48C7-A79E-26E4BF62ACBF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8" creationId="{89015D9C-8238-4E19-A34A-9FDDF4C57960}"/>
          </ac:cxnSpMkLst>
        </pc:cxnChg>
        <pc:cxnChg chg="mod topLvl">
          <ac:chgData name="Timo Mühlhaus" userId="1b6b3aba618dadac" providerId="LiveId" clId="{8E542FEE-7FE1-4A89-9542-0641E9168F2B}" dt="2021-11-26T09:53:15.533" v="461" actId="165"/>
          <ac:cxnSpMkLst>
            <pc:docMk/>
            <pc:sldMk cId="863856946" sldId="779"/>
            <ac:cxnSpMk id="259" creationId="{FB03EFBA-37C4-4617-9E43-D7924E34249C}"/>
          </ac:cxnSpMkLst>
        </pc:cxnChg>
        <pc:cxnChg chg="add del">
          <ac:chgData name="Timo Mühlhaus" userId="1b6b3aba618dadac" providerId="LiveId" clId="{8E542FEE-7FE1-4A89-9542-0641E9168F2B}" dt="2021-11-26T09:47:53.193" v="259" actId="478"/>
          <ac:cxnSpMkLst>
            <pc:docMk/>
            <pc:sldMk cId="863856946" sldId="779"/>
            <ac:cxnSpMk id="275" creationId="{931C309A-7168-493B-80D1-F46E658D93E6}"/>
          </ac:cxnSpMkLst>
        </pc:cxnChg>
        <pc:cxnChg chg="del">
          <ac:chgData name="Timo Mühlhaus" userId="1b6b3aba618dadac" providerId="LiveId" clId="{8E542FEE-7FE1-4A89-9542-0641E9168F2B}" dt="2021-11-26T09:47:39.716" v="253" actId="478"/>
          <ac:cxnSpMkLst>
            <pc:docMk/>
            <pc:sldMk cId="863856946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8:14.427" v="264" actId="165"/>
          <ac:cxnSpMkLst>
            <pc:docMk/>
            <pc:sldMk cId="863856946" sldId="779"/>
            <ac:cxnSpMk id="312" creationId="{6B6B8EC1-57EA-4E55-82DA-FA53BED52885}"/>
          </ac:cxnSpMkLst>
        </pc:cxnChg>
        <pc:cxnChg chg="del mod topLvl">
          <ac:chgData name="Timo Mühlhaus" userId="1b6b3aba618dadac" providerId="LiveId" clId="{8E542FEE-7FE1-4A89-9542-0641E9168F2B}" dt="2021-11-26T09:48:52.127" v="340" actId="478"/>
          <ac:cxnSpMkLst>
            <pc:docMk/>
            <pc:sldMk cId="863856946" sldId="779"/>
            <ac:cxnSpMk id="325" creationId="{CA759AB3-2103-4BD8-AFA4-1F7DF976A076}"/>
          </ac:cxnSpMkLst>
        </pc:cxnChg>
        <pc:cxnChg chg="del mod topLvl">
          <ac:chgData name="Timo Mühlhaus" userId="1b6b3aba618dadac" providerId="LiveId" clId="{8E542FEE-7FE1-4A89-9542-0641E9168F2B}" dt="2021-11-26T09:48:56.863" v="342" actId="478"/>
          <ac:cxnSpMkLst>
            <pc:docMk/>
            <pc:sldMk cId="863856946" sldId="779"/>
            <ac:cxnSpMk id="326" creationId="{36B283CB-6C7F-4469-9765-BF663169E0AB}"/>
          </ac:cxnSpMkLst>
        </pc:cxnChg>
        <pc:cxnChg chg="del mod">
          <ac:chgData name="Timo Mühlhaus" userId="1b6b3aba618dadac" providerId="LiveId" clId="{8E542FEE-7FE1-4A89-9542-0641E9168F2B}" dt="2021-11-26T09:48:50.409" v="339" actId="478"/>
          <ac:cxnSpMkLst>
            <pc:docMk/>
            <pc:sldMk cId="863856946" sldId="779"/>
            <ac:cxnSpMk id="327" creationId="{F8907E68-C25B-463C-BC0E-AD8528D82CF0}"/>
          </ac:cxnSpMkLst>
        </pc:cxnChg>
        <pc:cxnChg chg="del mod">
          <ac:chgData name="Timo Mühlhaus" userId="1b6b3aba618dadac" providerId="LiveId" clId="{8E542FEE-7FE1-4A89-9542-0641E9168F2B}" dt="2021-11-26T09:48:48.279" v="338" actId="478"/>
          <ac:cxnSpMkLst>
            <pc:docMk/>
            <pc:sldMk cId="863856946" sldId="779"/>
            <ac:cxnSpMk id="328" creationId="{603660FD-E0BC-4BE8-B2C7-464D7107187A}"/>
          </ac:cxnSpMkLst>
        </pc:cxnChg>
      </pc:sldChg>
      <pc:sldChg chg="addSp delSp modSp add del mod">
        <pc:chgData name="Timo Mühlhaus" userId="1b6b3aba618dadac" providerId="LiveId" clId="{8E542FEE-7FE1-4A89-9542-0641E9168F2B}" dt="2021-11-26T09:47:22.557" v="244" actId="2890"/>
        <pc:sldMkLst>
          <pc:docMk/>
          <pc:sldMk cId="1424621382" sldId="779"/>
        </pc:sldMkLst>
        <pc:spChg chg="add del">
          <ac:chgData name="Timo Mühlhaus" userId="1b6b3aba618dadac" providerId="LiveId" clId="{8E542FEE-7FE1-4A89-9542-0641E9168F2B}" dt="2021-11-26T09:47:21.261" v="242" actId="478"/>
          <ac:spMkLst>
            <pc:docMk/>
            <pc:sldMk cId="1424621382" sldId="779"/>
            <ac:spMk id="7" creationId="{0CCFC5E9-E379-4024-8044-349FA766573D}"/>
          </ac:spMkLst>
        </pc:spChg>
        <pc:spChg chg="add del">
          <ac:chgData name="Timo Mühlhaus" userId="1b6b3aba618dadac" providerId="LiveId" clId="{8E542FEE-7FE1-4A89-9542-0641E9168F2B}" dt="2021-11-26T09:47:20.788" v="241" actId="478"/>
          <ac:spMkLst>
            <pc:docMk/>
            <pc:sldMk cId="1424621382" sldId="779"/>
            <ac:spMk id="144" creationId="{D4D3BF59-E66B-4B44-80D9-73D5D9340206}"/>
          </ac:spMkLst>
        </pc:spChg>
        <pc:spChg chg="add del">
          <ac:chgData name="Timo Mühlhaus" userId="1b6b3aba618dadac" providerId="LiveId" clId="{8E542FEE-7FE1-4A89-9542-0641E9168F2B}" dt="2021-11-26T09:47:19.102" v="238" actId="478"/>
          <ac:spMkLst>
            <pc:docMk/>
            <pc:sldMk cId="1424621382" sldId="779"/>
            <ac:spMk id="212" creationId="{C44AA6FA-120A-4539-A6EE-E94B21E4BF1F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6" creationId="{D2FCEFDC-B9AE-44C1-96D3-AEB3DD1B5F7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299" creationId="{F9F44DE8-F8FA-4BB6-9883-C633FD66D8C1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0" creationId="{6D0C6BC8-FBAE-4A6D-B7B2-09BD00355435}"/>
          </ac:spMkLst>
        </pc:spChg>
        <pc:spChg chg="mod topLvl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04" creationId="{AF7470B4-67FB-40C2-BEFC-696BF8BC719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5" creationId="{12529B4B-5FC8-445D-A600-4C227CC765CA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6" creationId="{29DDED75-DD80-4672-8270-66940EBFEEB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19" creationId="{4756DAB9-912A-4119-8339-0D88026017CF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0" creationId="{CFCD0A48-7486-463A-9CA9-3CC53CEB2BDB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3" creationId="{9C7D7E0D-2E3E-49F8-8BB5-A163835843C4}"/>
          </ac:spMkLst>
        </pc:spChg>
        <pc:spChg chg="mod">
          <ac:chgData name="Timo Mühlhaus" userId="1b6b3aba618dadac" providerId="LiveId" clId="{8E542FEE-7FE1-4A89-9542-0641E9168F2B}" dt="2021-11-26T09:47:22.038" v="243" actId="165"/>
          <ac:spMkLst>
            <pc:docMk/>
            <pc:sldMk cId="1424621382" sldId="779"/>
            <ac:spMk id="324" creationId="{9F5473DA-778A-40B1-BDE6-76A86DEE1E47}"/>
          </ac:spMkLst>
        </pc:spChg>
        <pc:grpChg chg="add del">
          <ac:chgData name="Timo Mühlhaus" userId="1b6b3aba618dadac" providerId="LiveId" clId="{8E542FEE-7FE1-4A89-9542-0641E9168F2B}" dt="2021-11-26T09:47:21.261" v="242" actId="478"/>
          <ac:grpSpMkLst>
            <pc:docMk/>
            <pc:sldMk cId="1424621382" sldId="779"/>
            <ac:grpSpMk id="9" creationId="{04354F0D-8058-4DF5-A12E-32500D2068F9}"/>
          </ac:grpSpMkLst>
        </pc:grpChg>
        <pc:grpChg chg="add del 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145" creationId="{FD7464B5-9737-45C6-B6B7-7933AA2357B8}"/>
          </ac:grpSpMkLst>
        </pc:grpChg>
        <pc:grpChg chg="add del">
          <ac:chgData name="Timo Mühlhaus" userId="1b6b3aba618dadac" providerId="LiveId" clId="{8E542FEE-7FE1-4A89-9542-0641E9168F2B}" dt="2021-11-26T09:47:20.788" v="241" actId="478"/>
          <ac:grpSpMkLst>
            <pc:docMk/>
            <pc:sldMk cId="1424621382" sldId="779"/>
            <ac:grpSpMk id="148" creationId="{EB902BF0-4812-404C-A073-693181DB88DE}"/>
          </ac:grpSpMkLst>
        </pc:grpChg>
        <pc:grpChg chg="add del">
          <ac:chgData name="Timo Mühlhaus" userId="1b6b3aba618dadac" providerId="LiveId" clId="{8E542FEE-7FE1-4A89-9542-0641E9168F2B}" dt="2021-11-26T09:47:18.677" v="237" actId="478"/>
          <ac:grpSpMkLst>
            <pc:docMk/>
            <pc:sldMk cId="1424621382" sldId="779"/>
            <ac:grpSpMk id="209" creationId="{17B1128E-81D5-4ACE-BFBF-1DE82C9BC820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5" creationId="{676A5991-E5CB-4E6F-9C8C-0DB6EFBC313C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7" creationId="{38F9557A-1C44-41E8-B388-BB736DF22BC8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298" creationId="{E941C9AD-4DA8-4E40-8089-3E7945412FC2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2" creationId="{70D86CA1-31EF-4379-BF48-3247670BD5ED}"/>
          </ac:grpSpMkLst>
        </pc:grpChg>
        <pc:grpChg chg="mod topLvl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03" creationId="{140441B3-603C-4465-8EE0-DBC176947FCB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4" creationId="{E8ED2E60-4A1A-4A82-9C99-61C9445B98DF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18" creationId="{A804F945-3AA6-4AE8-8C33-1AB6DAD86703}"/>
          </ac:grpSpMkLst>
        </pc:grpChg>
        <pc:grpChg chg="mod">
          <ac:chgData name="Timo Mühlhaus" userId="1b6b3aba618dadac" providerId="LiveId" clId="{8E542FEE-7FE1-4A89-9542-0641E9168F2B}" dt="2021-11-26T09:47:22.038" v="243" actId="165"/>
          <ac:grpSpMkLst>
            <pc:docMk/>
            <pc:sldMk cId="1424621382" sldId="779"/>
            <ac:grpSpMk id="322" creationId="{951569D9-34D9-4D97-9182-B5D49541C13F}"/>
          </ac:grpSpMkLst>
        </pc:grpChg>
        <pc:picChg chg="add del">
          <ac:chgData name="Timo Mühlhaus" userId="1b6b3aba618dadac" providerId="LiveId" clId="{8E542FEE-7FE1-4A89-9542-0641E9168F2B}" dt="2021-11-26T09:47:20.788" v="241" actId="478"/>
          <ac:picMkLst>
            <pc:docMk/>
            <pc:sldMk cId="1424621382" sldId="779"/>
            <ac:picMk id="137" creationId="{6B7FFE03-6B52-4B9C-B59F-4765A2A365D7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1" creationId="{F69E44CC-8612-4CD7-9F7D-C77D08A5A6B6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5" creationId="{EC945C43-D9B1-4279-98F9-86453E534159}"/>
          </ac:picMkLst>
        </pc:picChg>
        <pc:picChg chg="mod topLvl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06" creationId="{5E5161C3-0A95-49C2-A8FE-EDB1A9970278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3" creationId="{A5D6E750-77FC-4C40-A84B-75A0DE2F4DF1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17" creationId="{331F1DE2-44BA-4914-855A-57F5EF8990C6}"/>
          </ac:picMkLst>
        </pc:picChg>
        <pc:picChg chg="mod">
          <ac:chgData name="Timo Mühlhaus" userId="1b6b3aba618dadac" providerId="LiveId" clId="{8E542FEE-7FE1-4A89-9542-0641E9168F2B}" dt="2021-11-26T09:47:22.038" v="243" actId="165"/>
          <ac:picMkLst>
            <pc:docMk/>
            <pc:sldMk cId="1424621382" sldId="779"/>
            <ac:picMk id="321" creationId="{91832A4D-0C78-457B-9C74-15D17D6E4DB7}"/>
          </ac:picMkLst>
        </pc:picChg>
        <pc:cxnChg chg="add del">
          <ac:chgData name="Timo Mühlhaus" userId="1b6b3aba618dadac" providerId="LiveId" clId="{8E542FEE-7FE1-4A89-9542-0641E9168F2B}" dt="2021-11-26T09:47:20.788" v="241" actId="478"/>
          <ac:cxnSpMkLst>
            <pc:docMk/>
            <pc:sldMk cId="1424621382" sldId="779"/>
            <ac:cxnSpMk id="161" creationId="{82022EDB-01C6-4BF1-A3C7-CFE977FCD3E0}"/>
          </ac:cxnSpMkLst>
        </pc:cxnChg>
        <pc:cxnChg chg="add del">
          <ac:chgData name="Timo Mühlhaus" userId="1b6b3aba618dadac" providerId="LiveId" clId="{8E542FEE-7FE1-4A89-9542-0641E9168F2B}" dt="2021-11-26T09:47:19.890" v="239" actId="478"/>
          <ac:cxnSpMkLst>
            <pc:docMk/>
            <pc:sldMk cId="1424621382" sldId="779"/>
            <ac:cxnSpMk id="275" creationId="{931C309A-7168-493B-80D1-F46E658D93E6}"/>
          </ac:cxnSpMkLst>
        </pc:cxnChg>
        <pc:cxnChg chg="add del">
          <ac:chgData name="Timo Mühlhaus" userId="1b6b3aba618dadac" providerId="LiveId" clId="{8E542FEE-7FE1-4A89-9542-0641E9168F2B}" dt="2021-11-26T09:47:20.379" v="240" actId="478"/>
          <ac:cxnSpMkLst>
            <pc:docMk/>
            <pc:sldMk cId="1424621382" sldId="779"/>
            <ac:cxnSpMk id="276" creationId="{76847EAE-D90B-4333-B545-4D343C7989BA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7" creationId="{EBCEE529-5951-4437-9D96-1E254A6620D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8" creationId="{096AEDEE-79EC-4D3D-9F9F-AF7AD2F0B919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09" creationId="{D64F693C-9986-432C-8500-E462BAA168F8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0" creationId="{5FB7CCDB-5381-4C6F-A2EB-8357A8108DEE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1" creationId="{7EA50EF7-E26F-4FF0-ABB7-9B8F94C34484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12" creationId="{6B6B8EC1-57EA-4E55-82DA-FA53BED52885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5" creationId="{CA759AB3-2103-4BD8-AFA4-1F7DF976A076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6" creationId="{36B283CB-6C7F-4469-9765-BF663169E0AB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7" creationId="{F8907E68-C25B-463C-BC0E-AD8528D82CF0}"/>
          </ac:cxnSpMkLst>
        </pc:cxnChg>
        <pc:cxnChg chg="mod">
          <ac:chgData name="Timo Mühlhaus" userId="1b6b3aba618dadac" providerId="LiveId" clId="{8E542FEE-7FE1-4A89-9542-0641E9168F2B}" dt="2021-11-26T09:47:22.038" v="243" actId="165"/>
          <ac:cxnSpMkLst>
            <pc:docMk/>
            <pc:sldMk cId="1424621382" sldId="779"/>
            <ac:cxnSpMk id="328" creationId="{603660FD-E0BC-4BE8-B2C7-464D7107187A}"/>
          </ac:cxnSpMkLst>
        </pc:cxnChg>
      </pc:sldChg>
      <pc:sldChg chg="delSp add del mod">
        <pc:chgData name="Timo Mühlhaus" userId="1b6b3aba618dadac" providerId="LiveId" clId="{8E542FEE-7FE1-4A89-9542-0641E9168F2B}" dt="2021-11-26T09:46:43.502" v="228" actId="47"/>
        <pc:sldMkLst>
          <pc:docMk/>
          <pc:sldMk cId="2283308911" sldId="779"/>
        </pc:sldMkLst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4" creationId="{50940FF7-6F25-4A64-8AA4-A6ABF1056586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5" creationId="{06A56E18-799C-40BB-BE45-08C4A13CD57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7" creationId="{46B3A60B-581A-4CC5-95C6-114F60C70C80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8" creationId="{527286B0-87FD-43C8-8B09-019876AA83B4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19" creationId="{42F2975D-F46F-46DB-A6D9-3F82522808AD}"/>
          </ac:spMkLst>
        </pc:spChg>
        <pc:spChg chg="del">
          <ac:chgData name="Timo Mühlhaus" userId="1b6b3aba618dadac" providerId="LiveId" clId="{8E542FEE-7FE1-4A89-9542-0641E9168F2B}" dt="2021-11-26T09:46:30.695" v="227" actId="478"/>
          <ac:spMkLst>
            <pc:docMk/>
            <pc:sldMk cId="2283308911" sldId="779"/>
            <ac:spMk id="20" creationId="{ADD5A61C-6D2B-49E5-AA73-193CD44A3F93}"/>
          </ac:spMkLst>
        </pc:spChg>
      </pc:sldChg>
      <pc:sldChg chg="addSp delSp modSp add del mod">
        <pc:chgData name="Timo Mühlhaus" userId="1b6b3aba618dadac" providerId="LiveId" clId="{8E542FEE-7FE1-4A89-9542-0641E9168F2B}" dt="2021-11-26T10:15:33.439" v="606" actId="47"/>
        <pc:sldMkLst>
          <pc:docMk/>
          <pc:sldMk cId="724677758" sldId="780"/>
        </pc:sldMkLst>
        <pc:spChg chg="add del mod">
          <ac:chgData name="Timo Mühlhaus" userId="1b6b3aba618dadac" providerId="LiveId" clId="{8E542FEE-7FE1-4A89-9542-0641E9168F2B}" dt="2021-11-26T09:58:15.393" v="573" actId="478"/>
          <ac:spMkLst>
            <pc:docMk/>
            <pc:sldMk cId="724677758" sldId="780"/>
            <ac:spMk id="2" creationId="{7F0F2AC0-EB5C-4D15-A878-6D86216BD04B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49" creationId="{1BC4DD2F-6FD7-4526-B285-CFBECFC027DD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57" creationId="{F6F92720-899E-47F6-B1EE-049FF6662715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0" creationId="{7E79D9CE-62E2-431C-969A-EE957E47EC2B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1" creationId="{E9B1C9FB-C477-4EED-8140-059824C9585A}"/>
          </ac:spMkLst>
        </pc:spChg>
        <pc:spChg chg="mod">
          <ac:chgData name="Timo Mühlhaus" userId="1b6b3aba618dadac" providerId="LiveId" clId="{8E542FEE-7FE1-4A89-9542-0641E9168F2B}" dt="2021-11-26T09:57:20.859" v="563"/>
          <ac:spMkLst>
            <pc:docMk/>
            <pc:sldMk cId="724677758" sldId="780"/>
            <ac:spMk id="62" creationId="{2B4F5929-9AA7-4F0C-88F4-D95DC30B3722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64" creationId="{4319FDA4-620D-478C-8FFE-8947367540EF}"/>
          </ac:spMkLst>
        </pc:spChg>
        <pc:spChg chg="mod">
          <ac:chgData name="Timo Mühlhaus" userId="1b6b3aba618dadac" providerId="LiveId" clId="{8E542FEE-7FE1-4A89-9542-0641E9168F2B}" dt="2021-11-26T09:58:09.780" v="571" actId="20577"/>
          <ac:spMkLst>
            <pc:docMk/>
            <pc:sldMk cId="724677758" sldId="780"/>
            <ac:spMk id="67" creationId="{C632785D-37A9-4FB0-94FD-4B76DF8D855B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69" creationId="{7C5737D4-D69A-4A71-9FBB-BDA6F6BC8610}"/>
          </ac:spMkLst>
        </pc:spChg>
        <pc:spChg chg="mod">
          <ac:chgData name="Timo Mühlhaus" userId="1b6b3aba618dadac" providerId="LiveId" clId="{8E542FEE-7FE1-4A89-9542-0641E9168F2B}" dt="2021-11-26T09:58:03.274" v="569"/>
          <ac:spMkLst>
            <pc:docMk/>
            <pc:sldMk cId="724677758" sldId="780"/>
            <ac:spMk id="70" creationId="{22539AC3-AFA2-4044-A8AA-DC1022F3622C}"/>
          </ac:spMkLst>
        </pc:spChg>
        <pc:spChg chg="add 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71" creationId="{A79A6B32-B5A1-4FAC-B33D-29A678275814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143" creationId="{6F7A3E9B-12B4-436D-8A65-D4AA80382C1F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06" creationId="{89771F39-7A75-42EC-9BDC-CB60AD901D36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10" creationId="{84918A0C-7768-49D3-9656-0EB802808D5D}"/>
          </ac:spMkLst>
        </pc:spChg>
        <pc:spChg chg="del">
          <ac:chgData name="Timo Mühlhaus" userId="1b6b3aba618dadac" providerId="LiveId" clId="{8E542FEE-7FE1-4A89-9542-0641E9168F2B}" dt="2021-11-26T09:54:01.834" v="488" actId="478"/>
          <ac:spMkLst>
            <pc:docMk/>
            <pc:sldMk cId="724677758" sldId="780"/>
            <ac:spMk id="222" creationId="{A08B9FE7-5959-4CEC-8E19-F711469FD04D}"/>
          </ac:spMkLst>
        </pc:spChg>
        <pc:spChg chg="mod">
          <ac:chgData name="Timo Mühlhaus" userId="1b6b3aba618dadac" providerId="LiveId" clId="{8E542FEE-7FE1-4A89-9542-0641E9168F2B}" dt="2021-11-26T09:55:25.365" v="515" actId="164"/>
          <ac:spMkLst>
            <pc:docMk/>
            <pc:sldMk cId="724677758" sldId="780"/>
            <ac:spMk id="231" creationId="{40C9B592-008A-42C5-9795-35FB9628BC65}"/>
          </ac:spMkLst>
        </pc:spChg>
        <pc:spChg chg="del">
          <ac:chgData name="Timo Mühlhaus" userId="1b6b3aba618dadac" providerId="LiveId" clId="{8E542FEE-7FE1-4A89-9542-0641E9168F2B}" dt="2021-11-26T09:54:11.602" v="494" actId="478"/>
          <ac:spMkLst>
            <pc:docMk/>
            <pc:sldMk cId="724677758" sldId="780"/>
            <ac:spMk id="232" creationId="{9D5EF32F-2A31-42A9-A2F7-38286B6E8BC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37" creationId="{3C277060-DF73-4CA1-AA17-89BB8056241C}"/>
          </ac:spMkLst>
        </pc:spChg>
        <pc:spChg chg="mod">
          <ac:chgData name="Timo Mühlhaus" userId="1b6b3aba618dadac" providerId="LiveId" clId="{8E542FEE-7FE1-4A89-9542-0641E9168F2B}" dt="2021-11-26T09:58:20.242" v="574" actId="164"/>
          <ac:spMkLst>
            <pc:docMk/>
            <pc:sldMk cId="724677758" sldId="780"/>
            <ac:spMk id="296" creationId="{D2FCEFDC-B9AE-44C1-96D3-AEB3DD1B5F75}"/>
          </ac:spMkLst>
        </pc:s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3" creationId="{EC4D0772-01E8-48D3-A43D-20CBC348C5C5}"/>
          </ac:grpSpMkLst>
        </pc:grpChg>
        <pc:grpChg chg="add mod">
          <ac:chgData name="Timo Mühlhaus" userId="1b6b3aba618dadac" providerId="LiveId" clId="{8E542FEE-7FE1-4A89-9542-0641E9168F2B}" dt="2021-11-26T09:58:24.654" v="575" actId="1076"/>
          <ac:grpSpMkLst>
            <pc:docMk/>
            <pc:sldMk cId="724677758" sldId="780"/>
            <ac:grpSpMk id="10" creationId="{48A632BB-183F-499C-93BC-CB6C3C84E3E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59" creationId="{1E3759AD-492A-4B3E-9469-07F66EA537FC}"/>
          </ac:grpSpMkLst>
        </pc:grpChg>
        <pc:grpChg chg="add 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65" creationId="{D02A003A-7376-4D48-812C-FAEC5786F4D9}"/>
          </ac:grpSpMkLst>
        </pc:grpChg>
        <pc:grpChg chg="mod">
          <ac:chgData name="Timo Mühlhaus" userId="1b6b3aba618dadac" providerId="LiveId" clId="{8E542FEE-7FE1-4A89-9542-0641E9168F2B}" dt="2021-11-26T09:58:03.274" v="569"/>
          <ac:grpSpMkLst>
            <pc:docMk/>
            <pc:sldMk cId="724677758" sldId="780"/>
            <ac:grpSpMk id="68" creationId="{8008736A-2C49-4927-8273-4C1B06C88985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07" creationId="{E844CDC5-5A7F-4735-8F8B-3D50F4151845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15" creationId="{ED5A2DBC-F1D6-41D3-85DC-C4927DE470F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24" creationId="{1FC3F644-8C67-4CCB-8C53-643F1FD1B7F7}"/>
          </ac:grpSpMkLst>
        </pc:grpChg>
        <pc:grpChg chg="mod">
          <ac:chgData name="Timo Mühlhaus" userId="1b6b3aba618dadac" providerId="LiveId" clId="{8E542FEE-7FE1-4A89-9542-0641E9168F2B}" dt="2021-11-26T09:55:25.365" v="515" actId="164"/>
          <ac:grpSpMkLst>
            <pc:docMk/>
            <pc:sldMk cId="724677758" sldId="780"/>
            <ac:grpSpMk id="236" creationId="{996B5E75-CC90-4B76-B0D4-91CA9EA86844}"/>
          </ac:grpSpMkLst>
        </pc:grpChg>
        <pc:grpChg chg="del">
          <ac:chgData name="Timo Mühlhaus" userId="1b6b3aba618dadac" providerId="LiveId" clId="{8E542FEE-7FE1-4A89-9542-0641E9168F2B}" dt="2021-11-26T09:54:01.834" v="488" actId="478"/>
          <ac:grpSpMkLst>
            <pc:docMk/>
            <pc:sldMk cId="724677758" sldId="780"/>
            <ac:grpSpMk id="297" creationId="{38F9557A-1C44-41E8-B388-BB736DF22BC8}"/>
          </ac:grpSpMkLst>
        </pc:grpChg>
        <pc:grpChg chg="mod">
          <ac:chgData name="Timo Mühlhaus" userId="1b6b3aba618dadac" providerId="LiveId" clId="{8E542FEE-7FE1-4A89-9542-0641E9168F2B}" dt="2021-11-26T09:58:20.242" v="574" actId="164"/>
          <ac:grpSpMkLst>
            <pc:docMk/>
            <pc:sldMk cId="724677758" sldId="780"/>
            <ac:grpSpMk id="298" creationId="{E941C9AD-4DA8-4E40-8089-3E7945412FC2}"/>
          </ac:grpSpMkLst>
        </pc:grpChg>
        <pc:picChg chg="add 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58" creationId="{A52E665B-A039-4E8C-8356-FC346906BB49}"/>
          </ac:picMkLst>
        </pc:picChg>
        <pc:picChg chg="mod">
          <ac:chgData name="Timo Mühlhaus" userId="1b6b3aba618dadac" providerId="LiveId" clId="{8E542FEE-7FE1-4A89-9542-0641E9168F2B}" dt="2021-11-26T09:58:03.274" v="569"/>
          <ac:picMkLst>
            <pc:docMk/>
            <pc:sldMk cId="724677758" sldId="780"/>
            <ac:picMk id="66" creationId="{30C64E27-18D9-4673-9FCC-1209E9FEBF1E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03" creationId="{FE70C653-FB48-4831-91EE-DA1210840550}"/>
          </ac:picMkLst>
        </pc:picChg>
        <pc:picChg chg="mod">
          <ac:chgData name="Timo Mühlhaus" userId="1b6b3aba618dadac" providerId="LiveId" clId="{8E542FEE-7FE1-4A89-9542-0641E9168F2B}" dt="2021-11-26T09:58:20.242" v="574" actId="164"/>
          <ac:picMkLst>
            <pc:docMk/>
            <pc:sldMk cId="724677758" sldId="780"/>
            <ac:picMk id="211" creationId="{1E58DF32-CAC7-4327-BAA3-5FA210478065}"/>
          </ac:picMkLst>
        </pc:picChg>
        <pc:picChg chg="del">
          <ac:chgData name="Timo Mühlhaus" userId="1b6b3aba618dadac" providerId="LiveId" clId="{8E542FEE-7FE1-4A89-9542-0641E9168F2B}" dt="2021-11-26T09:54:01.834" v="488" actId="478"/>
          <ac:picMkLst>
            <pc:docMk/>
            <pc:sldMk cId="724677758" sldId="780"/>
            <ac:picMk id="221" creationId="{36797373-1CFD-431E-AE0B-85D939D8B2C8}"/>
          </ac:picMkLst>
        </pc:picChg>
        <pc:picChg chg="mod">
          <ac:chgData name="Timo Mühlhaus" userId="1b6b3aba618dadac" providerId="LiveId" clId="{8E542FEE-7FE1-4A89-9542-0641E9168F2B}" dt="2021-11-26T09:55:25.365" v="515" actId="164"/>
          <ac:picMkLst>
            <pc:docMk/>
            <pc:sldMk cId="724677758" sldId="780"/>
            <ac:picMk id="228" creationId="{AC22EB0B-5329-4589-9267-7381006B1724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4" creationId="{436DB631-4631-464A-BB81-D071F0E9E860}"/>
          </ac:picMkLst>
        </pc:picChg>
        <pc:picChg chg="del mod">
          <ac:chgData name="Timo Mühlhaus" userId="1b6b3aba618dadac" providerId="LiveId" clId="{8E542FEE-7FE1-4A89-9542-0641E9168F2B}" dt="2021-11-26T09:57:12.539" v="562" actId="478"/>
          <ac:picMkLst>
            <pc:docMk/>
            <pc:sldMk cId="724677758" sldId="780"/>
            <ac:picMk id="238" creationId="{A8E81080-F6F3-4662-957F-46E50F13304B}"/>
          </ac:picMkLst>
        </pc:pic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5" creationId="{53F8C27F-7A9D-4F38-9F91-3F9602EEADEA}"/>
          </ac:cxnSpMkLst>
        </pc:cxnChg>
        <pc:cxnChg chg="add mod">
          <ac:chgData name="Timo Mühlhaus" userId="1b6b3aba618dadac" providerId="LiveId" clId="{8E542FEE-7FE1-4A89-9542-0641E9168F2B}" dt="2021-11-26T09:58:20.242" v="574" actId="164"/>
          <ac:cxnSpMkLst>
            <pc:docMk/>
            <pc:sldMk cId="724677758" sldId="780"/>
            <ac:cxnSpMk id="63" creationId="{5644CCE4-671F-4474-919C-942B2E625D94}"/>
          </ac:cxnSpMkLst>
        </pc:cxnChg>
        <pc:cxnChg chg="del">
          <ac:chgData name="Timo Mühlhaus" userId="1b6b3aba618dadac" providerId="LiveId" clId="{8E542FEE-7FE1-4A89-9542-0641E9168F2B}" dt="2021-11-26T09:54:06.506" v="491" actId="478"/>
          <ac:cxnSpMkLst>
            <pc:docMk/>
            <pc:sldMk cId="724677758" sldId="780"/>
            <ac:cxnSpMk id="162" creationId="{0565E9E8-6203-4EC2-AD17-860F4D4EAD3B}"/>
          </ac:cxnSpMkLst>
        </pc:cxnChg>
        <pc:cxnChg chg="del">
          <ac:chgData name="Timo Mühlhaus" userId="1b6b3aba618dadac" providerId="LiveId" clId="{8E542FEE-7FE1-4A89-9542-0641E9168F2B}" dt="2021-11-26T09:54:05.870" v="490" actId="478"/>
          <ac:cxnSpMkLst>
            <pc:docMk/>
            <pc:sldMk cId="724677758" sldId="780"/>
            <ac:cxnSpMk id="163" creationId="{39935220-6AB2-44D2-819B-7CE978B85574}"/>
          </ac:cxnSpMkLst>
        </pc:cxnChg>
        <pc:cxnChg chg="del">
          <ac:chgData name="Timo Mühlhaus" userId="1b6b3aba618dadac" providerId="LiveId" clId="{8E542FEE-7FE1-4A89-9542-0641E9168F2B}" dt="2021-11-26T09:54:03.638" v="489" actId="478"/>
          <ac:cxnSpMkLst>
            <pc:docMk/>
            <pc:sldMk cId="724677758" sldId="780"/>
            <ac:cxnSpMk id="220" creationId="{D638F551-FDA9-4C50-88F1-1A373A3C272E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6" creationId="{70844D43-DB0C-425D-8B03-3AD5A4E2B337}"/>
          </ac:cxnSpMkLst>
        </pc:cxnChg>
        <pc:cxnChg chg="del">
          <ac:chgData name="Timo Mühlhaus" userId="1b6b3aba618dadac" providerId="LiveId" clId="{8E542FEE-7FE1-4A89-9542-0641E9168F2B}" dt="2021-11-26T09:54:01.834" v="488" actId="478"/>
          <ac:cxnSpMkLst>
            <pc:docMk/>
            <pc:sldMk cId="724677758" sldId="780"/>
            <ac:cxnSpMk id="257" creationId="{2E47F9DB-7A61-48C7-A79E-26E4BF62ACBF}"/>
          </ac:cxnSpMkLst>
        </pc:cxnChg>
        <pc:cxnChg chg="del">
          <ac:chgData name="Timo Mühlhaus" userId="1b6b3aba618dadac" providerId="LiveId" clId="{8E542FEE-7FE1-4A89-9542-0641E9168F2B}" dt="2021-11-26T09:54:09.773" v="493" actId="478"/>
          <ac:cxnSpMkLst>
            <pc:docMk/>
            <pc:sldMk cId="724677758" sldId="780"/>
            <ac:cxnSpMk id="258" creationId="{89015D9C-8238-4E19-A34A-9FDDF4C57960}"/>
          </ac:cxnSpMkLst>
        </pc:cxnChg>
        <pc:cxnChg chg="del">
          <ac:chgData name="Timo Mühlhaus" userId="1b6b3aba618dadac" providerId="LiveId" clId="{8E542FEE-7FE1-4A89-9542-0641E9168F2B}" dt="2021-11-26T09:54:08.829" v="492" actId="478"/>
          <ac:cxnSpMkLst>
            <pc:docMk/>
            <pc:sldMk cId="724677758" sldId="780"/>
            <ac:cxnSpMk id="259" creationId="{FB03EFBA-37C4-4617-9E43-D7924E34249C}"/>
          </ac:cxnSpMkLst>
        </pc:cxnChg>
      </pc:sldChg>
    </pc:docChg>
  </pc:docChgLst>
  <pc:docChgLst>
    <pc:chgData name="Timo Mühlhaus" userId="1b6b3aba618dadac" providerId="LiveId" clId="{625949B3-EF57-426A-9555-1466E9A14C16}"/>
    <pc:docChg chg="modSld">
      <pc:chgData name="Timo Mühlhaus" userId="1b6b3aba618dadac" providerId="LiveId" clId="{625949B3-EF57-426A-9555-1466E9A14C16}" dt="2022-03-22T19:57:17.514" v="2" actId="165"/>
      <pc:docMkLst>
        <pc:docMk/>
      </pc:docMkLst>
      <pc:sldChg chg="addSp modSp">
        <pc:chgData name="Timo Mühlhaus" userId="1b6b3aba618dadac" providerId="LiveId" clId="{625949B3-EF57-426A-9555-1466E9A14C16}" dt="2022-03-01T06:18:38.490" v="0" actId="164"/>
        <pc:sldMkLst>
          <pc:docMk/>
          <pc:sldMk cId="1823276327" sldId="612"/>
        </pc:sldMkLst>
        <pc:grpChg chg="add 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3" creationId="{6A63109D-A0BD-470A-BC1E-D51B543F016A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5" creationId="{BFC23BF8-00B4-473C-8027-A660830DF68E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6" creationId="{61F0861B-0886-4651-BE30-C040BE1B9CBD}"/>
          </ac:grpSpMkLst>
        </pc:grpChg>
        <pc:grpChg chg="mod">
          <ac:chgData name="Timo Mühlhaus" userId="1b6b3aba618dadac" providerId="LiveId" clId="{625949B3-EF57-426A-9555-1466E9A14C16}" dt="2022-03-01T06:18:38.490" v="0" actId="164"/>
          <ac:grpSpMkLst>
            <pc:docMk/>
            <pc:sldMk cId="1823276327" sldId="612"/>
            <ac:grpSpMk id="657" creationId="{C427780E-2D80-4206-9266-ED0D6E1AA1AD}"/>
          </ac:grpSpMkLst>
        </pc:grpChg>
      </pc:sldChg>
      <pc:sldChg chg="addSp modSp">
        <pc:chgData name="Timo Mühlhaus" userId="1b6b3aba618dadac" providerId="LiveId" clId="{625949B3-EF57-426A-9555-1466E9A14C16}" dt="2022-03-22T19:56:58.243" v="1" actId="164"/>
        <pc:sldMkLst>
          <pc:docMk/>
          <pc:sldMk cId="55777107" sldId="671"/>
        </pc:sldMkLst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5" creationId="{C65A5125-38E2-410C-B9E8-5D5BFFA5601A}"/>
          </ac:spMkLst>
        </pc:spChg>
        <pc:spChg chg="mod">
          <ac:chgData name="Timo Mühlhaus" userId="1b6b3aba618dadac" providerId="LiveId" clId="{625949B3-EF57-426A-9555-1466E9A14C16}" dt="2022-03-22T19:56:58.243" v="1" actId="164"/>
          <ac:spMkLst>
            <pc:docMk/>
            <pc:sldMk cId="55777107" sldId="671"/>
            <ac:spMk id="7" creationId="{FFE2C23B-1C34-49ED-849F-074CFF196D12}"/>
          </ac:spMkLst>
        </pc:spChg>
        <pc:grpChg chg="add 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3" creationId="{A48B6CD8-871F-4992-A177-80CE5AC1D6EF}"/>
          </ac:grpSpMkLst>
        </pc:grpChg>
        <pc:grpChg chg="mod">
          <ac:chgData name="Timo Mühlhaus" userId="1b6b3aba618dadac" providerId="LiveId" clId="{625949B3-EF57-426A-9555-1466E9A14C16}" dt="2022-03-22T19:56:58.243" v="1" actId="164"/>
          <ac:grpSpMkLst>
            <pc:docMk/>
            <pc:sldMk cId="55777107" sldId="671"/>
            <ac:grpSpMk id="6" creationId="{0AC7ACC0-7A8D-407B-8511-BC9F280F979B}"/>
          </ac:grpSpMkLst>
        </pc:grpChg>
        <pc:picChg chg="mod">
          <ac:chgData name="Timo Mühlhaus" userId="1b6b3aba618dadac" providerId="LiveId" clId="{625949B3-EF57-426A-9555-1466E9A14C16}" dt="2022-03-22T19:56:58.243" v="1" actId="164"/>
          <ac:picMkLst>
            <pc:docMk/>
            <pc:sldMk cId="55777107" sldId="671"/>
            <ac:picMk id="30" creationId="{47FE7BCF-9975-416C-91D3-AFB8B041F3AE}"/>
          </ac:picMkLst>
        </pc:picChg>
      </pc:sldChg>
      <pc:sldChg chg="delSp modSp">
        <pc:chgData name="Timo Mühlhaus" userId="1b6b3aba618dadac" providerId="LiveId" clId="{625949B3-EF57-426A-9555-1466E9A14C16}" dt="2022-03-22T19:57:17.514" v="2" actId="165"/>
        <pc:sldMkLst>
          <pc:docMk/>
          <pc:sldMk cId="2759465877" sldId="704"/>
        </pc:sldMkLst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" creationId="{7FC385AC-D7B7-47E1-8170-31432FF28190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8" creationId="{6B2520E6-25E0-42E6-A469-11362F757B2E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" creationId="{C0EF9246-E792-4BDB-A95E-ABC93F3D991D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" creationId="{AFA3093D-8939-4838-80B5-4DFAB2314111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" creationId="{EE316F81-CF77-4511-8C34-6E9247EA111F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" creationId="{A2C67789-9CE1-4B4B-8A50-E6486B9DC4E9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" creationId="{2A4F3F51-6049-4F9E-B584-EC9DB205B12B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6" creationId="{B34E7DD1-173E-4E40-982B-4CC0D4DADF6A}"/>
          </ac:spMkLst>
        </pc:spChg>
        <pc:spChg chg="mod topLvl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7" creationId="{6A62FA19-3BBB-4968-82B2-31037D273D6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39" creationId="{0D71937C-4F24-4F4F-9366-91431BE0513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1" creationId="{ADC2AA1A-4FF6-4737-BDA0-79F99E3B2EB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2" creationId="{038FFE78-6AE0-4965-8A35-DFB1C9F1A53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3" creationId="{290F35B6-81DA-43DF-9672-34FA9EC1BCC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5" creationId="{C65BC840-E14F-4834-AFCE-D03578FFEC8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46" creationId="{89820AC0-33D6-4D04-942E-DFB9DB88D00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59" creationId="{2C2EE671-7A3E-46E3-9C95-D0F3AA1A05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0" creationId="{A5C7C607-218C-4EFC-86FF-265FEDB058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1" creationId="{5370D1BB-43E6-41D4-860A-80026DFF744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62" creationId="{ADC52C18-E793-48C6-9226-7CC39EBB2C4F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4" creationId="{315AD5CC-B270-4D5B-805F-7ED644FF8EC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5" creationId="{0E092EDB-7A9B-449A-8BC4-94F3318B768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6" creationId="{C9050506-7D15-4EA6-B0CB-A7AF8BC645E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98" creationId="{C77463CB-7A71-4666-86AA-9EC0B84B18C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1" creationId="{2F78552E-6AD6-4A30-A335-D82A499EC9C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2" creationId="{B9A99E67-CBDD-430A-B7C1-352DA3E4FED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3" creationId="{98D92334-6C76-4E08-828B-89EE3CE647E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4" creationId="{2A416B6C-C17B-46E2-BF69-747B1CB3F32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5" creationId="{A9E7680A-B51B-4AF2-AEB0-7711FDFF17E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6" creationId="{2A94424C-DD08-487C-8491-F026A16BED3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07" creationId="{2DE0BD4E-98FD-4ED2-9D5D-EBF36173AE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0" creationId="{77493B30-D871-4759-AEDB-3EF56892F859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1" creationId="{495821AA-94B7-4ECA-A72B-BC24AED0853D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2" creationId="{D5326C29-DB07-4BD0-A897-E6E58F904A0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3" creationId="{2A93CA18-1BD6-4284-B1C8-0271F69F159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4" creationId="{704D23A7-C2A6-4466-AC30-5908A53ECC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5" creationId="{5EC169D1-E1BD-483A-B9A5-ED2F9261463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6" creationId="{E560B7DD-D9E7-415A-8AD7-3A9355790A7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7" creationId="{50CD0AE4-328D-4847-B887-51DF00D620B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19" creationId="{C35FE479-6904-42D2-ABEE-68425C03992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0" creationId="{4A89A2E2-7C7F-474F-8E3A-DE06D570BE35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1" creationId="{AE7C84BB-729F-4540-A8A8-1B72CEE4C1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2" creationId="{D5CBEAE3-ACCB-4088-A209-E34A7EAD63B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3" creationId="{75861F97-09AD-498C-AC6B-88A96BDD538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4" creationId="{95485DF3-1BAE-42D3-B767-7DB779E6B28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5" creationId="{22C83643-EA04-4651-94A5-EE1D08033AA2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6" creationId="{E09F3609-AF97-478E-BE12-BF6860A70C9B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7" creationId="{2AE7CE61-092B-4A8A-9C1A-8AF8FE84CE0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8" creationId="{4BAAEE80-2980-4AC4-A5A9-F63D3453C72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29" creationId="{E1FB809B-A50E-44B0-BA05-3015E94A10E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0" creationId="{ACB3B5B1-C8F4-44BA-BA77-C6934136BB8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1" creationId="{DB830AC3-FD36-4707-8372-D00BE8388E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2" creationId="{D9E0F5E6-FC9F-46BC-A90A-DE8C7C8270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3" creationId="{C733816F-D174-4E74-8089-D4826A850CA7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4" creationId="{BA728926-2410-414A-B6D5-1F698D7DB023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5" creationId="{54F8708D-FF4F-4EBD-A028-346750AB407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6" creationId="{44AA152C-CDD9-4482-B96E-D9FBE86379F0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7" creationId="{18FA9F68-C182-48F9-85CA-CA1E1D724C7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8" creationId="{B278C804-1454-4E0A-8B55-36FACF41BD5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39" creationId="{504050C0-CD14-4583-9DB8-050F1D8BBAE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0" creationId="{521E657A-5BD0-428F-BD1E-814821CBB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1" creationId="{E2F0D4D0-6376-4462-9A67-5C088885C5D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2" creationId="{DC9C4504-451A-4894-ADE1-E2E9096F086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3" creationId="{589D2584-0012-4B0F-BD81-9DDB918B685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4" creationId="{1F3557C9-7119-4488-A1DB-58A8985282CA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5" creationId="{415E1011-3FA9-49ED-A353-1F4166C93F61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6" creationId="{F961F602-3785-4071-8967-A549E5029F2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7" creationId="{258CCFFC-CCC5-436D-95E6-B5E3BA510FF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8" creationId="{EA552F3E-FDBC-4C08-907F-4E49FC16269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49" creationId="{40F70C66-9E69-4301-9182-C5D94C36B44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0" creationId="{B49212CF-B72D-4416-B1E1-B8D19044621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1" creationId="{03F17495-BC5A-40B8-8BE7-70D0EA641AB8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2" creationId="{3BB2181E-1D7E-470B-8756-624092722066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3" creationId="{E793DB63-DEE0-4179-9BAB-39A8261B7D3C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4" creationId="{FEBB83AF-D9B0-4511-A92F-3C654E4BCC04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5" creationId="{0DAA6795-EBFA-44C3-81F5-08F2C5EAAD5E}"/>
          </ac:spMkLst>
        </pc:spChg>
        <pc:spChg chg="mod">
          <ac:chgData name="Timo Mühlhaus" userId="1b6b3aba618dadac" providerId="LiveId" clId="{625949B3-EF57-426A-9555-1466E9A14C16}" dt="2022-03-22T19:57:17.514" v="2" actId="165"/>
          <ac:spMkLst>
            <pc:docMk/>
            <pc:sldMk cId="2759465877" sldId="704"/>
            <ac:spMk id="156" creationId="{B88202A4-075B-40CB-ADB9-41B9277E1ED3}"/>
          </ac:spMkLst>
        </pc:spChg>
        <pc:grpChg chg="de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" creationId="{B974324C-C98F-40BA-AB6C-E0F017A782C8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6" creationId="{5938AE0D-239E-4B8A-9649-B291DCEDC0DE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7" creationId="{62094E52-AB82-4C6D-8AD3-A62B04569C5A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2" creationId="{13313584-346B-4BCF-BE3A-E13EE1986334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5" creationId="{E9715317-4E4C-459D-AC10-EAC69A14F642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25" creationId="{C8C0A150-A9C6-427D-BD3A-8DADF8041B1B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2" creationId="{45ACC534-9644-421B-B1F7-16F0BF85F0D7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4" creationId="{0A501063-EC41-4B6E-8D31-8997154EECAD}"/>
          </ac:grpSpMkLst>
        </pc:grpChg>
        <pc:grpChg chg="mod topLvl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35" creationId="{648AD82A-F0A8-4283-BEF8-5A963AC5150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0" creationId="{D108E8F3-FD07-4B1F-BC52-F526DC00393E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44" creationId="{38899F1B-66E1-4462-B461-D7B9815D9676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0" creationId="{444D0877-6B1E-4252-86B1-D5FDA4CF77AC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8" creationId="{D6FC5D83-56AB-4800-91F2-48E2FDF0A84B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09" creationId="{5DFF3942-4A93-43E8-AD25-238AE842A691}"/>
          </ac:grpSpMkLst>
        </pc:grpChg>
        <pc:grpChg chg="mod">
          <ac:chgData name="Timo Mühlhaus" userId="1b6b3aba618dadac" providerId="LiveId" clId="{625949B3-EF57-426A-9555-1466E9A14C16}" dt="2022-03-22T19:57:17.514" v="2" actId="165"/>
          <ac:grpSpMkLst>
            <pc:docMk/>
            <pc:sldMk cId="2759465877" sldId="704"/>
            <ac:grpSpMk id="118" creationId="{A52AF339-F4DB-43F5-8F1F-0586D267E078}"/>
          </ac:grpSpMkLst>
        </pc:grpChg>
        <pc:picChg chg="mod topLvl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36" creationId="{5C19D0FE-433A-471E-891A-9497766334FD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7" creationId="{E4C4A81C-6963-4A99-9CA3-A5A299DCD574}"/>
          </ac:picMkLst>
        </pc:picChg>
        <pc:picChg chg="mod">
          <ac:chgData name="Timo Mühlhaus" userId="1b6b3aba618dadac" providerId="LiveId" clId="{625949B3-EF57-426A-9555-1466E9A14C16}" dt="2022-03-22T19:57:17.514" v="2" actId="165"/>
          <ac:picMkLst>
            <pc:docMk/>
            <pc:sldMk cId="2759465877" sldId="704"/>
            <ac:picMk id="99" creationId="{16DF38C3-9D7F-43DB-88F1-501679306853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Dominik Brilhaus" userId="S::brilhaus@nfdi4plants.org::b22096c1-5902-44b1-ad15-49b931137396" providerId="AD" clId="Web-{41A13FBE-9087-55A0-3068-1F900102CE4C}"/>
    <pc:docChg chg="modSld">
      <pc:chgData name="Dominik Brilhaus" userId="S::brilhaus@nfdi4plants.org::b22096c1-5902-44b1-ad15-49b931137396" providerId="AD" clId="Web-{41A13FBE-9087-55A0-3068-1F900102CE4C}" dt="2022-03-28T17:50:23.883" v="38" actId="20577"/>
      <pc:docMkLst>
        <pc:docMk/>
      </pc:docMkLst>
      <pc:sldChg chg="modSp">
        <pc:chgData name="Dominik Brilhaus" userId="S::brilhaus@nfdi4plants.org::b22096c1-5902-44b1-ad15-49b931137396" providerId="AD" clId="Web-{41A13FBE-9087-55A0-3068-1F900102CE4C}" dt="2022-03-28T17:48:32.819" v="8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41A13FBE-9087-55A0-3068-1F900102CE4C}" dt="2022-03-28T17:48:32.819" v="8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Sp">
        <pc:chgData name="Dominik Brilhaus" userId="S::brilhaus@nfdi4plants.org::b22096c1-5902-44b1-ad15-49b931137396" providerId="AD" clId="Web-{41A13FBE-9087-55A0-3068-1F900102CE4C}" dt="2022-03-28T17:50:23.883" v="38" actId="20577"/>
        <pc:sldMkLst>
          <pc:docMk/>
          <pc:sldMk cId="2967692925" sldId="757"/>
        </pc:sldMkLst>
        <pc:spChg chg="mod">
          <ac:chgData name="Dominik Brilhaus" userId="S::brilhaus@nfdi4plants.org::b22096c1-5902-44b1-ad15-49b931137396" providerId="AD" clId="Web-{41A13FBE-9087-55A0-3068-1F900102CE4C}" dt="2022-03-28T17:50:23.883" v="38" actId="20577"/>
          <ac:spMkLst>
            <pc:docMk/>
            <pc:sldMk cId="2967692925" sldId="757"/>
            <ac:spMk id="34" creationId="{53CB26DB-16F1-4B52-8528-E06E791BF9D0}"/>
          </ac:spMkLst>
        </pc:spChg>
        <pc:spChg chg="mod">
          <ac:chgData name="Dominik Brilhaus" userId="S::brilhaus@nfdi4plants.org::b22096c1-5902-44b1-ad15-49b931137396" providerId="AD" clId="Web-{41A13FBE-9087-55A0-3068-1F900102CE4C}" dt="2022-03-28T17:50:13.320" v="34" actId="20577"/>
          <ac:spMkLst>
            <pc:docMk/>
            <pc:sldMk cId="2967692925" sldId="757"/>
            <ac:spMk id="64" creationId="{01064801-D08B-48F7-A8F8-6449E94AF87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Kathryn Dumschott" userId="S::dumschott@nfdi4plants.org::3f4b3204-3fcb-4a7e-ab9c-cad5a010dc66" providerId="AD" clId="Web-{B5F72D4E-282A-43FD-B3C1-5A542ECDF934}"/>
    <pc:docChg chg="modSld">
      <pc:chgData name="Kathryn Dumschott" userId="S::dumschott@nfdi4plants.org::3f4b3204-3fcb-4a7e-ab9c-cad5a010dc66" providerId="AD" clId="Web-{B5F72D4E-282A-43FD-B3C1-5A542ECDF934}" dt="2022-09-23T07:10:04.294" v="0"/>
      <pc:docMkLst>
        <pc:docMk/>
      </pc:docMkLst>
      <pc:sldChg chg="delSp">
        <pc:chgData name="Kathryn Dumschott" userId="S::dumschott@nfdi4plants.org::3f4b3204-3fcb-4a7e-ab9c-cad5a010dc66" providerId="AD" clId="Web-{B5F72D4E-282A-43FD-B3C1-5A542ECDF934}" dt="2022-09-23T07:10:04.294" v="0"/>
        <pc:sldMkLst>
          <pc:docMk/>
          <pc:sldMk cId="1286114629" sldId="664"/>
        </pc:sldMkLst>
        <pc:inkChg chg="del">
          <ac:chgData name="Kathryn Dumschott" userId="S::dumschott@nfdi4plants.org::3f4b3204-3fcb-4a7e-ab9c-cad5a010dc66" providerId="AD" clId="Web-{B5F72D4E-282A-43FD-B3C1-5A542ECDF934}" dt="2022-09-23T07:10:04.294" v="0"/>
          <ac:inkMkLst>
            <pc:docMk/>
            <pc:sldMk cId="1286114629" sldId="664"/>
            <ac:inkMk id="3" creationId="{D9CC4C94-D1BF-B9B2-5999-3034D02F3912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Guest User" userId="S::urn:spo:anon#e79078917f94d108e25e567a9a2ef38bfbf483399590cf0332573cd65b87df65::" providerId="AD" clId="Web-{F9BC79B7-24FB-F7EB-8A81-C9528FDEF879}"/>
    <pc:docChg chg="modSld">
      <pc:chgData name="Guest User" userId="S::urn:spo:anon#e79078917f94d108e25e567a9a2ef38bfbf483399590cf0332573cd65b87df65::" providerId="AD" clId="Web-{F9BC79B7-24FB-F7EB-8A81-C9528FDEF879}" dt="2022-09-13T10:53:42.001" v="9"/>
      <pc:docMkLst>
        <pc:docMk/>
      </pc:docMkLst>
      <pc:sldChg chg="addSp">
        <pc:chgData name="Guest User" userId="S::urn:spo:anon#e79078917f94d108e25e567a9a2ef38bfbf483399590cf0332573cd65b87df65::" providerId="AD" clId="Web-{F9BC79B7-24FB-F7EB-8A81-C9528FDEF879}" dt="2022-09-13T10:42:50.450" v="3"/>
        <pc:sldMkLst>
          <pc:docMk/>
          <pc:sldMk cId="1286114629" sldId="664"/>
        </pc:sldMkLst>
        <pc:inkChg chg="add">
          <ac:chgData name="Guest User" userId="S::urn:spo:anon#e79078917f94d108e25e567a9a2ef38bfbf483399590cf0332573cd65b87df65::" providerId="AD" clId="Web-{F9BC79B7-24FB-F7EB-8A81-C9528FDEF879}" dt="2022-09-13T10:42:50.450" v="3"/>
          <ac:inkMkLst>
            <pc:docMk/>
            <pc:sldMk cId="1286114629" sldId="664"/>
            <ac:inkMk id="3" creationId="{D9CC4C94-D1BF-B9B2-5999-3034D02F3912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09:14:55.165" v="0"/>
        <pc:sldMkLst>
          <pc:docMk/>
          <pc:sldMk cId="709157215" sldId="772"/>
        </pc:sldMkLst>
        <pc:inkChg chg="add">
          <ac:chgData name="Guest User" userId="S::urn:spo:anon#e79078917f94d108e25e567a9a2ef38bfbf483399590cf0332573cd65b87df65::" providerId="AD" clId="Web-{F9BC79B7-24FB-F7EB-8A81-C9528FDEF879}" dt="2022-09-13T09:14:55.165" v="0"/>
          <ac:inkMkLst>
            <pc:docMk/>
            <pc:sldMk cId="709157215" sldId="772"/>
            <ac:inkMk id="5" creationId="{80B09D50-86FB-CC2D-66AB-775DE0E41639}"/>
          </ac:inkMkLst>
        </pc:inkChg>
      </pc:sldChg>
      <pc:sldChg chg="addSp delSp">
        <pc:chgData name="Guest User" userId="S::urn:spo:anon#e79078917f94d108e25e567a9a2ef38bfbf483399590cf0332573cd65b87df65::" providerId="AD" clId="Web-{F9BC79B7-24FB-F7EB-8A81-C9528FDEF879}" dt="2022-09-13T10:04:43.793" v="2"/>
        <pc:sldMkLst>
          <pc:docMk/>
          <pc:sldMk cId="3191562835" sldId="794"/>
        </pc:sldMkLst>
        <pc:inkChg chg="add del">
          <ac:chgData name="Guest User" userId="S::urn:spo:anon#e79078917f94d108e25e567a9a2ef38bfbf483399590cf0332573cd65b87df65::" providerId="AD" clId="Web-{F9BC79B7-24FB-F7EB-8A81-C9528FDEF879}" dt="2022-09-13T10:04:43.793" v="2"/>
          <ac:inkMkLst>
            <pc:docMk/>
            <pc:sldMk cId="3191562835" sldId="794"/>
            <ac:inkMk id="7" creationId="{2F63CFFF-CABB-8392-CCB6-6B1394DD1D68}"/>
          </ac:inkMkLst>
        </pc:inkChg>
      </pc:sldChg>
      <pc:sldChg chg="addSp">
        <pc:chgData name="Guest User" userId="S::urn:spo:anon#e79078917f94d108e25e567a9a2ef38bfbf483399590cf0332573cd65b87df65::" providerId="AD" clId="Web-{F9BC79B7-24FB-F7EB-8A81-C9528FDEF879}" dt="2022-09-13T10:53:42.001" v="9"/>
        <pc:sldMkLst>
          <pc:docMk/>
          <pc:sldMk cId="3976278768" sldId="814"/>
        </pc:sldMkLst>
        <pc:inkChg chg="add">
          <ac:chgData name="Guest User" userId="S::urn:spo:anon#e79078917f94d108e25e567a9a2ef38bfbf483399590cf0332573cd65b87df65::" providerId="AD" clId="Web-{F9BC79B7-24FB-F7EB-8A81-C9528FDEF879}" dt="2022-09-13T10:53:33.126" v="4"/>
          <ac:inkMkLst>
            <pc:docMk/>
            <pc:sldMk cId="3976278768" sldId="814"/>
            <ac:inkMk id="2" creationId="{32B9A535-18EE-02C5-EBFE-272F5CECAF75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6.095" v="5"/>
          <ac:inkMkLst>
            <pc:docMk/>
            <pc:sldMk cId="3976278768" sldId="814"/>
            <ac:inkMk id="3" creationId="{70840CC8-B77F-9490-C168-CBC9AC0C4458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688" v="6"/>
          <ac:inkMkLst>
            <pc:docMk/>
            <pc:sldMk cId="3976278768" sldId="814"/>
            <ac:inkMk id="4" creationId="{02929EE2-D35C-D66A-8AAC-DFC9F13AA9A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39.704" v="7"/>
          <ac:inkMkLst>
            <pc:docMk/>
            <pc:sldMk cId="3976278768" sldId="814"/>
            <ac:inkMk id="8" creationId="{BBD5B5A2-4250-85D4-D40E-48830E156966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1.626" v="8"/>
          <ac:inkMkLst>
            <pc:docMk/>
            <pc:sldMk cId="3976278768" sldId="814"/>
            <ac:inkMk id="11" creationId="{26A3B06A-6679-665E-DD89-57C9B486866D}"/>
          </ac:inkMkLst>
        </pc:inkChg>
        <pc:inkChg chg="add">
          <ac:chgData name="Guest User" userId="S::urn:spo:anon#e79078917f94d108e25e567a9a2ef38bfbf483399590cf0332573cd65b87df65::" providerId="AD" clId="Web-{F9BC79B7-24FB-F7EB-8A81-C9528FDEF879}" dt="2022-09-13T10:53:42.001" v="9"/>
          <ac:inkMkLst>
            <pc:docMk/>
            <pc:sldMk cId="3976278768" sldId="814"/>
            <ac:inkMk id="13" creationId="{2E4793D1-CA72-A232-5D8A-AE4275D5CEA8}"/>
          </ac:inkMkLst>
        </pc:inkChg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Timo Mühlhaus" userId="S::muehlhaus@nfdi4plants.org::ec4c495b-3573-4e22-8f4a-5458e146a2e8" providerId="AD" clId="Web-{665618CC-615D-4D45-9832-67642450756C}"/>
    <pc:docChg chg="modSld">
      <pc:chgData name="Timo Mühlhaus" userId="S::muehlhaus@nfdi4plants.org::ec4c495b-3573-4e22-8f4a-5458e146a2e8" providerId="AD" clId="Web-{665618CC-615D-4D45-9832-67642450756C}" dt="2022-03-25T12:08:41.496" v="0" actId="20577"/>
      <pc:docMkLst>
        <pc:docMk/>
      </pc:docMkLst>
      <pc:sldChg chg="modSp">
        <pc:chgData name="Timo Mühlhaus" userId="S::muehlhaus@nfdi4plants.org::ec4c495b-3573-4e22-8f4a-5458e146a2e8" providerId="AD" clId="Web-{665618CC-615D-4D45-9832-67642450756C}" dt="2022-03-25T12:08:41.496" v="0" actId="20577"/>
        <pc:sldMkLst>
          <pc:docMk/>
          <pc:sldMk cId="712228518" sldId="811"/>
        </pc:sldMkLst>
        <pc:spChg chg="mod">
          <ac:chgData name="Timo Mühlhaus" userId="S::muehlhaus@nfdi4plants.org::ec4c495b-3573-4e22-8f4a-5458e146a2e8" providerId="AD" clId="Web-{665618CC-615D-4D45-9832-67642450756C}" dt="2022-03-25T12:08:41.496" v="0" actId="20577"/>
          <ac:spMkLst>
            <pc:docMk/>
            <pc:sldMk cId="712228518" sldId="811"/>
            <ac:spMk id="3" creationId="{796D4F03-F226-4822-B37B-2D1775A4CB1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9D140440-7338-4A31-88B6-ECA8785B126A}"/>
              </a:ext>
            </a:extLst>
          </p:cNvPr>
          <p:cNvSpPr/>
          <p:nvPr/>
        </p:nvSpPr>
        <p:spPr>
          <a:xfrm rot="7989442" flipH="1">
            <a:off x="6920365" y="2774148"/>
            <a:ext cx="1975133" cy="1750267"/>
          </a:xfrm>
          <a:prstGeom prst="arc">
            <a:avLst>
              <a:gd name="adj1" fmla="val 15845502"/>
              <a:gd name="adj2" fmla="val 20770273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AA961-1DB4-434E-8342-36457745B507}"/>
              </a:ext>
            </a:extLst>
          </p:cNvPr>
          <p:cNvSpPr txBox="1"/>
          <p:nvPr/>
        </p:nvSpPr>
        <p:spPr>
          <a:xfrm>
            <a:off x="5134536" y="2597041"/>
            <a:ext cx="78579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>
                <a:solidFill>
                  <a:schemeClr val="tx1">
                    <a:lumMod val="50000"/>
                    <a:lumOff val="50000"/>
                  </a:schemeClr>
                </a:solidFill>
              </a:rPr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A5683-8050-4475-BD08-8FAAF5AE0C3B}"/>
              </a:ext>
            </a:extLst>
          </p:cNvPr>
          <p:cNvSpPr txBox="1"/>
          <p:nvPr/>
        </p:nvSpPr>
        <p:spPr>
          <a:xfrm>
            <a:off x="722255" y="3963787"/>
            <a:ext cx="1885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chemeClr val="tx2"/>
                </a:solidFill>
              </a:rPr>
              <a:t>dictionaries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9250EB-51CC-4D94-85B4-FDA7DE245A49}"/>
              </a:ext>
            </a:extLst>
          </p:cNvPr>
          <p:cNvSpPr txBox="1"/>
          <p:nvPr/>
        </p:nvSpPr>
        <p:spPr>
          <a:xfrm>
            <a:off x="9778487" y="3963787"/>
            <a:ext cx="1705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>
                <a:solidFill>
                  <a:schemeClr val="tx2"/>
                </a:solidFill>
              </a:rPr>
              <a:t>ontologies</a:t>
            </a:r>
          </a:p>
        </p:txBody>
      </p:sp>
      <p:sp>
        <p:nvSpPr>
          <p:cNvPr id="8" name="Graphic 6" descr="Books with solid fill">
            <a:extLst>
              <a:ext uri="{FF2B5EF4-FFF2-40B4-BE49-F238E27FC236}">
                <a16:creationId xmlns:a16="http://schemas.microsoft.com/office/drawing/2014/main" id="{BB87D9AE-4A8D-451A-9AF6-CA00D33B00B2}"/>
              </a:ext>
            </a:extLst>
          </p:cNvPr>
          <p:cNvSpPr/>
          <p:nvPr/>
        </p:nvSpPr>
        <p:spPr>
          <a:xfrm>
            <a:off x="2254624" y="2437449"/>
            <a:ext cx="1632680" cy="1192482"/>
          </a:xfrm>
          <a:custGeom>
            <a:avLst/>
            <a:gdLst>
              <a:gd name="connsiteX0" fmla="*/ 811530 w 811529"/>
              <a:gd name="connsiteY0" fmla="*/ 266700 h 757237"/>
              <a:gd name="connsiteX1" fmla="*/ 762000 w 811529"/>
              <a:gd name="connsiteY1" fmla="*/ 248603 h 757237"/>
              <a:gd name="connsiteX2" fmla="*/ 762000 w 811529"/>
              <a:gd name="connsiteY2" fmla="*/ 144780 h 757237"/>
              <a:gd name="connsiteX3" fmla="*/ 811530 w 811529"/>
              <a:gd name="connsiteY3" fmla="*/ 123825 h 757237"/>
              <a:gd name="connsiteX4" fmla="*/ 476250 w 811529"/>
              <a:gd name="connsiteY4" fmla="*/ 0 h 757237"/>
              <a:gd name="connsiteX5" fmla="*/ 68580 w 811529"/>
              <a:gd name="connsiteY5" fmla="*/ 142875 h 757237"/>
              <a:gd name="connsiteX6" fmla="*/ 28575 w 811529"/>
              <a:gd name="connsiteY6" fmla="*/ 257175 h 757237"/>
              <a:gd name="connsiteX7" fmla="*/ 33337 w 811529"/>
              <a:gd name="connsiteY7" fmla="*/ 299085 h 757237"/>
              <a:gd name="connsiteX8" fmla="*/ 0 w 811529"/>
              <a:gd name="connsiteY8" fmla="*/ 409575 h 757237"/>
              <a:gd name="connsiteX9" fmla="*/ 28575 w 811529"/>
              <a:gd name="connsiteY9" fmla="*/ 492443 h 757237"/>
              <a:gd name="connsiteX10" fmla="*/ 26670 w 811529"/>
              <a:gd name="connsiteY10" fmla="*/ 552450 h 757237"/>
              <a:gd name="connsiteX11" fmla="*/ 76200 w 811529"/>
              <a:gd name="connsiteY11" fmla="*/ 647700 h 757237"/>
              <a:gd name="connsiteX12" fmla="*/ 340995 w 811529"/>
              <a:gd name="connsiteY12" fmla="*/ 757238 h 757237"/>
              <a:gd name="connsiteX13" fmla="*/ 809625 w 811529"/>
              <a:gd name="connsiteY13" fmla="*/ 562928 h 757237"/>
              <a:gd name="connsiteX14" fmla="*/ 760095 w 811529"/>
              <a:gd name="connsiteY14" fmla="*/ 544830 h 757237"/>
              <a:gd name="connsiteX15" fmla="*/ 760095 w 811529"/>
              <a:gd name="connsiteY15" fmla="*/ 440055 h 757237"/>
              <a:gd name="connsiteX16" fmla="*/ 809625 w 811529"/>
              <a:gd name="connsiteY16" fmla="*/ 419100 h 757237"/>
              <a:gd name="connsiteX17" fmla="*/ 733425 w 811529"/>
              <a:gd name="connsiteY17" fmla="*/ 390525 h 757237"/>
              <a:gd name="connsiteX18" fmla="*/ 733425 w 811529"/>
              <a:gd name="connsiteY18" fmla="*/ 299085 h 757237"/>
              <a:gd name="connsiteX19" fmla="*/ 811530 w 811529"/>
              <a:gd name="connsiteY19" fmla="*/ 266700 h 757237"/>
              <a:gd name="connsiteX20" fmla="*/ 80010 w 811529"/>
              <a:gd name="connsiteY20" fmla="*/ 209550 h 757237"/>
              <a:gd name="connsiteX21" fmla="*/ 344805 w 811529"/>
              <a:gd name="connsiteY21" fmla="*/ 313373 h 757237"/>
              <a:gd name="connsiteX22" fmla="*/ 724853 w 811529"/>
              <a:gd name="connsiteY22" fmla="*/ 160020 h 757237"/>
              <a:gd name="connsiteX23" fmla="*/ 724853 w 811529"/>
              <a:gd name="connsiteY23" fmla="*/ 241935 h 757237"/>
              <a:gd name="connsiteX24" fmla="*/ 344805 w 811529"/>
              <a:gd name="connsiteY24" fmla="*/ 400050 h 757237"/>
              <a:gd name="connsiteX25" fmla="*/ 80010 w 811529"/>
              <a:gd name="connsiteY25" fmla="*/ 295275 h 757237"/>
              <a:gd name="connsiteX26" fmla="*/ 80010 w 811529"/>
              <a:gd name="connsiteY26" fmla="*/ 209550 h 757237"/>
              <a:gd name="connsiteX27" fmla="*/ 722948 w 811529"/>
              <a:gd name="connsiteY27" fmla="*/ 538163 h 757237"/>
              <a:gd name="connsiteX28" fmla="*/ 342900 w 811529"/>
              <a:gd name="connsiteY28" fmla="*/ 695325 h 757237"/>
              <a:gd name="connsiteX29" fmla="*/ 77153 w 811529"/>
              <a:gd name="connsiteY29" fmla="*/ 590550 h 757237"/>
              <a:gd name="connsiteX30" fmla="*/ 77153 w 811529"/>
              <a:gd name="connsiteY30" fmla="*/ 516255 h 757237"/>
              <a:gd name="connsiteX31" fmla="*/ 314325 w 811529"/>
              <a:gd name="connsiteY31" fmla="*/ 613410 h 757237"/>
              <a:gd name="connsiteX32" fmla="*/ 723900 w 811529"/>
              <a:gd name="connsiteY32" fmla="*/ 451485 h 757237"/>
              <a:gd name="connsiteX33" fmla="*/ 722948 w 811529"/>
              <a:gd name="connsiteY33" fmla="*/ 538163 h 757237"/>
              <a:gd name="connsiteX34" fmla="*/ 696278 w 811529"/>
              <a:gd name="connsiteY34" fmla="*/ 395288 h 757237"/>
              <a:gd name="connsiteX35" fmla="*/ 316230 w 811529"/>
              <a:gd name="connsiteY35" fmla="*/ 552450 h 757237"/>
              <a:gd name="connsiteX36" fmla="*/ 51435 w 811529"/>
              <a:gd name="connsiteY36" fmla="*/ 447675 h 757237"/>
              <a:gd name="connsiteX37" fmla="*/ 51435 w 811529"/>
              <a:gd name="connsiteY37" fmla="*/ 361950 h 757237"/>
              <a:gd name="connsiteX38" fmla="*/ 323850 w 811529"/>
              <a:gd name="connsiteY38" fmla="*/ 470535 h 757237"/>
              <a:gd name="connsiteX39" fmla="*/ 697230 w 811529"/>
              <a:gd name="connsiteY39" fmla="*/ 314325 h 757237"/>
              <a:gd name="connsiteX40" fmla="*/ 697230 w 811529"/>
              <a:gd name="connsiteY40" fmla="*/ 395288 h 757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811529" h="757237">
                <a:moveTo>
                  <a:pt x="811530" y="266700"/>
                </a:moveTo>
                <a:lnTo>
                  <a:pt x="762000" y="248603"/>
                </a:lnTo>
                <a:lnTo>
                  <a:pt x="762000" y="144780"/>
                </a:lnTo>
                <a:lnTo>
                  <a:pt x="811530" y="123825"/>
                </a:lnTo>
                <a:lnTo>
                  <a:pt x="476250" y="0"/>
                </a:lnTo>
                <a:lnTo>
                  <a:pt x="68580" y="142875"/>
                </a:lnTo>
                <a:cubicBezTo>
                  <a:pt x="29528" y="161925"/>
                  <a:pt x="28575" y="214312"/>
                  <a:pt x="28575" y="257175"/>
                </a:cubicBezTo>
                <a:cubicBezTo>
                  <a:pt x="28575" y="271463"/>
                  <a:pt x="30480" y="285750"/>
                  <a:pt x="33337" y="299085"/>
                </a:cubicBezTo>
                <a:cubicBezTo>
                  <a:pt x="952" y="320040"/>
                  <a:pt x="0" y="368618"/>
                  <a:pt x="0" y="409575"/>
                </a:cubicBezTo>
                <a:cubicBezTo>
                  <a:pt x="0" y="442913"/>
                  <a:pt x="7620" y="473393"/>
                  <a:pt x="28575" y="492443"/>
                </a:cubicBezTo>
                <a:cubicBezTo>
                  <a:pt x="23813" y="508635"/>
                  <a:pt x="26670" y="528638"/>
                  <a:pt x="26670" y="552450"/>
                </a:cubicBezTo>
                <a:cubicBezTo>
                  <a:pt x="26670" y="595313"/>
                  <a:pt x="38100" y="634365"/>
                  <a:pt x="76200" y="647700"/>
                </a:cubicBezTo>
                <a:lnTo>
                  <a:pt x="340995" y="757238"/>
                </a:lnTo>
                <a:lnTo>
                  <a:pt x="809625" y="562928"/>
                </a:lnTo>
                <a:lnTo>
                  <a:pt x="760095" y="544830"/>
                </a:lnTo>
                <a:lnTo>
                  <a:pt x="760095" y="440055"/>
                </a:lnTo>
                <a:lnTo>
                  <a:pt x="809625" y="419100"/>
                </a:lnTo>
                <a:lnTo>
                  <a:pt x="733425" y="390525"/>
                </a:lnTo>
                <a:lnTo>
                  <a:pt x="733425" y="299085"/>
                </a:lnTo>
                <a:lnTo>
                  <a:pt x="811530" y="266700"/>
                </a:lnTo>
                <a:close/>
                <a:moveTo>
                  <a:pt x="80010" y="209550"/>
                </a:moveTo>
                <a:lnTo>
                  <a:pt x="344805" y="313373"/>
                </a:lnTo>
                <a:lnTo>
                  <a:pt x="724853" y="160020"/>
                </a:lnTo>
                <a:lnTo>
                  <a:pt x="724853" y="241935"/>
                </a:lnTo>
                <a:lnTo>
                  <a:pt x="344805" y="400050"/>
                </a:lnTo>
                <a:lnTo>
                  <a:pt x="80010" y="295275"/>
                </a:lnTo>
                <a:lnTo>
                  <a:pt x="80010" y="209550"/>
                </a:lnTo>
                <a:close/>
                <a:moveTo>
                  <a:pt x="722948" y="538163"/>
                </a:moveTo>
                <a:lnTo>
                  <a:pt x="342900" y="695325"/>
                </a:lnTo>
                <a:lnTo>
                  <a:pt x="77153" y="590550"/>
                </a:lnTo>
                <a:lnTo>
                  <a:pt x="77153" y="516255"/>
                </a:lnTo>
                <a:lnTo>
                  <a:pt x="314325" y="613410"/>
                </a:lnTo>
                <a:lnTo>
                  <a:pt x="723900" y="451485"/>
                </a:lnTo>
                <a:lnTo>
                  <a:pt x="722948" y="538163"/>
                </a:lnTo>
                <a:close/>
                <a:moveTo>
                  <a:pt x="696278" y="395288"/>
                </a:moveTo>
                <a:lnTo>
                  <a:pt x="316230" y="552450"/>
                </a:lnTo>
                <a:lnTo>
                  <a:pt x="51435" y="447675"/>
                </a:lnTo>
                <a:lnTo>
                  <a:pt x="51435" y="361950"/>
                </a:lnTo>
                <a:lnTo>
                  <a:pt x="323850" y="470535"/>
                </a:lnTo>
                <a:lnTo>
                  <a:pt x="697230" y="314325"/>
                </a:lnTo>
                <a:lnTo>
                  <a:pt x="697230" y="395288"/>
                </a:lnTo>
                <a:close/>
              </a:path>
            </a:pathLst>
          </a:custGeom>
          <a:solidFill>
            <a:schemeClr val="accent3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9" name="Graphic 4" descr="Closed book with solid fill">
            <a:extLst>
              <a:ext uri="{FF2B5EF4-FFF2-40B4-BE49-F238E27FC236}">
                <a16:creationId xmlns:a16="http://schemas.microsoft.com/office/drawing/2014/main" id="{822C3F7A-1919-4A74-AAE5-A7D2F585B998}"/>
              </a:ext>
            </a:extLst>
          </p:cNvPr>
          <p:cNvGrpSpPr/>
          <p:nvPr/>
        </p:nvGrpSpPr>
        <p:grpSpPr>
          <a:xfrm>
            <a:off x="3271534" y="3099163"/>
            <a:ext cx="874668" cy="1104636"/>
            <a:chOff x="5308750" y="4316580"/>
            <a:chExt cx="500409" cy="762000"/>
          </a:xfrm>
          <a:solidFill>
            <a:schemeClr val="accent3"/>
          </a:solidFill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3D77D7-A116-48CA-BA2B-6934AC01291D}"/>
                </a:ext>
              </a:extLst>
            </p:cNvPr>
            <p:cNvSpPr/>
            <p:nvPr/>
          </p:nvSpPr>
          <p:spPr>
            <a:xfrm>
              <a:off x="5308750" y="4318485"/>
              <a:ext cx="57150" cy="760095"/>
            </a:xfrm>
            <a:custGeom>
              <a:avLst/>
              <a:gdLst>
                <a:gd name="connsiteX0" fmla="*/ 0 w 57150"/>
                <a:gd name="connsiteY0" fmla="*/ 0 h 760095"/>
                <a:gd name="connsiteX1" fmla="*/ 57150 w 57150"/>
                <a:gd name="connsiteY1" fmla="*/ 0 h 760095"/>
                <a:gd name="connsiteX2" fmla="*/ 57150 w 57150"/>
                <a:gd name="connsiteY2" fmla="*/ 760095 h 760095"/>
                <a:gd name="connsiteX3" fmla="*/ 0 w 57150"/>
                <a:gd name="connsiteY3" fmla="*/ 760095 h 76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150" h="760095">
                  <a:moveTo>
                    <a:pt x="0" y="0"/>
                  </a:moveTo>
                  <a:lnTo>
                    <a:pt x="57150" y="0"/>
                  </a:lnTo>
                  <a:lnTo>
                    <a:pt x="57150" y="760095"/>
                  </a:lnTo>
                  <a:lnTo>
                    <a:pt x="0" y="760095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75A78A6-D5E6-4136-BDB9-EAED433D2AA3}"/>
                </a:ext>
              </a:extLst>
            </p:cNvPr>
            <p:cNvSpPr/>
            <p:nvPr/>
          </p:nvSpPr>
          <p:spPr>
            <a:xfrm>
              <a:off x="5371009" y="4316580"/>
              <a:ext cx="438150" cy="762000"/>
            </a:xfrm>
            <a:custGeom>
              <a:avLst/>
              <a:gdLst>
                <a:gd name="connsiteX0" fmla="*/ 352425 w 438150"/>
                <a:gd name="connsiteY0" fmla="*/ 285750 h 762000"/>
                <a:gd name="connsiteX1" fmla="*/ 85725 w 438150"/>
                <a:gd name="connsiteY1" fmla="*/ 285750 h 762000"/>
                <a:gd name="connsiteX2" fmla="*/ 85725 w 438150"/>
                <a:gd name="connsiteY2" fmla="*/ 228600 h 762000"/>
                <a:gd name="connsiteX3" fmla="*/ 352425 w 438150"/>
                <a:gd name="connsiteY3" fmla="*/ 228600 h 762000"/>
                <a:gd name="connsiteX4" fmla="*/ 352425 w 438150"/>
                <a:gd name="connsiteY4" fmla="*/ 285750 h 762000"/>
                <a:gd name="connsiteX5" fmla="*/ 295275 w 438150"/>
                <a:gd name="connsiteY5" fmla="*/ 381000 h 762000"/>
                <a:gd name="connsiteX6" fmla="*/ 147638 w 438150"/>
                <a:gd name="connsiteY6" fmla="*/ 381000 h 762000"/>
                <a:gd name="connsiteX7" fmla="*/ 147638 w 438150"/>
                <a:gd name="connsiteY7" fmla="*/ 342900 h 762000"/>
                <a:gd name="connsiteX8" fmla="*/ 295275 w 438150"/>
                <a:gd name="connsiteY8" fmla="*/ 342900 h 762000"/>
                <a:gd name="connsiteX9" fmla="*/ 295275 w 438150"/>
                <a:gd name="connsiteY9" fmla="*/ 381000 h 762000"/>
                <a:gd name="connsiteX10" fmla="*/ 400050 w 438150"/>
                <a:gd name="connsiteY10" fmla="*/ 0 h 762000"/>
                <a:gd name="connsiteX11" fmla="*/ 0 w 438150"/>
                <a:gd name="connsiteY11" fmla="*/ 1905 h 762000"/>
                <a:gd name="connsiteX12" fmla="*/ 0 w 438150"/>
                <a:gd name="connsiteY12" fmla="*/ 762000 h 762000"/>
                <a:gd name="connsiteX13" fmla="*/ 400050 w 438150"/>
                <a:gd name="connsiteY13" fmla="*/ 762000 h 762000"/>
                <a:gd name="connsiteX14" fmla="*/ 438150 w 438150"/>
                <a:gd name="connsiteY14" fmla="*/ 723900 h 762000"/>
                <a:gd name="connsiteX15" fmla="*/ 438150 w 438150"/>
                <a:gd name="connsiteY15" fmla="*/ 38100 h 762000"/>
                <a:gd name="connsiteX16" fmla="*/ 400050 w 438150"/>
                <a:gd name="connsiteY16" fmla="*/ 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38150" h="762000">
                  <a:moveTo>
                    <a:pt x="352425" y="285750"/>
                  </a:moveTo>
                  <a:lnTo>
                    <a:pt x="85725" y="285750"/>
                  </a:lnTo>
                  <a:lnTo>
                    <a:pt x="85725" y="228600"/>
                  </a:lnTo>
                  <a:lnTo>
                    <a:pt x="352425" y="228600"/>
                  </a:lnTo>
                  <a:lnTo>
                    <a:pt x="352425" y="285750"/>
                  </a:lnTo>
                  <a:close/>
                  <a:moveTo>
                    <a:pt x="295275" y="381000"/>
                  </a:moveTo>
                  <a:lnTo>
                    <a:pt x="147638" y="381000"/>
                  </a:lnTo>
                  <a:lnTo>
                    <a:pt x="147638" y="342900"/>
                  </a:lnTo>
                  <a:lnTo>
                    <a:pt x="295275" y="342900"/>
                  </a:lnTo>
                  <a:lnTo>
                    <a:pt x="295275" y="381000"/>
                  </a:lnTo>
                  <a:close/>
                  <a:moveTo>
                    <a:pt x="400050" y="0"/>
                  </a:moveTo>
                  <a:lnTo>
                    <a:pt x="0" y="1905"/>
                  </a:lnTo>
                  <a:lnTo>
                    <a:pt x="0" y="762000"/>
                  </a:lnTo>
                  <a:lnTo>
                    <a:pt x="400050" y="762000"/>
                  </a:lnTo>
                  <a:cubicBezTo>
                    <a:pt x="421005" y="762000"/>
                    <a:pt x="438150" y="744855"/>
                    <a:pt x="438150" y="723900"/>
                  </a:cubicBezTo>
                  <a:lnTo>
                    <a:pt x="438150" y="38100"/>
                  </a:lnTo>
                  <a:cubicBezTo>
                    <a:pt x="438150" y="17145"/>
                    <a:pt x="421005" y="0"/>
                    <a:pt x="400050" y="0"/>
                  </a:cubicBez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AC0EE5A-D380-46E4-AB03-2914D6E3496A}"/>
              </a:ext>
            </a:extLst>
          </p:cNvPr>
          <p:cNvSpPr txBox="1"/>
          <p:nvPr/>
        </p:nvSpPr>
        <p:spPr>
          <a:xfrm>
            <a:off x="6899201" y="453900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err="1">
                <a:solidFill>
                  <a:schemeClr val="accent1"/>
                </a:solidFill>
              </a:rPr>
              <a:t>TripleTOF</a:t>
            </a:r>
            <a:r>
              <a:rPr lang="en-US">
                <a:solidFill>
                  <a:schemeClr val="accent1"/>
                </a:solidFill>
              </a:rPr>
              <a:t> 4600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F1FD3E-5946-4885-97B5-1A3768A329AC}"/>
              </a:ext>
            </a:extLst>
          </p:cNvPr>
          <p:cNvSpPr txBox="1"/>
          <p:nvPr/>
        </p:nvSpPr>
        <p:spPr>
          <a:xfrm>
            <a:off x="9027065" y="2765037"/>
            <a:ext cx="18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instrument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21D66-B4ED-4BA0-AB70-66AB74EEBF1E}"/>
              </a:ext>
            </a:extLst>
          </p:cNvPr>
          <p:cNvSpPr txBox="1"/>
          <p:nvPr/>
        </p:nvSpPr>
        <p:spPr>
          <a:xfrm>
            <a:off x="6455950" y="3352627"/>
            <a:ext cx="1895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accent1"/>
                </a:solidFill>
              </a:rPr>
              <a:t>Q </a:t>
            </a:r>
            <a:r>
              <a:rPr lang="en-US" err="1">
                <a:solidFill>
                  <a:schemeClr val="accent1"/>
                </a:solidFill>
              </a:rPr>
              <a:t>Exactive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E2384A-CAAF-4391-B30A-E70FA9F9AB41}"/>
              </a:ext>
            </a:extLst>
          </p:cNvPr>
          <p:cNvSpPr/>
          <p:nvPr/>
        </p:nvSpPr>
        <p:spPr>
          <a:xfrm>
            <a:off x="7636922" y="3691230"/>
            <a:ext cx="304800" cy="304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7441DA-E9E9-4808-889F-8EF71158C85D}"/>
              </a:ext>
            </a:extLst>
          </p:cNvPr>
          <p:cNvSpPr/>
          <p:nvPr/>
        </p:nvSpPr>
        <p:spPr>
          <a:xfrm>
            <a:off x="8171188" y="4267613"/>
            <a:ext cx="304800" cy="3048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7D6F705-0428-44D6-9F91-C00AB200A10E}"/>
              </a:ext>
            </a:extLst>
          </p:cNvPr>
          <p:cNvSpPr/>
          <p:nvPr/>
        </p:nvSpPr>
        <p:spPr>
          <a:xfrm>
            <a:off x="8475988" y="2737438"/>
            <a:ext cx="304800" cy="3048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94589AC-7FA5-4601-A4C0-C43411B29188}"/>
              </a:ext>
            </a:extLst>
          </p:cNvPr>
          <p:cNvSpPr/>
          <p:nvPr/>
        </p:nvSpPr>
        <p:spPr>
          <a:xfrm>
            <a:off x="8804504" y="1689551"/>
            <a:ext cx="304800" cy="304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0AA6571-17F1-4C50-913A-2E57D264A404}"/>
              </a:ext>
            </a:extLst>
          </p:cNvPr>
          <p:cNvSpPr/>
          <p:nvPr/>
        </p:nvSpPr>
        <p:spPr>
          <a:xfrm rot="8250223" flipH="1">
            <a:off x="7876489" y="1755841"/>
            <a:ext cx="1305172" cy="1156580"/>
          </a:xfrm>
          <a:prstGeom prst="arc">
            <a:avLst>
              <a:gd name="adj1" fmla="val 15845502"/>
              <a:gd name="adj2" fmla="val 20770273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BE7B4798-33D0-4B65-9952-509CCE07337C}"/>
              </a:ext>
            </a:extLst>
          </p:cNvPr>
          <p:cNvSpPr/>
          <p:nvPr/>
        </p:nvSpPr>
        <p:spPr>
          <a:xfrm rot="10303546" flipH="1">
            <a:off x="7491208" y="2406239"/>
            <a:ext cx="1087492" cy="1414425"/>
          </a:xfrm>
          <a:prstGeom prst="arc">
            <a:avLst>
              <a:gd name="adj1" fmla="val 15845502"/>
              <a:gd name="adj2" fmla="val 20770273"/>
            </a:avLst>
          </a:prstGeom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299D6F-827B-453F-A00F-29F241838FE2}"/>
              </a:ext>
            </a:extLst>
          </p:cNvPr>
          <p:cNvSpPr txBox="1"/>
          <p:nvPr/>
        </p:nvSpPr>
        <p:spPr>
          <a:xfrm>
            <a:off x="9221822" y="1677381"/>
            <a:ext cx="1980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>
                <a:solidFill>
                  <a:schemeClr val="accent1"/>
                </a:solidFill>
              </a:rPr>
              <a:t>mass spectrometer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69DBE4D-BC48-4207-B341-F9124D993194}"/>
              </a:ext>
            </a:extLst>
          </p:cNvPr>
          <p:cNvSpPr txBox="1"/>
          <p:nvPr/>
        </p:nvSpPr>
        <p:spPr>
          <a:xfrm>
            <a:off x="8748000" y="378328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err="1">
                <a:solidFill>
                  <a:schemeClr val="tx2"/>
                </a:solidFill>
              </a:rPr>
              <a:t>is_a</a:t>
            </a:r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DACA7C-266C-481D-B57D-8ABF64D71E8D}"/>
              </a:ext>
            </a:extLst>
          </p:cNvPr>
          <p:cNvSpPr txBox="1"/>
          <p:nvPr/>
        </p:nvSpPr>
        <p:spPr>
          <a:xfrm>
            <a:off x="9802292" y="3036056"/>
            <a:ext cx="1512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MS:1000031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8D1458-4F62-45CC-A068-0BCCFAD87D73}"/>
              </a:ext>
            </a:extLst>
          </p:cNvPr>
          <p:cNvSpPr txBox="1"/>
          <p:nvPr/>
        </p:nvSpPr>
        <p:spPr>
          <a:xfrm>
            <a:off x="10076775" y="1944209"/>
            <a:ext cx="15015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MS:1000463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12F94EE-2897-489D-99BD-A37E284E39E1}"/>
              </a:ext>
            </a:extLst>
          </p:cNvPr>
          <p:cNvSpPr txBox="1"/>
          <p:nvPr/>
        </p:nvSpPr>
        <p:spPr>
          <a:xfrm>
            <a:off x="6506983" y="3632578"/>
            <a:ext cx="1632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MS:1001911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AA0C1A-4C4E-4743-AC20-06D27C4F0DC2}"/>
              </a:ext>
            </a:extLst>
          </p:cNvPr>
          <p:cNvSpPr txBox="1"/>
          <p:nvPr/>
        </p:nvSpPr>
        <p:spPr>
          <a:xfrm>
            <a:off x="7377681" y="4804701"/>
            <a:ext cx="13125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MS:1002583</a:t>
            </a:r>
          </a:p>
        </p:txBody>
      </p:sp>
    </p:spTree>
    <p:extLst>
      <p:ext uri="{BB962C8B-B14F-4D97-AF65-F5344CB8AC3E}">
        <p14:creationId xmlns:p14="http://schemas.microsoft.com/office/powerpoint/2010/main" val="79966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8" grpId="0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447a0e29-417c-48dd-a0a6-9c62823d420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B4F975E8-0300-43B7-B229-EF66E24857A0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26</Words>
  <Application>Microsoft Office PowerPoint</Application>
  <PresentationFormat>Breitbild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10</cp:revision>
  <dcterms:created xsi:type="dcterms:W3CDTF">2020-06-29T09:54:11Z</dcterms:created>
  <dcterms:modified xsi:type="dcterms:W3CDTF">2022-10-11T10:00:05Z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