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30A42-6A40-4D5E-AF1C-3802EA59CC1D}" v="2" dt="2022-10-10T10:27:5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Cristina Martins Rodrigues" userId="459032d2-6611-47f6-b546-c79c040e89ab" providerId="ADAL" clId="{E9E30A42-6A40-4D5E-AF1C-3802EA59CC1D}"/>
    <pc:docChg chg="custSel modSld">
      <pc:chgData name="Cristina Martins Rodrigues" userId="459032d2-6611-47f6-b546-c79c040e89ab" providerId="ADAL" clId="{E9E30A42-6A40-4D5E-AF1C-3802EA59CC1D}" dt="2022-10-10T10:27:51.098" v="1" actId="478"/>
      <pc:docMkLst>
        <pc:docMk/>
      </pc:docMkLst>
      <pc:sldChg chg="addSp delSp modSp mod">
        <pc:chgData name="Cristina Martins Rodrigues" userId="459032d2-6611-47f6-b546-c79c040e89ab" providerId="ADAL" clId="{E9E30A42-6A40-4D5E-AF1C-3802EA59CC1D}" dt="2022-10-10T10:27:51.098" v="1" actId="478"/>
        <pc:sldMkLst>
          <pc:docMk/>
          <pc:sldMk cId="1050392885" sldId="710"/>
        </pc:sldMkLst>
        <pc:spChg chg="del">
          <ac:chgData name="Cristina Martins Rodrigues" userId="459032d2-6611-47f6-b546-c79c040e89ab" providerId="ADAL" clId="{E9E30A42-6A40-4D5E-AF1C-3802EA59CC1D}" dt="2022-10-10T10:27:49.869" v="0" actId="478"/>
          <ac:spMkLst>
            <pc:docMk/>
            <pc:sldMk cId="1050392885" sldId="710"/>
            <ac:spMk id="2" creationId="{6E961D32-0CAD-4E63-837C-2E60568A0216}"/>
          </ac:spMkLst>
        </pc:spChg>
        <pc:spChg chg="add del mod">
          <ac:chgData name="Cristina Martins Rodrigues" userId="459032d2-6611-47f6-b546-c79c040e89ab" providerId="ADAL" clId="{E9E30A42-6A40-4D5E-AF1C-3802EA59CC1D}" dt="2022-10-10T10:27:51.098" v="1" actId="478"/>
          <ac:spMkLst>
            <pc:docMk/>
            <pc:sldMk cId="1050392885" sldId="710"/>
            <ac:spMk id="7" creationId="{3FF0AA97-B7CF-6A9F-2D31-D5B1437C651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E39D367-F717-48BB-BD2E-F5073A7EE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" t="8621" r="12120" b="10568"/>
          <a:stretch/>
        </p:blipFill>
        <p:spPr>
          <a:xfrm>
            <a:off x="595448" y="1775354"/>
            <a:ext cx="6300651" cy="3861814"/>
          </a:xfrm>
          <a:ln w="28575">
            <a:solidFill>
              <a:schemeClr val="accent1"/>
            </a:solidFill>
            <a:prstDash val="sysDash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A91C74-79F4-4B4D-806C-45275836C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24" y="1801586"/>
            <a:ext cx="2390021" cy="3837214"/>
          </a:xfrm>
          <a:prstGeom prst="rect">
            <a:avLst/>
          </a:prstGeom>
          <a:ln w="28575">
            <a:solidFill>
              <a:schemeClr val="accent1"/>
            </a:solidFill>
            <a:prstDash val="sysDash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37DC9D-98E7-469A-81D3-EA3F5471E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94" t="23908" r="13709" b="26438"/>
          <a:stretch/>
        </p:blipFill>
        <p:spPr>
          <a:xfrm>
            <a:off x="6302596" y="5122617"/>
            <a:ext cx="803346" cy="803246"/>
          </a:xfrm>
          <a:prstGeom prst="ellipse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380574A-A9CF-4A4D-9FAE-87436D50CC3F}"/>
              </a:ext>
            </a:extLst>
          </p:cNvPr>
          <p:cNvSpPr/>
          <p:nvPr/>
        </p:nvSpPr>
        <p:spPr>
          <a:xfrm>
            <a:off x="10199914" y="5203371"/>
            <a:ext cx="783771" cy="78377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9" descr="Envelope with solid fill">
            <a:extLst>
              <a:ext uri="{FF2B5EF4-FFF2-40B4-BE49-F238E27FC236}">
                <a16:creationId xmlns:a16="http://schemas.microsoft.com/office/drawing/2014/main" id="{3C5A4488-9B20-4DAA-9D9E-F82B651D9BD7}"/>
              </a:ext>
            </a:extLst>
          </p:cNvPr>
          <p:cNvSpPr/>
          <p:nvPr/>
        </p:nvSpPr>
        <p:spPr>
          <a:xfrm>
            <a:off x="10352313" y="5442857"/>
            <a:ext cx="489857" cy="342900"/>
          </a:xfrm>
          <a:custGeom>
            <a:avLst/>
            <a:gdLst>
              <a:gd name="connsiteX0" fmla="*/ 0 w 762000"/>
              <a:gd name="connsiteY0" fmla="*/ 0 h 533400"/>
              <a:gd name="connsiteX1" fmla="*/ 0 w 762000"/>
              <a:gd name="connsiteY1" fmla="*/ 533400 h 533400"/>
              <a:gd name="connsiteX2" fmla="*/ 762000 w 762000"/>
              <a:gd name="connsiteY2" fmla="*/ 533400 h 533400"/>
              <a:gd name="connsiteX3" fmla="*/ 762000 w 762000"/>
              <a:gd name="connsiteY3" fmla="*/ 0 h 533400"/>
              <a:gd name="connsiteX4" fmla="*/ 0 w 762000"/>
              <a:gd name="connsiteY4" fmla="*/ 0 h 533400"/>
              <a:gd name="connsiteX5" fmla="*/ 394335 w 762000"/>
              <a:gd name="connsiteY5" fmla="*/ 332423 h 533400"/>
              <a:gd name="connsiteX6" fmla="*/ 367665 w 762000"/>
              <a:gd name="connsiteY6" fmla="*/ 332423 h 533400"/>
              <a:gd name="connsiteX7" fmla="*/ 85725 w 762000"/>
              <a:gd name="connsiteY7" fmla="*/ 57150 h 533400"/>
              <a:gd name="connsiteX8" fmla="*/ 677228 w 762000"/>
              <a:gd name="connsiteY8" fmla="*/ 57150 h 533400"/>
              <a:gd name="connsiteX9" fmla="*/ 394335 w 762000"/>
              <a:gd name="connsiteY9" fmla="*/ 332423 h 533400"/>
              <a:gd name="connsiteX10" fmla="*/ 242888 w 762000"/>
              <a:gd name="connsiteY10" fmla="*/ 263843 h 533400"/>
              <a:gd name="connsiteX11" fmla="*/ 57150 w 762000"/>
              <a:gd name="connsiteY11" fmla="*/ 450533 h 533400"/>
              <a:gd name="connsiteX12" fmla="*/ 57150 w 762000"/>
              <a:gd name="connsiteY12" fmla="*/ 81915 h 533400"/>
              <a:gd name="connsiteX13" fmla="*/ 242888 w 762000"/>
              <a:gd name="connsiteY13" fmla="*/ 263843 h 533400"/>
              <a:gd name="connsiteX14" fmla="*/ 270510 w 762000"/>
              <a:gd name="connsiteY14" fmla="*/ 290513 h 533400"/>
              <a:gd name="connsiteX15" fmla="*/ 341948 w 762000"/>
              <a:gd name="connsiteY15" fmla="*/ 360045 h 533400"/>
              <a:gd name="connsiteX16" fmla="*/ 381953 w 762000"/>
              <a:gd name="connsiteY16" fmla="*/ 376238 h 533400"/>
              <a:gd name="connsiteX17" fmla="*/ 421958 w 762000"/>
              <a:gd name="connsiteY17" fmla="*/ 360045 h 533400"/>
              <a:gd name="connsiteX18" fmla="*/ 493395 w 762000"/>
              <a:gd name="connsiteY18" fmla="*/ 290513 h 533400"/>
              <a:gd name="connsiteX19" fmla="*/ 678180 w 762000"/>
              <a:gd name="connsiteY19" fmla="*/ 476250 h 533400"/>
              <a:gd name="connsiteX20" fmla="*/ 84773 w 762000"/>
              <a:gd name="connsiteY20" fmla="*/ 476250 h 533400"/>
              <a:gd name="connsiteX21" fmla="*/ 270510 w 762000"/>
              <a:gd name="connsiteY21" fmla="*/ 290513 h 533400"/>
              <a:gd name="connsiteX22" fmla="*/ 519113 w 762000"/>
              <a:gd name="connsiteY22" fmla="*/ 263843 h 533400"/>
              <a:gd name="connsiteX23" fmla="*/ 704850 w 762000"/>
              <a:gd name="connsiteY23" fmla="*/ 82868 h 533400"/>
              <a:gd name="connsiteX24" fmla="*/ 704850 w 762000"/>
              <a:gd name="connsiteY24" fmla="*/ 449580 h 533400"/>
              <a:gd name="connsiteX25" fmla="*/ 519113 w 762000"/>
              <a:gd name="connsiteY25" fmla="*/ 26384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" h="5334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9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5114331C-73BD-43A3-BB4B-2EA14983D610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  <property fmtid="{D5CDD505-2E9C-101B-9397-08002B2CF9AE}" pid="10" name="_SourceUrl">
    <vt:lpwstr/>
  </property>
  <property fmtid="{D5CDD505-2E9C-101B-9397-08002B2CF9AE}" pid="11" name="_SharedFileIndex">
    <vt:lpwstr/>
  </property>
</Properties>
</file>