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71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D1ECF-7751-427A-9ED9-481F746D7BF1}" v="1" dt="2022-10-10T10:29:02.7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Cristina Martins Rodrigues" userId="459032d2-6611-47f6-b546-c79c040e89ab" providerId="ADAL" clId="{C81D1ECF-7751-427A-9ED9-481F746D7BF1}"/>
    <pc:docChg chg="undo custSel modSld">
      <pc:chgData name="Cristina Martins Rodrigues" userId="459032d2-6611-47f6-b546-c79c040e89ab" providerId="ADAL" clId="{C81D1ECF-7751-427A-9ED9-481F746D7BF1}" dt="2022-10-10T10:28:52.569" v="37" actId="478"/>
      <pc:docMkLst>
        <pc:docMk/>
      </pc:docMkLst>
      <pc:sldChg chg="delSp modSp mod modNotesTx">
        <pc:chgData name="Cristina Martins Rodrigues" userId="459032d2-6611-47f6-b546-c79c040e89ab" providerId="ADAL" clId="{C81D1ECF-7751-427A-9ED9-481F746D7BF1}" dt="2022-10-10T10:28:52.569" v="37" actId="478"/>
        <pc:sldMkLst>
          <pc:docMk/>
          <pc:sldMk cId="1564253032" sldId="713"/>
        </pc:sldMkLst>
        <pc:spChg chg="del">
          <ac:chgData name="Cristina Martins Rodrigues" userId="459032d2-6611-47f6-b546-c79c040e89ab" providerId="ADAL" clId="{C81D1ECF-7751-427A-9ED9-481F746D7BF1}" dt="2022-10-10T10:28:52.569" v="37" actId="478"/>
          <ac:spMkLst>
            <pc:docMk/>
            <pc:sldMk cId="1564253032" sldId="713"/>
            <ac:spMk id="6" creationId="{3E809BC1-D04A-4EB1-B5CA-6054E52725A9}"/>
          </ac:spMkLst>
        </pc:spChg>
        <pc:spChg chg="del">
          <ac:chgData name="Cristina Martins Rodrigues" userId="459032d2-6611-47f6-b546-c79c040e89ab" providerId="ADAL" clId="{C81D1ECF-7751-427A-9ED9-481F746D7BF1}" dt="2022-10-10T10:28:51.340" v="36" actId="478"/>
          <ac:spMkLst>
            <pc:docMk/>
            <pc:sldMk cId="1564253032" sldId="713"/>
            <ac:spMk id="7" creationId="{FD859724-B8FB-45EB-A846-EA86EFBB1BDD}"/>
          </ac:spMkLst>
        </pc:spChg>
        <pc:picChg chg="mod">
          <ac:chgData name="Cristina Martins Rodrigues" userId="459032d2-6611-47f6-b546-c79c040e89ab" providerId="ADAL" clId="{C81D1ECF-7751-427A-9ED9-481F746D7BF1}" dt="2022-10-10T10:28:15.973" v="1" actId="1076"/>
          <ac:picMkLst>
            <pc:docMk/>
            <pc:sldMk cId="1564253032" sldId="713"/>
            <ac:picMk id="9" creationId="{A60667D5-BA84-47D1-8B56-CA186457D3AA}"/>
          </ac:picMkLst>
        </pc:picChg>
      </pc:sldChg>
    </pc:docChg>
  </pc:docChgLst>
  <pc:docChgLst>
    <pc:chgData name="Adrian Zimmer" userId="S::adrian.zimmer@nfdi4plants.org::8fa12471-3e19-46e7-8144-df8aa9e7672f" providerId="AD" clId="Web-{439C6DFC-1842-43BE-AA7C-E488E3856255}"/>
    <pc:docChg chg="modSld">
      <pc:chgData name="Adrian Zimmer" userId="S::adrian.zimmer@nfdi4plants.org::8fa12471-3e19-46e7-8144-df8aa9e7672f" providerId="AD" clId="Web-{439C6DFC-1842-43BE-AA7C-E488E3856255}" dt="2022-02-08T19:20:04.165" v="1" actId="1076"/>
      <pc:docMkLst>
        <pc:docMk/>
      </pc:docMkLst>
      <pc:sldChg chg="modSp">
        <pc:chgData name="Adrian Zimmer" userId="S::adrian.zimmer@nfdi4plants.org::8fa12471-3e19-46e7-8144-df8aa9e7672f" providerId="AD" clId="Web-{439C6DFC-1842-43BE-AA7C-E488E3856255}" dt="2022-02-08T19:20:04.165" v="1" actId="1076"/>
        <pc:sldMkLst>
          <pc:docMk/>
          <pc:sldMk cId="2276116518" sldId="581"/>
        </pc:sldMkLst>
        <pc:spChg chg="mod">
          <ac:chgData name="Adrian Zimmer" userId="S::adrian.zimmer@nfdi4plants.org::8fa12471-3e19-46e7-8144-df8aa9e7672f" providerId="AD" clId="Web-{439C6DFC-1842-43BE-AA7C-E488E3856255}" dt="2022-02-08T19:20:04.165" v="1" actId="1076"/>
          <ac:spMkLst>
            <pc:docMk/>
            <pc:sldMk cId="2276116518" sldId="581"/>
            <ac:spMk id="2" creationId="{8B13D893-84B9-4AB5-A499-CE954EDFBE82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10A8704B-3638-4A27-A033-5AD0F73DA7E6}"/>
    <pc:docChg chg="undo custSel addSld modSld">
      <pc:chgData name="Timo Mühlhaus" userId="1b6b3aba618dadac" providerId="LiveId" clId="{10A8704B-3638-4A27-A033-5AD0F73DA7E6}" dt="2021-12-09T19:31:55.354" v="44" actId="478"/>
      <pc:docMkLst>
        <pc:docMk/>
      </pc:docMkLst>
      <pc:sldChg chg="modSp mod">
        <pc:chgData name="Timo Mühlhaus" userId="1b6b3aba618dadac" providerId="LiveId" clId="{10A8704B-3638-4A27-A033-5AD0F73DA7E6}" dt="2021-11-13T21:06:31.860" v="1" actId="1076"/>
        <pc:sldMkLst>
          <pc:docMk/>
          <pc:sldMk cId="689199237" sldId="568"/>
        </pc:sldMkLst>
        <pc:grpChg chg="mod">
          <ac:chgData name="Timo Mühlhaus" userId="1b6b3aba618dadac" providerId="LiveId" clId="{10A8704B-3638-4A27-A033-5AD0F73DA7E6}" dt="2021-11-13T21:06:31.860" v="1" actId="1076"/>
          <ac:grpSpMkLst>
            <pc:docMk/>
            <pc:sldMk cId="689199237" sldId="568"/>
            <ac:grpSpMk id="43" creationId="{CA7FB8B0-E768-4CF1-9BD1-4DD8A41C6753}"/>
          </ac:grpSpMkLst>
        </pc:grpChg>
      </pc:sldChg>
      <pc:sldChg chg="addSp delSp modSp mod">
        <pc:chgData name="Timo Mühlhaus" userId="1b6b3aba618dadac" providerId="LiveId" clId="{10A8704B-3638-4A27-A033-5AD0F73DA7E6}" dt="2021-12-09T19:31:55.354" v="44" actId="478"/>
        <pc:sldMkLst>
          <pc:docMk/>
          <pc:sldMk cId="2791572375" sldId="689"/>
        </pc:sldMkLst>
        <pc:spChg chg="add del mod">
          <ac:chgData name="Timo Mühlhaus" userId="1b6b3aba618dadac" providerId="LiveId" clId="{10A8704B-3638-4A27-A033-5AD0F73DA7E6}" dt="2021-12-09T19:31:55.354" v="44" actId="478"/>
          <ac:spMkLst>
            <pc:docMk/>
            <pc:sldMk cId="2791572375" sldId="689"/>
            <ac:spMk id="23" creationId="{3EFD3420-0E7D-43D5-B893-6A236CF5DFF3}"/>
          </ac:spMkLst>
        </pc:spChg>
      </pc:sldChg>
      <pc:sldChg chg="modSp mod">
        <pc:chgData name="Timo Mühlhaus" userId="1b6b3aba618dadac" providerId="LiveId" clId="{10A8704B-3638-4A27-A033-5AD0F73DA7E6}" dt="2021-12-09T19:29:37.955" v="41" actId="14100"/>
        <pc:sldMkLst>
          <pc:docMk/>
          <pc:sldMk cId="2620667548" sldId="724"/>
        </pc:sldMkLst>
        <pc:spChg chg="mod">
          <ac:chgData name="Timo Mühlhaus" userId="1b6b3aba618dadac" providerId="LiveId" clId="{10A8704B-3638-4A27-A033-5AD0F73DA7E6}" dt="2021-12-09T19:29:37.955" v="41" actId="14100"/>
          <ac:spMkLst>
            <pc:docMk/>
            <pc:sldMk cId="2620667548" sldId="724"/>
            <ac:spMk id="89" creationId="{2A01983C-6D97-4AD4-B8B7-5BB61D85A622}"/>
          </ac:spMkLst>
        </pc:spChg>
      </pc:sldChg>
      <pc:sldChg chg="addSp delSp modSp new mod">
        <pc:chgData name="Timo Mühlhaus" userId="1b6b3aba618dadac" providerId="LiveId" clId="{10A8704B-3638-4A27-A033-5AD0F73DA7E6}" dt="2021-11-13T21:26:32.553" v="40" actId="21"/>
        <pc:sldMkLst>
          <pc:docMk/>
          <pc:sldMk cId="2019075521" sldId="734"/>
        </pc:sldMkLst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2" creationId="{AEF26047-52BB-4F4D-8870-1EA20632A14D}"/>
          </ac:spMkLst>
        </pc:spChg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3" creationId="{B249C29E-EDC9-4BA2-8798-D676A9E89450}"/>
          </ac:spMkLst>
        </pc:spChg>
        <pc:spChg chg="add del mod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4" creationId="{619F5048-98D9-43D9-9E1C-1D9E77D4A1FC}"/>
          </ac:spMkLst>
        </pc:spChg>
        <pc:spChg chg="del mod topLvl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6" creationId="{A94B052D-E88E-4C29-A6C2-4E0E925AFC04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8" creationId="{2D177D26-D0EB-4641-AB3D-D1519186AD4B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9" creationId="{46FD08C4-9EF4-4B5B-981C-D156E4BD3292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0" creationId="{B1F1F159-3785-4DDE-8364-9187D4BB1EC6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1" creationId="{9B7D56E4-771D-4DFA-B8E3-9C5658367641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2" creationId="{48EFFAE8-07C9-4C64-9AD8-C617416403B8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3" creationId="{949B3B50-0E0D-433D-94BF-92E036091FD7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4" creationId="{9CE95356-5EA4-400D-A249-2306B3A619D6}"/>
          </ac:spMkLst>
        </pc:spChg>
        <pc:grpChg chg="add del mod">
          <ac:chgData name="Timo Mühlhaus" userId="1b6b3aba618dadac" providerId="LiveId" clId="{10A8704B-3638-4A27-A033-5AD0F73DA7E6}" dt="2021-11-13T21:25:44.158" v="8" actId="165"/>
          <ac:grpSpMkLst>
            <pc:docMk/>
            <pc:sldMk cId="2019075521" sldId="734"/>
            <ac:grpSpMk id="5" creationId="{C703C3EE-3C44-41A2-8274-F21AA8389E87}"/>
          </ac:grpSpMkLst>
        </pc:grpChg>
        <pc:grpChg chg="del mod topLvl">
          <ac:chgData name="Timo Mühlhaus" userId="1b6b3aba618dadac" providerId="LiveId" clId="{10A8704B-3638-4A27-A033-5AD0F73DA7E6}" dt="2021-11-13T21:26:32.553" v="40" actId="21"/>
          <ac:grpSpMkLst>
            <pc:docMk/>
            <pc:sldMk cId="2019075521" sldId="734"/>
            <ac:grpSpMk id="7" creationId="{3EA6E932-0486-469B-BBFB-A3A78952FEB9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Left</a:t>
            </a:r>
            <a:r>
              <a:rPr lang="de-DE" dirty="0"/>
              <a:t>: </a:t>
            </a:r>
            <a:r>
              <a:rPr lang="de-DE" dirty="0" err="1"/>
              <a:t>Protege</a:t>
            </a:r>
            <a:br>
              <a:rPr lang="de-DE" dirty="0"/>
            </a:br>
            <a:r>
              <a:rPr lang="de-DE" dirty="0"/>
              <a:t>Right: Text </a:t>
            </a:r>
            <a:r>
              <a:rPr lang="de-DE" dirty="0" err="1"/>
              <a:t>editor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0B139726-64D6-416B-A6F4-5C15600F7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" t="7405" r="48783" b="4320"/>
          <a:stretch/>
        </p:blipFill>
        <p:spPr>
          <a:xfrm>
            <a:off x="183968" y="-1"/>
            <a:ext cx="5740063" cy="6308271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0667D5-BA84-47D1-8B56-CA186457D3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34" t="9676" r="406" b="5295"/>
          <a:stretch/>
        </p:blipFill>
        <p:spPr>
          <a:xfrm>
            <a:off x="6434545" y="0"/>
            <a:ext cx="5544859" cy="62484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8C3663-5481-41C0-A0E6-0B155B07B875}"/>
              </a:ext>
            </a:extLst>
          </p:cNvPr>
          <p:cNvCxnSpPr>
            <a:cxnSpLocks/>
          </p:cNvCxnSpPr>
          <p:nvPr/>
        </p:nvCxnSpPr>
        <p:spPr>
          <a:xfrm>
            <a:off x="6164943" y="0"/>
            <a:ext cx="0" cy="685800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25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C708F5BB-3AB7-43DE-B3FF-8BBD0B118BA1}"/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</Words>
  <Application>Microsoft Office PowerPoint</Application>
  <PresentationFormat>Breitbild</PresentationFormat>
  <Paragraphs>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28</cp:revision>
  <dcterms:created xsi:type="dcterms:W3CDTF">2020-06-29T09:54:11Z</dcterms:created>
  <dcterms:modified xsi:type="dcterms:W3CDTF">2022-10-10T10:29:04Z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lpwstr/>
  </property>
  <property fmtid="{D5CDD505-2E9C-101B-9397-08002B2CF9AE}" pid="9" name="MediaServiceImageTags">
    <vt:lpwstr/>
  </property>
</Properties>
</file>