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7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464E9-3320-49BE-9FC5-9A1C6045C11B}" v="4" dt="2022-10-10T10:32:05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Cristina Martins Rodrigues" userId="459032d2-6611-47f6-b546-c79c040e89ab" providerId="ADAL" clId="{198464E9-3320-49BE-9FC5-9A1C6045C11B}"/>
    <pc:docChg chg="undo custSel modSld">
      <pc:chgData name="Cristina Martins Rodrigues" userId="459032d2-6611-47f6-b546-c79c040e89ab" providerId="ADAL" clId="{198464E9-3320-49BE-9FC5-9A1C6045C11B}" dt="2022-10-10T10:32:11.288" v="43" actId="478"/>
      <pc:docMkLst>
        <pc:docMk/>
      </pc:docMkLst>
      <pc:sldChg chg="addSp delSp modSp mod">
        <pc:chgData name="Cristina Martins Rodrigues" userId="459032d2-6611-47f6-b546-c79c040e89ab" providerId="ADAL" clId="{198464E9-3320-49BE-9FC5-9A1C6045C11B}" dt="2022-10-10T10:32:11.288" v="43" actId="478"/>
        <pc:sldMkLst>
          <pc:docMk/>
          <pc:sldMk cId="2012920072" sldId="703"/>
        </pc:sldMkLst>
        <pc:spChg chg="del">
          <ac:chgData name="Cristina Martins Rodrigues" userId="459032d2-6611-47f6-b546-c79c040e89ab" providerId="ADAL" clId="{198464E9-3320-49BE-9FC5-9A1C6045C11B}" dt="2022-10-10T10:32:01.516" v="42" actId="478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20" creationId="{B57E21B3-8B64-2879-2E3F-CB9A8545FCE6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21" creationId="{DD0BBACB-3C44-CC33-5209-5C88D3EB59BF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22" creationId="{169EAB20-C583-EC20-5C79-A43B74E70F83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24" creationId="{84F5927B-E382-6D75-BFBA-93B617930FD5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27" creationId="{95494847-35E1-0180-0855-495E06527468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28" creationId="{1DE3B150-295A-E1BE-20EC-424EE4C22A92}"/>
          </ac:spMkLst>
        </pc:spChg>
        <pc:spChg chg="add del mod">
          <ac:chgData name="Cristina Martins Rodrigues" userId="459032d2-6611-47f6-b546-c79c040e89ab" providerId="ADAL" clId="{198464E9-3320-49BE-9FC5-9A1C6045C11B}" dt="2022-10-10T10:30:46.575" v="4"/>
          <ac:spMkLst>
            <pc:docMk/>
            <pc:sldMk cId="2012920072" sldId="703"/>
            <ac:spMk id="29" creationId="{0F2521E6-ECA8-96D2-BFE4-DFAFC1954583}"/>
          </ac:spMkLst>
        </pc:spChg>
        <pc:spChg chg="add del mod">
          <ac:chgData name="Cristina Martins Rodrigues" userId="459032d2-6611-47f6-b546-c79c040e89ab" providerId="ADAL" clId="{198464E9-3320-49BE-9FC5-9A1C6045C11B}" dt="2022-10-10T10:30:46.575" v="4"/>
          <ac:spMkLst>
            <pc:docMk/>
            <pc:sldMk cId="2012920072" sldId="703"/>
            <ac:spMk id="30" creationId="{19BB4254-C058-51B7-93BF-033F7183B271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33" creationId="{3426BC81-2F94-C012-49F6-7812BB2C94BA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37" creationId="{FEA9B757-F7D4-55AE-5779-6160505CAAEE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38" creationId="{CC6EF79E-F669-6FE8-1EC8-D8527E1642B9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47" creationId="{B8ACD412-B6B4-70CD-4B66-719D92CEEB56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48" creationId="{B36470F1-C6EC-0DE5-5048-F3C7CFBEFBF8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49" creationId="{BB64B393-D9CC-227A-383C-CAC804995B48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50" creationId="{86CC8DD9-6699-CB99-74C5-FEBCC72EC4D5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51" creationId="{9981AB01-4710-C536-EEC6-E9F5AAC8F48B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52" creationId="{12F135FF-C2CD-B067-8D63-4B69042DF58B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53" creationId="{05AE6299-1663-FE71-AFC4-1BA5E7635C38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54" creationId="{0B5C3531-7FD6-DBF8-1981-84F3758DD50C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55" creationId="{E2FA416B-C510-E77F-6BF7-51A383AAEBAC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56" creationId="{41213C25-C3EA-2EDD-35D2-1F332CD4199C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57" creationId="{B578983C-3301-7588-0D2C-74E49FDC813C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58" creationId="{805973F0-4301-C376-115A-2D9286EDBDB5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63" creationId="{862972D0-E0C3-4000-403F-C573B549634E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64" creationId="{0FA3BA16-5C59-9DE1-A8FA-33DA9A83DCCA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65" creationId="{08135E5A-070C-1C39-3E4F-5087E5DA7762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66" creationId="{FDA53015-49DC-05B9-3C6B-E9B153D92F46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67" creationId="{61FDB01F-C184-9F12-5B37-048027E179E6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68" creationId="{B903C8ED-99A3-8CDC-91C8-5480865E3292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69" creationId="{3B497E37-CA5D-E682-EBDF-2DF8F918345A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70" creationId="{A466321A-0258-2C4D-AD3D-6A2BB1094993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71" creationId="{4A65DDC4-87A4-C5AB-E558-DAC0AC2BBD20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72" creationId="{AF07B27F-96F5-EC4B-A59E-815561ABFD3E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73" creationId="{E93B01BA-A9BC-0B59-9D7D-7B5D8005F092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74" creationId="{A9BAB71A-7B26-4AFC-F50F-CF60CE447D9C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75" creationId="{76BCFAA2-C71B-6CFF-47F3-F82B0812640B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76" creationId="{48671F61-7887-4D29-63D7-3FD9FF918079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77" creationId="{5CA9D9EC-365C-0BF3-9AB8-9318C839913B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78" creationId="{FE977CDC-BAA4-A29E-01BF-E89049F53FFE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79" creationId="{B29B643A-8D53-CB28-D80B-0F340F95FC69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80" creationId="{0F036B8C-C854-EF06-82E6-9AB01BB71D7A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81" creationId="{7C97311A-E490-A450-9B96-1507B0111DB9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82" creationId="{2ABAC43C-5F4D-FD48-42D3-4DD98B596CAE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83" creationId="{81DDC110-AD16-2F12-2F6F-2AA27B61BBF5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85" creationId="{6C1A8DD5-D079-4A82-5B7C-C1377A3253CD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86" creationId="{1EA9E3F7-DFE8-DF0B-7F0C-C286093FA7DA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87" creationId="{7B5CBC85-E4DC-877F-70D4-FD56B6832180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88" creationId="{FAA3603E-E57B-017A-1AE3-D9879E3DDD17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89" creationId="{74B2BBF8-0B45-CDBF-95EC-D8C6AF1FE4A7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90" creationId="{61E38FC7-FD67-1367-7C3F-7CBAE42C2C57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91" creationId="{4517DD70-F71E-607C-7EF5-19C8D1010849}"/>
          </ac:spMkLst>
        </pc:spChg>
        <pc:spChg chg="add del mod">
          <ac:chgData name="Cristina Martins Rodrigues" userId="459032d2-6611-47f6-b546-c79c040e89ab" providerId="ADAL" clId="{198464E9-3320-49BE-9FC5-9A1C6045C11B}" dt="2022-10-10T10:30:46.575" v="4"/>
          <ac:spMkLst>
            <pc:docMk/>
            <pc:sldMk cId="2012920072" sldId="703"/>
            <ac:spMk id="92" creationId="{B9CE01D6-8412-2AAB-6E3B-36621788B891}"/>
          </ac:spMkLst>
        </pc:spChg>
        <pc:spChg chg="add del mod">
          <ac:chgData name="Cristina Martins Rodrigues" userId="459032d2-6611-47f6-b546-c79c040e89ab" providerId="ADAL" clId="{198464E9-3320-49BE-9FC5-9A1C6045C11B}" dt="2022-10-10T10:30:46.575" v="4"/>
          <ac:spMkLst>
            <pc:docMk/>
            <pc:sldMk cId="2012920072" sldId="703"/>
            <ac:spMk id="93" creationId="{C073A45C-15F7-2283-1F22-A37459A53DEC}"/>
          </ac:spMkLst>
        </pc:spChg>
        <pc:spChg chg="mod">
          <ac:chgData name="Cristina Martins Rodrigues" userId="459032d2-6611-47f6-b546-c79c040e89ab" providerId="ADAL" clId="{198464E9-3320-49BE-9FC5-9A1C6045C11B}" dt="2022-10-10T10:31:43.854" v="41" actId="1037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Cristina Martins Rodrigues" userId="459032d2-6611-47f6-b546-c79c040e89ab" providerId="ADAL" clId="{198464E9-3320-49BE-9FC5-9A1C6045C11B}" dt="2022-10-10T10:31:43.854" v="41" actId="103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Cristina Martins Rodrigues" userId="459032d2-6611-47f6-b546-c79c040e89ab" providerId="ADAL" clId="{198464E9-3320-49BE-9FC5-9A1C6045C11B}" dt="2022-10-10T10:30:46.575" v="4"/>
          <ac:spMkLst>
            <pc:docMk/>
            <pc:sldMk cId="2012920072" sldId="703"/>
            <ac:spMk id="175" creationId="{686DDD83-1829-2408-9E44-631C2FBCFB79}"/>
          </ac:spMkLst>
        </pc:spChg>
        <pc:spChg chg="add del mod">
          <ac:chgData name="Cristina Martins Rodrigues" userId="459032d2-6611-47f6-b546-c79c040e89ab" providerId="ADAL" clId="{198464E9-3320-49BE-9FC5-9A1C6045C11B}" dt="2022-10-10T10:30:46.575" v="4"/>
          <ac:spMkLst>
            <pc:docMk/>
            <pc:sldMk cId="2012920072" sldId="703"/>
            <ac:spMk id="177" creationId="{9E819C24-E000-FD57-8CE3-E7BC8F2CD3D0}"/>
          </ac:spMkLst>
        </pc:spChg>
        <pc:spChg chg="add del mod">
          <ac:chgData name="Cristina Martins Rodrigues" userId="459032d2-6611-47f6-b546-c79c040e89ab" providerId="ADAL" clId="{198464E9-3320-49BE-9FC5-9A1C6045C11B}" dt="2022-10-10T10:30:46.575" v="4"/>
          <ac:spMkLst>
            <pc:docMk/>
            <pc:sldMk cId="2012920072" sldId="703"/>
            <ac:spMk id="178" creationId="{60382A32-2157-3C1B-A90C-6351A9850920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180" creationId="{C4E8E03B-0F42-ED62-12C8-A2BC8AE42CF9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181" creationId="{C1EB6A4B-6BA3-B57E-E9AB-DEE3004862CA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183" creationId="{7C680264-D9D5-4AAF-9623-532996D177A1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185" creationId="{F865A482-045D-F31D-45A1-9DB8D61EB50E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186" creationId="{145A5FF2-575E-4D00-9C0A-B57AF1E8375F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188" creationId="{A8BA4CE8-BD28-91BB-86B3-0E4EAEC552FE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190" creationId="{A483D4BD-276F-337C-6D81-EE1C9B7914CC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191" creationId="{1AE84CA8-FEE8-2189-7396-25B561EF2699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193" creationId="{7D1DBF85-E94C-2A72-5DF7-8908E69509FC}"/>
          </ac:spMkLst>
        </pc:spChg>
        <pc:spChg chg="mod">
          <ac:chgData name="Cristina Martins Rodrigues" userId="459032d2-6611-47f6-b546-c79c040e89ab" providerId="ADAL" clId="{198464E9-3320-49BE-9FC5-9A1C6045C11B}" dt="2022-10-10T10:30:41.173" v="1"/>
          <ac:spMkLst>
            <pc:docMk/>
            <pc:sldMk cId="2012920072" sldId="703"/>
            <ac:spMk id="195" creationId="{6D9284CF-56C0-441A-1064-DCB767EC11C2}"/>
          </ac:spMkLst>
        </pc:spChg>
        <pc:spChg chg="add del mod">
          <ac:chgData name="Cristina Martins Rodrigues" userId="459032d2-6611-47f6-b546-c79c040e89ab" providerId="ADAL" clId="{198464E9-3320-49BE-9FC5-9A1C6045C11B}" dt="2022-10-10T10:30:46.575" v="4"/>
          <ac:spMkLst>
            <pc:docMk/>
            <pc:sldMk cId="2012920072" sldId="703"/>
            <ac:spMk id="197" creationId="{78572F2D-5D9C-7C99-5156-79C79FAEC720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01" creationId="{E24C25B3-26B9-047B-A180-A91C81A5FE3C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02" creationId="{1944A381-8A8E-C7EE-56D8-8D08774BF9BB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03" creationId="{9B1AE585-7877-5098-09E8-49290E279AF0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05" creationId="{E3725CC5-2EEF-6637-2CDB-63CF3A1CCC3F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07" creationId="{C53EF75D-49DE-F857-FB2A-86A4490E467E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08" creationId="{E2A1381F-0DEC-B731-317D-0AD46098FF1D}"/>
          </ac:spMkLst>
        </pc:spChg>
        <pc:spChg chg="add mod">
          <ac:chgData name="Cristina Martins Rodrigues" userId="459032d2-6611-47f6-b546-c79c040e89ab" providerId="ADAL" clId="{198464E9-3320-49BE-9FC5-9A1C6045C11B}" dt="2022-10-10T10:31:11.326" v="8" actId="1076"/>
          <ac:spMkLst>
            <pc:docMk/>
            <pc:sldMk cId="2012920072" sldId="703"/>
            <ac:spMk id="209" creationId="{6BC12CB1-CD0C-F4D3-E5F9-F10F5AA0571D}"/>
          </ac:spMkLst>
        </pc:spChg>
        <pc:spChg chg="add mod">
          <ac:chgData name="Cristina Martins Rodrigues" userId="459032d2-6611-47f6-b546-c79c040e89ab" providerId="ADAL" clId="{198464E9-3320-49BE-9FC5-9A1C6045C11B}" dt="2022-10-10T10:31:11.326" v="8" actId="1076"/>
          <ac:spMkLst>
            <pc:docMk/>
            <pc:sldMk cId="2012920072" sldId="703"/>
            <ac:spMk id="210" creationId="{98A0801B-FA7D-674A-9AE5-D517221DDA21}"/>
          </ac:spMkLst>
        </pc:spChg>
        <pc:spChg chg="add mod">
          <ac:chgData name="Cristina Martins Rodrigues" userId="459032d2-6611-47f6-b546-c79c040e89ab" providerId="ADAL" clId="{198464E9-3320-49BE-9FC5-9A1C6045C11B}" dt="2022-10-10T10:31:11.326" v="8" actId="1076"/>
          <ac:spMkLst>
            <pc:docMk/>
            <pc:sldMk cId="2012920072" sldId="703"/>
            <ac:spMk id="211" creationId="{22AB2A68-8B9E-2F95-D46B-0B0BB1678B28}"/>
          </ac:spMkLst>
        </pc:spChg>
        <pc:spChg chg="add mod">
          <ac:chgData name="Cristina Martins Rodrigues" userId="459032d2-6611-47f6-b546-c79c040e89ab" providerId="ADAL" clId="{198464E9-3320-49BE-9FC5-9A1C6045C11B}" dt="2022-10-10T10:31:11.326" v="8" actId="1076"/>
          <ac:spMkLst>
            <pc:docMk/>
            <pc:sldMk cId="2012920072" sldId="703"/>
            <ac:spMk id="212" creationId="{0C90A2A0-D7BE-8055-5093-B54A2C48237F}"/>
          </ac:spMkLst>
        </pc:spChg>
        <pc:spChg chg="add mod">
          <ac:chgData name="Cristina Martins Rodrigues" userId="459032d2-6611-47f6-b546-c79c040e89ab" providerId="ADAL" clId="{198464E9-3320-49BE-9FC5-9A1C6045C11B}" dt="2022-10-10T10:31:11.326" v="8" actId="1076"/>
          <ac:spMkLst>
            <pc:docMk/>
            <pc:sldMk cId="2012920072" sldId="703"/>
            <ac:spMk id="213" creationId="{4F00DE0F-A70C-C0D4-C98C-4364DDD62ADA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15" creationId="{BC915B5E-9A76-A9BF-9A34-1B35152094B2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16" creationId="{92239373-CA88-E10A-BC0D-F9A90DD03EED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17" creationId="{075572B1-717C-99C0-545C-F4C568DF31FF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18" creationId="{8793A149-1869-B197-1D33-2E25027719C4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19" creationId="{8B0AF2A3-1367-1833-89EA-DC8F08D0BAF9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20" creationId="{4FDBDA53-35D5-CFCF-B461-0506337D659B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21" creationId="{67E6D422-C8DE-FB3C-0D96-325223D08619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22" creationId="{651EDBE0-361C-0612-77F5-402708E00232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23" creationId="{0541ACB2-FF73-28C1-8326-1982D61D827E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24" creationId="{26C8A291-FC57-F1C6-BCE2-7EAE0D6C1EFA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25" creationId="{4314A4E6-8338-12DF-E3DE-F3609DE232C2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26" creationId="{C84CE086-BE2F-DE46-5473-6EB006624F52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27" creationId="{181A509B-9595-9683-CF63-3A78357916B1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28" creationId="{7F3CCEE3-9529-1B48-6041-B73D6EBF77FE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29" creationId="{F23D550B-D1F4-1DA7-0010-C6C4D1122849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30" creationId="{57C80AA9-F3BD-0211-F80A-B5DE4A73E20E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31" creationId="{DE925A6A-E936-230C-F791-36E79ED6E5C0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32" creationId="{E3032384-6156-A516-1301-81A5644DF153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33" creationId="{B655535F-8F90-CC74-DF0C-07B78ECC8F99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34" creationId="{4590CCFC-F1D0-4E20-91B5-2EDAAC4C0140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35" creationId="{935B97A6-701C-4F3D-AAE1-D172AE651977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36" creationId="{805C1CC2-B1D9-E938-C444-71A6CD5A9263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37" creationId="{07579573-529B-C4CB-6002-06FF9A577BCC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38" creationId="{76F333F7-05BB-5D0B-6A01-F9B1C34CBBFC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39" creationId="{3D1D3501-EE67-5633-E3CE-0A6248E3B7D1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40" creationId="{FC8D83D1-5D10-C6D5-62D1-DA693C2A6B41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41" creationId="{97D1CA8C-9F2D-0CBB-E0D3-35C0E2D4E54F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42" creationId="{DE6CAE75-0F62-003D-44FF-A8DB50C079CF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43" creationId="{F665ED60-8BE9-EF85-E7A4-E219CDF6D1E6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44" creationId="{A2F2D874-C6FC-D497-B500-93E96BAE8B16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45" creationId="{9CA12CB9-3598-9C4A-08D9-37FAD5EAAE45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46" creationId="{C5D2F3C2-9339-9186-EE94-22322B25383C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47" creationId="{222981B5-3C75-63EA-110F-6B0303B552B1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48" creationId="{B58F7E21-0B3B-91ED-FBD3-457C2405B5EB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49" creationId="{793F1185-7920-DA0B-70BB-F9CB37AD814A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50" creationId="{FAD49E93-CE73-0C36-85FC-A61A2C8FEE5C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52" creationId="{56CEAEAB-4C47-0CAE-52B1-82BFD4A250ED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53" creationId="{61D54197-5E19-330D-744B-F53981E72BA3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54" creationId="{591FA8AC-C9A9-5703-0F16-118509CF2C81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55" creationId="{708888CF-79FD-5D6E-55D7-AE71A8257ABD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56" creationId="{0ABB30D5-880C-AF6F-4291-FF320A906D94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57" creationId="{5A5D5AAD-0A1B-50C5-1878-65D62F75434B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58" creationId="{8C2ECBDA-B697-E4FA-5696-FA6BD8C1B75D}"/>
          </ac:spMkLst>
        </pc:spChg>
        <pc:spChg chg="add mod">
          <ac:chgData name="Cristina Martins Rodrigues" userId="459032d2-6611-47f6-b546-c79c040e89ab" providerId="ADAL" clId="{198464E9-3320-49BE-9FC5-9A1C6045C11B}" dt="2022-10-10T10:31:11.326" v="8" actId="1076"/>
          <ac:spMkLst>
            <pc:docMk/>
            <pc:sldMk cId="2012920072" sldId="703"/>
            <ac:spMk id="259" creationId="{6665AE36-F42E-8B7A-4D6D-90D8307B4F16}"/>
          </ac:spMkLst>
        </pc:spChg>
        <pc:spChg chg="add mod">
          <ac:chgData name="Cristina Martins Rodrigues" userId="459032d2-6611-47f6-b546-c79c040e89ab" providerId="ADAL" clId="{198464E9-3320-49BE-9FC5-9A1C6045C11B}" dt="2022-10-10T10:31:11.326" v="8" actId="1076"/>
          <ac:spMkLst>
            <pc:docMk/>
            <pc:sldMk cId="2012920072" sldId="703"/>
            <ac:spMk id="260" creationId="{AB02DF5B-6AA7-22DF-0886-8B246DDB44E9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62" creationId="{8FACC6FD-ABD4-D1AB-A88D-3294DF638DF1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63" creationId="{3CFB4233-B3CD-9344-1241-5CAAABACA715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64" creationId="{7CFD119B-AB60-5ED9-300D-CE242C5B3329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65" creationId="{D290A8ED-2278-A18C-6E50-40A658E4478D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66" creationId="{7FC4AFEF-2E09-72EA-73BA-0A4FEA1D439C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67" creationId="{CF536EF2-995D-BB9A-5025-BA72F398367A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68" creationId="{ADB08A4B-0A7E-7CBF-2B10-72F1721E6FDC}"/>
          </ac:spMkLst>
        </pc:spChg>
        <pc:spChg chg="add mod">
          <ac:chgData name="Cristina Martins Rodrigues" userId="459032d2-6611-47f6-b546-c79c040e89ab" providerId="ADAL" clId="{198464E9-3320-49BE-9FC5-9A1C6045C11B}" dt="2022-10-10T10:31:11.326" v="8" actId="1076"/>
          <ac:spMkLst>
            <pc:docMk/>
            <pc:sldMk cId="2012920072" sldId="703"/>
            <ac:spMk id="269" creationId="{068CCC6E-F1CF-08A0-7EBA-365B26BE4DE2}"/>
          </ac:spMkLst>
        </pc:spChg>
        <pc:spChg chg="add mod">
          <ac:chgData name="Cristina Martins Rodrigues" userId="459032d2-6611-47f6-b546-c79c040e89ab" providerId="ADAL" clId="{198464E9-3320-49BE-9FC5-9A1C6045C11B}" dt="2022-10-10T10:31:11.326" v="8" actId="1076"/>
          <ac:spMkLst>
            <pc:docMk/>
            <pc:sldMk cId="2012920072" sldId="703"/>
            <ac:spMk id="270" creationId="{DC0738B1-2A49-E49D-53EB-912EA1568CF4}"/>
          </ac:spMkLst>
        </pc:spChg>
        <pc:spChg chg="add mod">
          <ac:chgData name="Cristina Martins Rodrigues" userId="459032d2-6611-47f6-b546-c79c040e89ab" providerId="ADAL" clId="{198464E9-3320-49BE-9FC5-9A1C6045C11B}" dt="2022-10-10T10:31:11.326" v="8" actId="1076"/>
          <ac:spMkLst>
            <pc:docMk/>
            <pc:sldMk cId="2012920072" sldId="703"/>
            <ac:spMk id="271" creationId="{EA11AB7B-DAAE-078B-B00E-8F490EA129C4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73" creationId="{0531842F-3403-F453-F781-80445E8CD32B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74" creationId="{62338780-0A17-41FB-F02D-99526180AD83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76" creationId="{B237CE71-5E92-F61F-7E1C-CF0BFC079435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78" creationId="{AC944431-21C6-838D-A3F2-85808C4CE729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79" creationId="{D6C8EC6E-6FAA-89C4-D78D-8D26BD50B04D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81" creationId="{B6A3D529-EF90-0F34-FC9C-305BCC3A8795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83" creationId="{69C38247-E14E-AF0E-7A66-26E7145091C0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84" creationId="{BF854280-901F-D108-D4AF-8DF4B47924F6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86" creationId="{2B7DF9BA-1BCA-A245-D8E8-267FC538473C}"/>
          </ac:spMkLst>
        </pc:spChg>
        <pc:spChg chg="mod">
          <ac:chgData name="Cristina Martins Rodrigues" userId="459032d2-6611-47f6-b546-c79c040e89ab" providerId="ADAL" clId="{198464E9-3320-49BE-9FC5-9A1C6045C11B}" dt="2022-10-10T10:31:04.260" v="7"/>
          <ac:spMkLst>
            <pc:docMk/>
            <pc:sldMk cId="2012920072" sldId="703"/>
            <ac:spMk id="288" creationId="{F1A96558-3595-9C62-6733-000EBDA5E2AF}"/>
          </ac:spMkLst>
        </pc:spChg>
        <pc:spChg chg="add mod">
          <ac:chgData name="Cristina Martins Rodrigues" userId="459032d2-6611-47f6-b546-c79c040e89ab" providerId="ADAL" clId="{198464E9-3320-49BE-9FC5-9A1C6045C11B}" dt="2022-10-10T10:31:11.326" v="8" actId="1076"/>
          <ac:spMkLst>
            <pc:docMk/>
            <pc:sldMk cId="2012920072" sldId="703"/>
            <ac:spMk id="290" creationId="{93FC5A7F-6E6D-9BE9-251D-3F58EAFA9665}"/>
          </ac:spMkLst>
        </pc:spChg>
        <pc:spChg chg="add del mod">
          <ac:chgData name="Cristina Martins Rodrigues" userId="459032d2-6611-47f6-b546-c79c040e89ab" providerId="ADAL" clId="{198464E9-3320-49BE-9FC5-9A1C6045C11B}" dt="2022-10-10T10:32:11.288" v="43" actId="478"/>
          <ac:spMkLst>
            <pc:docMk/>
            <pc:sldMk cId="2012920072" sldId="703"/>
            <ac:spMk id="293" creationId="{10577AB7-AFDA-D70E-565F-345D0550DABE}"/>
          </ac:spMkLst>
        </pc:spChg>
        <pc:grpChg chg="add del">
          <ac:chgData name="Cristina Martins Rodrigues" userId="459032d2-6611-47f6-b546-c79c040e89ab" providerId="ADAL" clId="{198464E9-3320-49BE-9FC5-9A1C6045C11B}" dt="2022-10-10T10:31:03.070" v="6" actId="478"/>
          <ac:grpSpMkLst>
            <pc:docMk/>
            <pc:sldMk cId="2012920072" sldId="703"/>
            <ac:grpSpMk id="3" creationId="{18B99FFB-49F4-40B5-BD02-9FC5D549D802}"/>
          </ac:grpSpMkLst>
        </pc:grpChg>
        <pc:grpChg chg="add del mod">
          <ac:chgData name="Cristina Martins Rodrigues" userId="459032d2-6611-47f6-b546-c79c040e89ab" providerId="ADAL" clId="{198464E9-3320-49BE-9FC5-9A1C6045C11B}" dt="2022-10-10T10:30:46.575" v="4"/>
          <ac:grpSpMkLst>
            <pc:docMk/>
            <pc:sldMk cId="2012920072" sldId="703"/>
            <ac:grpSpMk id="19" creationId="{287C78AF-7FFF-9ECC-2B19-A53FCA495627}"/>
          </ac:grpSpMkLst>
        </pc:grpChg>
        <pc:grpChg chg="add del mod">
          <ac:chgData name="Cristina Martins Rodrigues" userId="459032d2-6611-47f6-b546-c79c040e89ab" providerId="ADAL" clId="{198464E9-3320-49BE-9FC5-9A1C6045C11B}" dt="2022-10-10T10:30:46.575" v="4"/>
          <ac:grpSpMkLst>
            <pc:docMk/>
            <pc:sldMk cId="2012920072" sldId="703"/>
            <ac:grpSpMk id="23" creationId="{C7E2908A-BBAC-FC40-96CF-59F717A22CD3}"/>
          </ac:grpSpMkLst>
        </pc:grpChg>
        <pc:grpChg chg="mod">
          <ac:chgData name="Cristina Martins Rodrigues" userId="459032d2-6611-47f6-b546-c79c040e89ab" providerId="ADAL" clId="{198464E9-3320-49BE-9FC5-9A1C6045C11B}" dt="2022-10-10T10:30:41.173" v="1"/>
          <ac:grpSpMkLst>
            <pc:docMk/>
            <pc:sldMk cId="2012920072" sldId="703"/>
            <ac:grpSpMk id="26" creationId="{BE612DD4-2CB0-41CE-46D1-B8E0097CF57F}"/>
          </ac:grpSpMkLst>
        </pc:grpChg>
        <pc:grpChg chg="add del mod">
          <ac:chgData name="Cristina Martins Rodrigues" userId="459032d2-6611-47f6-b546-c79c040e89ab" providerId="ADAL" clId="{198464E9-3320-49BE-9FC5-9A1C6045C11B}" dt="2022-10-10T10:30:46.575" v="4"/>
          <ac:grpSpMkLst>
            <pc:docMk/>
            <pc:sldMk cId="2012920072" sldId="703"/>
            <ac:grpSpMk id="31" creationId="{A569EFF2-3FAB-A93D-45CC-22AD478AABFE}"/>
          </ac:grpSpMkLst>
        </pc:grpChg>
        <pc:grpChg chg="add del mod">
          <ac:chgData name="Cristina Martins Rodrigues" userId="459032d2-6611-47f6-b546-c79c040e89ab" providerId="ADAL" clId="{198464E9-3320-49BE-9FC5-9A1C6045C11B}" dt="2022-10-10T10:30:46.575" v="4"/>
          <ac:grpSpMkLst>
            <pc:docMk/>
            <pc:sldMk cId="2012920072" sldId="703"/>
            <ac:grpSpMk id="84" creationId="{51471E17-4E66-297C-3059-9626806EF325}"/>
          </ac:grpSpMkLst>
        </pc:grpChg>
        <pc:grpChg chg="mod">
          <ac:chgData name="Cristina Martins Rodrigues" userId="459032d2-6611-47f6-b546-c79c040e89ab" providerId="ADAL" clId="{198464E9-3320-49BE-9FC5-9A1C6045C11B}" dt="2022-10-10T10:31:43.854" v="41" actId="1037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Cristina Martins Rodrigues" userId="459032d2-6611-47f6-b546-c79c040e89ab" providerId="ADAL" clId="{198464E9-3320-49BE-9FC5-9A1C6045C11B}" dt="2022-10-10T10:31:43.854" v="41" actId="1037"/>
          <ac:grpSpMkLst>
            <pc:docMk/>
            <pc:sldMk cId="2012920072" sldId="703"/>
            <ac:grpSpMk id="164" creationId="{B12A9DF7-32F1-4803-A153-3F0FF3F35D1B}"/>
          </ac:grpSpMkLst>
        </pc:grpChg>
        <pc:grpChg chg="add del mod">
          <ac:chgData name="Cristina Martins Rodrigues" userId="459032d2-6611-47f6-b546-c79c040e89ab" providerId="ADAL" clId="{198464E9-3320-49BE-9FC5-9A1C6045C11B}" dt="2022-10-10T10:30:46.575" v="4"/>
          <ac:grpSpMkLst>
            <pc:docMk/>
            <pc:sldMk cId="2012920072" sldId="703"/>
            <ac:grpSpMk id="179" creationId="{C6200F53-9998-F690-7CFF-47011F3599A8}"/>
          </ac:grpSpMkLst>
        </pc:grpChg>
        <pc:grpChg chg="add del mod">
          <ac:chgData name="Cristina Martins Rodrigues" userId="459032d2-6611-47f6-b546-c79c040e89ab" providerId="ADAL" clId="{198464E9-3320-49BE-9FC5-9A1C6045C11B}" dt="2022-10-10T10:30:46.575" v="4"/>
          <ac:grpSpMkLst>
            <pc:docMk/>
            <pc:sldMk cId="2012920072" sldId="703"/>
            <ac:grpSpMk id="182" creationId="{252B4FAA-1671-06C2-A340-36AFD82E5A31}"/>
          </ac:grpSpMkLst>
        </pc:grpChg>
        <pc:grpChg chg="mod">
          <ac:chgData name="Cristina Martins Rodrigues" userId="459032d2-6611-47f6-b546-c79c040e89ab" providerId="ADAL" clId="{198464E9-3320-49BE-9FC5-9A1C6045C11B}" dt="2022-10-10T10:30:41.173" v="1"/>
          <ac:grpSpMkLst>
            <pc:docMk/>
            <pc:sldMk cId="2012920072" sldId="703"/>
            <ac:grpSpMk id="184" creationId="{F42F0A19-2E4B-5F7B-B996-B8D4049CB834}"/>
          </ac:grpSpMkLst>
        </pc:grpChg>
        <pc:grpChg chg="add del mod">
          <ac:chgData name="Cristina Martins Rodrigues" userId="459032d2-6611-47f6-b546-c79c040e89ab" providerId="ADAL" clId="{198464E9-3320-49BE-9FC5-9A1C6045C11B}" dt="2022-10-10T10:30:46.575" v="4"/>
          <ac:grpSpMkLst>
            <pc:docMk/>
            <pc:sldMk cId="2012920072" sldId="703"/>
            <ac:grpSpMk id="187" creationId="{ED76F20B-AE8D-8714-D6E6-02627CA6018A}"/>
          </ac:grpSpMkLst>
        </pc:grpChg>
        <pc:grpChg chg="mod">
          <ac:chgData name="Cristina Martins Rodrigues" userId="459032d2-6611-47f6-b546-c79c040e89ab" providerId="ADAL" clId="{198464E9-3320-49BE-9FC5-9A1C6045C11B}" dt="2022-10-10T10:30:41.173" v="1"/>
          <ac:grpSpMkLst>
            <pc:docMk/>
            <pc:sldMk cId="2012920072" sldId="703"/>
            <ac:grpSpMk id="189" creationId="{DCC08874-81F5-422D-5AED-AD1CBFE4C29C}"/>
          </ac:grpSpMkLst>
        </pc:grpChg>
        <pc:grpChg chg="add del mod">
          <ac:chgData name="Cristina Martins Rodrigues" userId="459032d2-6611-47f6-b546-c79c040e89ab" providerId="ADAL" clId="{198464E9-3320-49BE-9FC5-9A1C6045C11B}" dt="2022-10-10T10:30:46.575" v="4"/>
          <ac:grpSpMkLst>
            <pc:docMk/>
            <pc:sldMk cId="2012920072" sldId="703"/>
            <ac:grpSpMk id="192" creationId="{227A70AB-1820-822D-0771-DE9996C6D442}"/>
          </ac:grpSpMkLst>
        </pc:grpChg>
        <pc:grpChg chg="add mod">
          <ac:chgData name="Cristina Martins Rodrigues" userId="459032d2-6611-47f6-b546-c79c040e89ab" providerId="ADAL" clId="{198464E9-3320-49BE-9FC5-9A1C6045C11B}" dt="2022-10-10T10:31:11.326" v="8" actId="1076"/>
          <ac:grpSpMkLst>
            <pc:docMk/>
            <pc:sldMk cId="2012920072" sldId="703"/>
            <ac:grpSpMk id="200" creationId="{945B91FE-0D28-4FCC-91EE-B47DC01AE426}"/>
          </ac:grpSpMkLst>
        </pc:grpChg>
        <pc:grpChg chg="add mod">
          <ac:chgData name="Cristina Martins Rodrigues" userId="459032d2-6611-47f6-b546-c79c040e89ab" providerId="ADAL" clId="{198464E9-3320-49BE-9FC5-9A1C6045C11B}" dt="2022-10-10T10:31:11.326" v="8" actId="1076"/>
          <ac:grpSpMkLst>
            <pc:docMk/>
            <pc:sldMk cId="2012920072" sldId="703"/>
            <ac:grpSpMk id="204" creationId="{B86A11A8-B8A3-5EA6-5697-FA213304E352}"/>
          </ac:grpSpMkLst>
        </pc:grpChg>
        <pc:grpChg chg="mod">
          <ac:chgData name="Cristina Martins Rodrigues" userId="459032d2-6611-47f6-b546-c79c040e89ab" providerId="ADAL" clId="{198464E9-3320-49BE-9FC5-9A1C6045C11B}" dt="2022-10-10T10:31:04.260" v="7"/>
          <ac:grpSpMkLst>
            <pc:docMk/>
            <pc:sldMk cId="2012920072" sldId="703"/>
            <ac:grpSpMk id="206" creationId="{72AAA168-6192-F9AD-7DFC-1DA531AAABFC}"/>
          </ac:grpSpMkLst>
        </pc:grpChg>
        <pc:grpChg chg="add mod">
          <ac:chgData name="Cristina Martins Rodrigues" userId="459032d2-6611-47f6-b546-c79c040e89ab" providerId="ADAL" clId="{198464E9-3320-49BE-9FC5-9A1C6045C11B}" dt="2022-10-10T10:31:11.326" v="8" actId="1076"/>
          <ac:grpSpMkLst>
            <pc:docMk/>
            <pc:sldMk cId="2012920072" sldId="703"/>
            <ac:grpSpMk id="214" creationId="{4C2D4267-3EAD-4ADA-B55F-343880A5FA3F}"/>
          </ac:grpSpMkLst>
        </pc:grpChg>
        <pc:grpChg chg="add mod">
          <ac:chgData name="Cristina Martins Rodrigues" userId="459032d2-6611-47f6-b546-c79c040e89ab" providerId="ADAL" clId="{198464E9-3320-49BE-9FC5-9A1C6045C11B}" dt="2022-10-10T10:31:11.326" v="8" actId="1076"/>
          <ac:grpSpMkLst>
            <pc:docMk/>
            <pc:sldMk cId="2012920072" sldId="703"/>
            <ac:grpSpMk id="251" creationId="{E6BDB782-9A85-D646-C562-8FC0F51B4EDC}"/>
          </ac:grpSpMkLst>
        </pc:grpChg>
        <pc:grpChg chg="add mod">
          <ac:chgData name="Cristina Martins Rodrigues" userId="459032d2-6611-47f6-b546-c79c040e89ab" providerId="ADAL" clId="{198464E9-3320-49BE-9FC5-9A1C6045C11B}" dt="2022-10-10T10:31:11.326" v="8" actId="1076"/>
          <ac:grpSpMkLst>
            <pc:docMk/>
            <pc:sldMk cId="2012920072" sldId="703"/>
            <ac:grpSpMk id="261" creationId="{D9B18CC6-A87A-AB48-3F47-C074042C469C}"/>
          </ac:grpSpMkLst>
        </pc:grpChg>
        <pc:grpChg chg="add mod">
          <ac:chgData name="Cristina Martins Rodrigues" userId="459032d2-6611-47f6-b546-c79c040e89ab" providerId="ADAL" clId="{198464E9-3320-49BE-9FC5-9A1C6045C11B}" dt="2022-10-10T10:31:11.326" v="8" actId="1076"/>
          <ac:grpSpMkLst>
            <pc:docMk/>
            <pc:sldMk cId="2012920072" sldId="703"/>
            <ac:grpSpMk id="272" creationId="{A05D087C-F71B-09F9-B8EC-40A59188C6A3}"/>
          </ac:grpSpMkLst>
        </pc:grpChg>
        <pc:grpChg chg="add mod">
          <ac:chgData name="Cristina Martins Rodrigues" userId="459032d2-6611-47f6-b546-c79c040e89ab" providerId="ADAL" clId="{198464E9-3320-49BE-9FC5-9A1C6045C11B}" dt="2022-10-10T10:31:11.326" v="8" actId="1076"/>
          <ac:grpSpMkLst>
            <pc:docMk/>
            <pc:sldMk cId="2012920072" sldId="703"/>
            <ac:grpSpMk id="275" creationId="{C63CE3FF-F9C0-91AD-30C7-D61C29EE03DC}"/>
          </ac:grpSpMkLst>
        </pc:grpChg>
        <pc:grpChg chg="mod">
          <ac:chgData name="Cristina Martins Rodrigues" userId="459032d2-6611-47f6-b546-c79c040e89ab" providerId="ADAL" clId="{198464E9-3320-49BE-9FC5-9A1C6045C11B}" dt="2022-10-10T10:31:04.260" v="7"/>
          <ac:grpSpMkLst>
            <pc:docMk/>
            <pc:sldMk cId="2012920072" sldId="703"/>
            <ac:grpSpMk id="277" creationId="{85B79417-4B93-727B-3A16-93C18D8B7D57}"/>
          </ac:grpSpMkLst>
        </pc:grpChg>
        <pc:grpChg chg="add mod">
          <ac:chgData name="Cristina Martins Rodrigues" userId="459032d2-6611-47f6-b546-c79c040e89ab" providerId="ADAL" clId="{198464E9-3320-49BE-9FC5-9A1C6045C11B}" dt="2022-10-10T10:31:11.326" v="8" actId="1076"/>
          <ac:grpSpMkLst>
            <pc:docMk/>
            <pc:sldMk cId="2012920072" sldId="703"/>
            <ac:grpSpMk id="280" creationId="{141C37B5-0C66-46DC-7AA3-AAE0DBE2CF71}"/>
          </ac:grpSpMkLst>
        </pc:grpChg>
        <pc:grpChg chg="mod">
          <ac:chgData name="Cristina Martins Rodrigues" userId="459032d2-6611-47f6-b546-c79c040e89ab" providerId="ADAL" clId="{198464E9-3320-49BE-9FC5-9A1C6045C11B}" dt="2022-10-10T10:31:04.260" v="7"/>
          <ac:grpSpMkLst>
            <pc:docMk/>
            <pc:sldMk cId="2012920072" sldId="703"/>
            <ac:grpSpMk id="282" creationId="{FB69CB82-C853-BD07-E2E6-FB74E590213D}"/>
          </ac:grpSpMkLst>
        </pc:grpChg>
        <pc:grpChg chg="add mod">
          <ac:chgData name="Cristina Martins Rodrigues" userId="459032d2-6611-47f6-b546-c79c040e89ab" providerId="ADAL" clId="{198464E9-3320-49BE-9FC5-9A1C6045C11B}" dt="2022-10-10T10:31:11.326" v="8" actId="1076"/>
          <ac:grpSpMkLst>
            <pc:docMk/>
            <pc:sldMk cId="2012920072" sldId="703"/>
            <ac:grpSpMk id="285" creationId="{513ED73A-2149-1439-F7F1-142CE832C376}"/>
          </ac:grpSpMkLst>
        </pc:grpChg>
        <pc:picChg chg="add del mod">
          <ac:chgData name="Cristina Martins Rodrigues" userId="459032d2-6611-47f6-b546-c79c040e89ab" providerId="ADAL" clId="{198464E9-3320-49BE-9FC5-9A1C6045C11B}" dt="2022-10-10T10:30:46.575" v="4"/>
          <ac:picMkLst>
            <pc:docMk/>
            <pc:sldMk cId="2012920072" sldId="703"/>
            <ac:picMk id="4" creationId="{12E0DD29-9C55-6C40-FD1B-D247F0FF4B02}"/>
          </ac:picMkLst>
        </pc:picChg>
        <pc:picChg chg="mod">
          <ac:chgData name="Cristina Martins Rodrigues" userId="459032d2-6611-47f6-b546-c79c040e89ab" providerId="ADAL" clId="{198464E9-3320-49BE-9FC5-9A1C6045C11B}" dt="2022-10-10T10:30:41.173" v="1"/>
          <ac:picMkLst>
            <pc:docMk/>
            <pc:sldMk cId="2012920072" sldId="703"/>
            <ac:picMk id="194" creationId="{E23D25CA-B452-B907-ECFB-8B9349ADCFBE}"/>
          </ac:picMkLst>
        </pc:picChg>
        <pc:picChg chg="add del mod">
          <ac:chgData name="Cristina Martins Rodrigues" userId="459032d2-6611-47f6-b546-c79c040e89ab" providerId="ADAL" clId="{198464E9-3320-49BE-9FC5-9A1C6045C11B}" dt="2022-10-10T10:30:46.575" v="4"/>
          <ac:picMkLst>
            <pc:docMk/>
            <pc:sldMk cId="2012920072" sldId="703"/>
            <ac:picMk id="196" creationId="{3D8DAD14-EE94-8733-A6A0-610F9FE6EC62}"/>
          </ac:picMkLst>
        </pc:picChg>
        <pc:picChg chg="add del mod">
          <ac:chgData name="Cristina Martins Rodrigues" userId="459032d2-6611-47f6-b546-c79c040e89ab" providerId="ADAL" clId="{198464E9-3320-49BE-9FC5-9A1C6045C11B}" dt="2022-10-10T10:30:46.575" v="4"/>
          <ac:picMkLst>
            <pc:docMk/>
            <pc:sldMk cId="2012920072" sldId="703"/>
            <ac:picMk id="198" creationId="{3750D851-AC56-5314-4E8A-DDBD045125C0}"/>
          </ac:picMkLst>
        </pc:picChg>
        <pc:picChg chg="add mod">
          <ac:chgData name="Cristina Martins Rodrigues" userId="459032d2-6611-47f6-b546-c79c040e89ab" providerId="ADAL" clId="{198464E9-3320-49BE-9FC5-9A1C6045C11B}" dt="2022-10-10T10:31:11.326" v="8" actId="1076"/>
          <ac:picMkLst>
            <pc:docMk/>
            <pc:sldMk cId="2012920072" sldId="703"/>
            <ac:picMk id="199" creationId="{06EE7AE2-24A8-2B1A-B985-1F43D5BD9D06}"/>
          </ac:picMkLst>
        </pc:picChg>
        <pc:picChg chg="mod">
          <ac:chgData name="Cristina Martins Rodrigues" userId="459032d2-6611-47f6-b546-c79c040e89ab" providerId="ADAL" clId="{198464E9-3320-49BE-9FC5-9A1C6045C11B}" dt="2022-10-10T10:31:04.260" v="7"/>
          <ac:picMkLst>
            <pc:docMk/>
            <pc:sldMk cId="2012920072" sldId="703"/>
            <ac:picMk id="287" creationId="{66FAB635-9980-5332-EBC8-03DFCA7F64E2}"/>
          </ac:picMkLst>
        </pc:picChg>
        <pc:picChg chg="add mod">
          <ac:chgData name="Cristina Martins Rodrigues" userId="459032d2-6611-47f6-b546-c79c040e89ab" providerId="ADAL" clId="{198464E9-3320-49BE-9FC5-9A1C6045C11B}" dt="2022-10-10T10:31:11.326" v="8" actId="1076"/>
          <ac:picMkLst>
            <pc:docMk/>
            <pc:sldMk cId="2012920072" sldId="703"/>
            <ac:picMk id="289" creationId="{D25068F6-390B-8561-4638-72A4407DA751}"/>
          </ac:picMkLst>
        </pc:picChg>
        <pc:picChg chg="add mod">
          <ac:chgData name="Cristina Martins Rodrigues" userId="459032d2-6611-47f6-b546-c79c040e89ab" providerId="ADAL" clId="{198464E9-3320-49BE-9FC5-9A1C6045C11B}" dt="2022-10-10T10:31:11.326" v="8" actId="1076"/>
          <ac:picMkLst>
            <pc:docMk/>
            <pc:sldMk cId="2012920072" sldId="703"/>
            <ac:picMk id="291" creationId="{57E3B52B-1128-6ADB-53BC-A2B6ED2A745D}"/>
          </ac:picMkLst>
        </pc:pic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Adrian Zimmer" userId="S::adrian.zimmer@nfdi4plants.org::8fa12471-3e19-46e7-8144-df8aa9e7672f" providerId="AD" clId="Web-{439C6DFC-1842-43BE-AA7C-E488E3856255}"/>
    <pc:docChg chg="modSld">
      <pc:chgData name="Adrian Zimmer" userId="S::adrian.zimmer@nfdi4plants.org::8fa12471-3e19-46e7-8144-df8aa9e7672f" providerId="AD" clId="Web-{439C6DFC-1842-43BE-AA7C-E488E3856255}" dt="2022-02-08T19:20:04.165" v="1" actId="1076"/>
      <pc:docMkLst>
        <pc:docMk/>
      </pc:docMkLst>
      <pc:sldChg chg="modSp">
        <pc:chgData name="Adrian Zimmer" userId="S::adrian.zimmer@nfdi4plants.org::8fa12471-3e19-46e7-8144-df8aa9e7672f" providerId="AD" clId="Web-{439C6DFC-1842-43BE-AA7C-E488E3856255}" dt="2022-02-08T19:20:04.165" v="1" actId="1076"/>
        <pc:sldMkLst>
          <pc:docMk/>
          <pc:sldMk cId="2276116518" sldId="581"/>
        </pc:sldMkLst>
        <pc:spChg chg="mod">
          <ac:chgData name="Adrian Zimmer" userId="S::adrian.zimmer@nfdi4plants.org::8fa12471-3e19-46e7-8144-df8aa9e7672f" providerId="AD" clId="Web-{439C6DFC-1842-43BE-AA7C-E488E3856255}" dt="2022-02-08T19:20:04.165" v="1" actId="1076"/>
          <ac:spMkLst>
            <pc:docMk/>
            <pc:sldMk cId="2276116518" sldId="581"/>
            <ac:spMk id="2" creationId="{8B13D893-84B9-4AB5-A499-CE954EDFBE82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10A8704B-3638-4A27-A033-5AD0F73DA7E6}"/>
    <pc:docChg chg="undo custSel addSld modSld">
      <pc:chgData name="Timo Mühlhaus" userId="1b6b3aba618dadac" providerId="LiveId" clId="{10A8704B-3638-4A27-A033-5AD0F73DA7E6}" dt="2021-12-09T19:31:55.354" v="44" actId="478"/>
      <pc:docMkLst>
        <pc:docMk/>
      </pc:docMkLst>
      <pc:sldChg chg="modSp mod">
        <pc:chgData name="Timo Mühlhaus" userId="1b6b3aba618dadac" providerId="LiveId" clId="{10A8704B-3638-4A27-A033-5AD0F73DA7E6}" dt="2021-11-13T21:06:31.860" v="1" actId="1076"/>
        <pc:sldMkLst>
          <pc:docMk/>
          <pc:sldMk cId="689199237" sldId="568"/>
        </pc:sldMkLst>
        <pc:grpChg chg="mod">
          <ac:chgData name="Timo Mühlhaus" userId="1b6b3aba618dadac" providerId="LiveId" clId="{10A8704B-3638-4A27-A033-5AD0F73DA7E6}" dt="2021-11-13T21:06:31.860" v="1" actId="1076"/>
          <ac:grpSpMkLst>
            <pc:docMk/>
            <pc:sldMk cId="689199237" sldId="568"/>
            <ac:grpSpMk id="43" creationId="{CA7FB8B0-E768-4CF1-9BD1-4DD8A41C6753}"/>
          </ac:grpSpMkLst>
        </pc:grpChg>
      </pc:sldChg>
      <pc:sldChg chg="addSp delSp modSp mod">
        <pc:chgData name="Timo Mühlhaus" userId="1b6b3aba618dadac" providerId="LiveId" clId="{10A8704B-3638-4A27-A033-5AD0F73DA7E6}" dt="2021-12-09T19:31:55.354" v="44" actId="478"/>
        <pc:sldMkLst>
          <pc:docMk/>
          <pc:sldMk cId="2791572375" sldId="689"/>
        </pc:sldMkLst>
        <pc:spChg chg="add del mod">
          <ac:chgData name="Timo Mühlhaus" userId="1b6b3aba618dadac" providerId="LiveId" clId="{10A8704B-3638-4A27-A033-5AD0F73DA7E6}" dt="2021-12-09T19:31:55.354" v="44" actId="478"/>
          <ac:spMkLst>
            <pc:docMk/>
            <pc:sldMk cId="2791572375" sldId="689"/>
            <ac:spMk id="23" creationId="{3EFD3420-0E7D-43D5-B893-6A236CF5DFF3}"/>
          </ac:spMkLst>
        </pc:spChg>
      </pc:sldChg>
      <pc:sldChg chg="modSp mod">
        <pc:chgData name="Timo Mühlhaus" userId="1b6b3aba618dadac" providerId="LiveId" clId="{10A8704B-3638-4A27-A033-5AD0F73DA7E6}" dt="2021-12-09T19:29:37.955" v="41" actId="14100"/>
        <pc:sldMkLst>
          <pc:docMk/>
          <pc:sldMk cId="2620667548" sldId="724"/>
        </pc:sldMkLst>
        <pc:spChg chg="mod">
          <ac:chgData name="Timo Mühlhaus" userId="1b6b3aba618dadac" providerId="LiveId" clId="{10A8704B-3638-4A27-A033-5AD0F73DA7E6}" dt="2021-12-09T19:29:37.955" v="41" actId="14100"/>
          <ac:spMkLst>
            <pc:docMk/>
            <pc:sldMk cId="2620667548" sldId="724"/>
            <ac:spMk id="89" creationId="{2A01983C-6D97-4AD4-B8B7-5BB61D85A622}"/>
          </ac:spMkLst>
        </pc:spChg>
      </pc:sldChg>
      <pc:sldChg chg="addSp delSp modSp new mod">
        <pc:chgData name="Timo Mühlhaus" userId="1b6b3aba618dadac" providerId="LiveId" clId="{10A8704B-3638-4A27-A033-5AD0F73DA7E6}" dt="2021-11-13T21:26:32.553" v="40" actId="21"/>
        <pc:sldMkLst>
          <pc:docMk/>
          <pc:sldMk cId="2019075521" sldId="734"/>
        </pc:sldMkLst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2" creationId="{AEF26047-52BB-4F4D-8870-1EA20632A14D}"/>
          </ac:spMkLst>
        </pc:spChg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3" creationId="{B249C29E-EDC9-4BA2-8798-D676A9E89450}"/>
          </ac:spMkLst>
        </pc:spChg>
        <pc:spChg chg="add del mod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4" creationId="{619F5048-98D9-43D9-9E1C-1D9E77D4A1FC}"/>
          </ac:spMkLst>
        </pc:spChg>
        <pc:spChg chg="del mod topLvl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6" creationId="{A94B052D-E88E-4C29-A6C2-4E0E925AFC04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8" creationId="{2D177D26-D0EB-4641-AB3D-D1519186AD4B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9" creationId="{46FD08C4-9EF4-4B5B-981C-D156E4BD3292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0" creationId="{B1F1F159-3785-4DDE-8364-9187D4BB1EC6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1" creationId="{9B7D56E4-771D-4DFA-B8E3-9C5658367641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2" creationId="{48EFFAE8-07C9-4C64-9AD8-C617416403B8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3" creationId="{949B3B50-0E0D-433D-94BF-92E036091FD7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4" creationId="{9CE95356-5EA4-400D-A249-2306B3A619D6}"/>
          </ac:spMkLst>
        </pc:spChg>
        <pc:grpChg chg="add del mod">
          <ac:chgData name="Timo Mühlhaus" userId="1b6b3aba618dadac" providerId="LiveId" clId="{10A8704B-3638-4A27-A033-5AD0F73DA7E6}" dt="2021-11-13T21:25:44.158" v="8" actId="165"/>
          <ac:grpSpMkLst>
            <pc:docMk/>
            <pc:sldMk cId="2019075521" sldId="734"/>
            <ac:grpSpMk id="5" creationId="{C703C3EE-3C44-41A2-8274-F21AA8389E87}"/>
          </ac:grpSpMkLst>
        </pc:grpChg>
        <pc:grpChg chg="del mod topLvl">
          <ac:chgData name="Timo Mühlhaus" userId="1b6b3aba618dadac" providerId="LiveId" clId="{10A8704B-3638-4A27-A033-5AD0F73DA7E6}" dt="2021-11-13T21:26:32.553" v="40" actId="21"/>
          <ac:grpSpMkLst>
            <pc:docMk/>
            <pc:sldMk cId="2019075521" sldId="734"/>
            <ac:grpSpMk id="7" creationId="{3EA6E932-0486-469B-BBFB-A3A78952FEB9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Box 156">
            <a:extLst>
              <a:ext uri="{FF2B5EF4-FFF2-40B4-BE49-F238E27FC236}">
                <a16:creationId xmlns:a16="http://schemas.microsoft.com/office/drawing/2014/main" id="{47AFAD82-05BD-475E-981E-81CFB8CF9AEF}"/>
              </a:ext>
            </a:extLst>
          </p:cNvPr>
          <p:cNvSpPr txBox="1"/>
          <p:nvPr/>
        </p:nvSpPr>
        <p:spPr>
          <a:xfrm>
            <a:off x="9571009" y="2155396"/>
            <a:ext cx="1815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domain experts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C1D7A2B-DAD6-4032-8296-0E6F4CE23FA2}"/>
              </a:ext>
            </a:extLst>
          </p:cNvPr>
          <p:cNvGrpSpPr/>
          <p:nvPr/>
        </p:nvGrpSpPr>
        <p:grpSpPr>
          <a:xfrm>
            <a:off x="9928917" y="982302"/>
            <a:ext cx="1099733" cy="1099733"/>
            <a:chOff x="8133118" y="1603813"/>
            <a:chExt cx="1459546" cy="1459546"/>
          </a:xfrm>
        </p:grpSpPr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E4583454-318D-4967-B9C1-1D300BFA7FF7}"/>
                </a:ext>
              </a:extLst>
            </p:cNvPr>
            <p:cNvSpPr/>
            <p:nvPr/>
          </p:nvSpPr>
          <p:spPr>
            <a:xfrm>
              <a:off x="8133118" y="1603813"/>
              <a:ext cx="1459546" cy="14595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5151E7A-10F5-42B1-BA6D-469388796F63}"/>
                </a:ext>
              </a:extLst>
            </p:cNvPr>
            <p:cNvGrpSpPr/>
            <p:nvPr/>
          </p:nvGrpSpPr>
          <p:grpSpPr>
            <a:xfrm flipH="1">
              <a:off x="8233054" y="1887045"/>
              <a:ext cx="1324608" cy="893079"/>
              <a:chOff x="6588827" y="562265"/>
              <a:chExt cx="1727860" cy="1164963"/>
            </a:xfrm>
            <a:solidFill>
              <a:schemeClr val="accent1"/>
            </a:solidFill>
          </p:grpSpPr>
          <p:pic>
            <p:nvPicPr>
              <p:cNvPr id="161" name="Graphic 160" descr="User">
                <a:extLst>
                  <a:ext uri="{FF2B5EF4-FFF2-40B4-BE49-F238E27FC236}">
                    <a16:creationId xmlns:a16="http://schemas.microsoft.com/office/drawing/2014/main" id="{ACF33EF8-8444-47C3-B9A0-7CBCF5AB6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402287" y="56226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2" name="Graphic 161" descr="Scientist">
                <a:extLst>
                  <a:ext uri="{FF2B5EF4-FFF2-40B4-BE49-F238E27FC236}">
                    <a16:creationId xmlns:a16="http://schemas.microsoft.com/office/drawing/2014/main" id="{AC08D1F6-380F-4A01-8A9D-FDF90A1CE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588827" y="56385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63" name="Graphic 162" descr="User">
                <a:extLst>
                  <a:ext uri="{FF2B5EF4-FFF2-40B4-BE49-F238E27FC236}">
                    <a16:creationId xmlns:a16="http://schemas.microsoft.com/office/drawing/2014/main" id="{4BBD59C0-E64D-4D69-A532-53AC2A6AC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011009" y="726047"/>
                <a:ext cx="1001181" cy="1001181"/>
              </a:xfrm>
              <a:prstGeom prst="rect">
                <a:avLst/>
              </a:prstGeom>
            </p:spPr>
          </p:pic>
        </p:grp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12A9DF7-32F1-4803-A153-3F0FF3F35D1B}"/>
              </a:ext>
            </a:extLst>
          </p:cNvPr>
          <p:cNvGrpSpPr/>
          <p:nvPr/>
        </p:nvGrpSpPr>
        <p:grpSpPr>
          <a:xfrm>
            <a:off x="9928917" y="3110728"/>
            <a:ext cx="1099733" cy="1099733"/>
            <a:chOff x="5457549" y="1517706"/>
            <a:chExt cx="1099733" cy="1099733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96F9395-657B-4BEB-946D-BFD75F7291F1}"/>
                </a:ext>
              </a:extLst>
            </p:cNvPr>
            <p:cNvGrpSpPr/>
            <p:nvPr/>
          </p:nvGrpSpPr>
          <p:grpSpPr>
            <a:xfrm>
              <a:off x="5457549" y="1517706"/>
              <a:ext cx="1099733" cy="1099733"/>
              <a:chOff x="8133118" y="1603813"/>
              <a:chExt cx="1459546" cy="1459546"/>
            </a:xfrm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82A48623-7549-4921-9360-3B4D92A4B217}"/>
                  </a:ext>
                </a:extLst>
              </p:cNvPr>
              <p:cNvSpPr/>
              <p:nvPr/>
            </p:nvSpPr>
            <p:spPr>
              <a:xfrm>
                <a:off x="8133118" y="1603813"/>
                <a:ext cx="1459546" cy="1459546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8D9DB23B-8F76-439F-ACDD-8AE9D9181E77}"/>
                  </a:ext>
                </a:extLst>
              </p:cNvPr>
              <p:cNvGrpSpPr/>
              <p:nvPr/>
            </p:nvGrpSpPr>
            <p:grpSpPr>
              <a:xfrm flipH="1">
                <a:off x="8233049" y="1887045"/>
                <a:ext cx="1000957" cy="893079"/>
                <a:chOff x="7011009" y="562265"/>
                <a:chExt cx="1305678" cy="1164963"/>
              </a:xfrm>
              <a:solidFill>
                <a:schemeClr val="accent1"/>
              </a:solidFill>
            </p:grpSpPr>
            <p:pic>
              <p:nvPicPr>
                <p:cNvPr id="172" name="Graphic 171" descr="User">
                  <a:extLst>
                    <a:ext uri="{FF2B5EF4-FFF2-40B4-BE49-F238E27FC236}">
                      <a16:creationId xmlns:a16="http://schemas.microsoft.com/office/drawing/2014/main" id="{1C82F139-2052-4FE1-9513-7B12366B51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2287" y="56226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73" name="Graphic 172" descr="User">
                  <a:extLst>
                    <a:ext uri="{FF2B5EF4-FFF2-40B4-BE49-F238E27FC236}">
                      <a16:creationId xmlns:a16="http://schemas.microsoft.com/office/drawing/2014/main" id="{693FA197-2E58-4DC1-AB15-9419B36499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11009" y="726047"/>
                  <a:ext cx="1001181" cy="10011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6" name="Graphic 21" descr="Call center">
              <a:extLst>
                <a:ext uri="{FF2B5EF4-FFF2-40B4-BE49-F238E27FC236}">
                  <a16:creationId xmlns:a16="http://schemas.microsoft.com/office/drawing/2014/main" id="{A8D4FD88-BB85-4EE2-8C3B-A407670A4962}"/>
                </a:ext>
              </a:extLst>
            </p:cNvPr>
            <p:cNvGrpSpPr/>
            <p:nvPr/>
          </p:nvGrpSpPr>
          <p:grpSpPr>
            <a:xfrm>
              <a:off x="6127629" y="1784943"/>
              <a:ext cx="323194" cy="383793"/>
              <a:chOff x="7922824" y="3544931"/>
              <a:chExt cx="359289" cy="426656"/>
            </a:xfrm>
          </p:grpSpPr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8CD7F939-E724-4405-B74B-2748A57F00F8}"/>
                  </a:ext>
                </a:extLst>
              </p:cNvPr>
              <p:cNvSpPr/>
              <p:nvPr/>
            </p:nvSpPr>
            <p:spPr>
              <a:xfrm>
                <a:off x="7922824" y="3791943"/>
                <a:ext cx="359289" cy="179644"/>
              </a:xfrm>
              <a:custGeom>
                <a:avLst/>
                <a:gdLst>
                  <a:gd name="connsiteX0" fmla="*/ 341325 w 359289"/>
                  <a:gd name="connsiteY0" fmla="*/ 53893 h 179644"/>
                  <a:gd name="connsiteX1" fmla="*/ 253748 w 359289"/>
                  <a:gd name="connsiteY1" fmla="*/ 11228 h 179644"/>
                  <a:gd name="connsiteX2" fmla="*/ 179645 w 359289"/>
                  <a:gd name="connsiteY2" fmla="*/ 0 h 179644"/>
                  <a:gd name="connsiteX3" fmla="*/ 105541 w 359289"/>
                  <a:gd name="connsiteY3" fmla="*/ 11228 h 179644"/>
                  <a:gd name="connsiteX4" fmla="*/ 17964 w 359289"/>
                  <a:gd name="connsiteY4" fmla="*/ 53893 h 179644"/>
                  <a:gd name="connsiteX5" fmla="*/ 0 w 359289"/>
                  <a:gd name="connsiteY5" fmla="*/ 89822 h 179644"/>
                  <a:gd name="connsiteX6" fmla="*/ 0 w 359289"/>
                  <a:gd name="connsiteY6" fmla="*/ 179645 h 179644"/>
                  <a:gd name="connsiteX7" fmla="*/ 359289 w 359289"/>
                  <a:gd name="connsiteY7" fmla="*/ 179645 h 179644"/>
                  <a:gd name="connsiteX8" fmla="*/ 359289 w 359289"/>
                  <a:gd name="connsiteY8" fmla="*/ 89822 h 179644"/>
                  <a:gd name="connsiteX9" fmla="*/ 341325 w 359289"/>
                  <a:gd name="connsiteY9" fmla="*/ 53893 h 1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9289" h="179644">
                    <a:moveTo>
                      <a:pt x="341325" y="53893"/>
                    </a:moveTo>
                    <a:cubicBezTo>
                      <a:pt x="316624" y="33683"/>
                      <a:pt x="285186" y="20210"/>
                      <a:pt x="253748" y="11228"/>
                    </a:cubicBezTo>
                    <a:cubicBezTo>
                      <a:pt x="231293" y="4491"/>
                      <a:pt x="206591" y="0"/>
                      <a:pt x="179645" y="0"/>
                    </a:cubicBezTo>
                    <a:cubicBezTo>
                      <a:pt x="154944" y="0"/>
                      <a:pt x="130242" y="4491"/>
                      <a:pt x="105541" y="11228"/>
                    </a:cubicBezTo>
                    <a:cubicBezTo>
                      <a:pt x="74103" y="20210"/>
                      <a:pt x="42666" y="35929"/>
                      <a:pt x="17964" y="53893"/>
                    </a:cubicBezTo>
                    <a:cubicBezTo>
                      <a:pt x="6737" y="62876"/>
                      <a:pt x="0" y="76349"/>
                      <a:pt x="0" y="89822"/>
                    </a:cubicBezTo>
                    <a:lnTo>
                      <a:pt x="0" y="179645"/>
                    </a:lnTo>
                    <a:lnTo>
                      <a:pt x="359289" y="179645"/>
                    </a:lnTo>
                    <a:lnTo>
                      <a:pt x="359289" y="89822"/>
                    </a:lnTo>
                    <a:cubicBezTo>
                      <a:pt x="359289" y="76349"/>
                      <a:pt x="352553" y="62876"/>
                      <a:pt x="341325" y="538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053F0FCD-ED7A-433F-8748-F72A394CD9A5}"/>
                  </a:ext>
                </a:extLst>
              </p:cNvPr>
              <p:cNvSpPr/>
              <p:nvPr/>
            </p:nvSpPr>
            <p:spPr>
              <a:xfrm>
                <a:off x="8003664" y="3544931"/>
                <a:ext cx="250941" cy="213328"/>
              </a:xfrm>
              <a:custGeom>
                <a:avLst/>
                <a:gdLst>
                  <a:gd name="connsiteX0" fmla="*/ 11228 w 250941"/>
                  <a:gd name="connsiteY0" fmla="*/ 58385 h 213328"/>
                  <a:gd name="connsiteX1" fmla="*/ 19087 w 250941"/>
                  <a:gd name="connsiteY1" fmla="*/ 55016 h 213328"/>
                  <a:gd name="connsiteX2" fmla="*/ 19087 w 250941"/>
                  <a:gd name="connsiteY2" fmla="*/ 55016 h 213328"/>
                  <a:gd name="connsiteX3" fmla="*/ 98805 w 250941"/>
                  <a:gd name="connsiteY3" fmla="*/ 22456 h 213328"/>
                  <a:gd name="connsiteX4" fmla="*/ 211082 w 250941"/>
                  <a:gd name="connsiteY4" fmla="*/ 134734 h 213328"/>
                  <a:gd name="connsiteX5" fmla="*/ 211082 w 250941"/>
                  <a:gd name="connsiteY5" fmla="*/ 160557 h 213328"/>
                  <a:gd name="connsiteX6" fmla="*/ 146523 w 250941"/>
                  <a:gd name="connsiteY6" fmla="*/ 181890 h 213328"/>
                  <a:gd name="connsiteX7" fmla="*/ 138102 w 250941"/>
                  <a:gd name="connsiteY7" fmla="*/ 179645 h 213328"/>
                  <a:gd name="connsiteX8" fmla="*/ 121260 w 250941"/>
                  <a:gd name="connsiteY8" fmla="*/ 196486 h 213328"/>
                  <a:gd name="connsiteX9" fmla="*/ 138102 w 250941"/>
                  <a:gd name="connsiteY9" fmla="*/ 213328 h 213328"/>
                  <a:gd name="connsiteX10" fmla="*/ 153821 w 250941"/>
                  <a:gd name="connsiteY10" fmla="*/ 203223 h 213328"/>
                  <a:gd name="connsiteX11" fmla="*/ 243082 w 250941"/>
                  <a:gd name="connsiteY11" fmla="*/ 173469 h 213328"/>
                  <a:gd name="connsiteX12" fmla="*/ 250941 w 250941"/>
                  <a:gd name="connsiteY12" fmla="*/ 162803 h 213328"/>
                  <a:gd name="connsiteX13" fmla="*/ 250941 w 250941"/>
                  <a:gd name="connsiteY13" fmla="*/ 112278 h 213328"/>
                  <a:gd name="connsiteX14" fmla="*/ 239713 w 250941"/>
                  <a:gd name="connsiteY14" fmla="*/ 101050 h 213328"/>
                  <a:gd name="connsiteX15" fmla="*/ 229608 w 250941"/>
                  <a:gd name="connsiteY15" fmla="*/ 101050 h 213328"/>
                  <a:gd name="connsiteX16" fmla="*/ 98805 w 250941"/>
                  <a:gd name="connsiteY16" fmla="*/ 0 h 213328"/>
                  <a:gd name="connsiteX17" fmla="*/ 4491 w 250941"/>
                  <a:gd name="connsiteY17" fmla="*/ 38174 h 213328"/>
                  <a:gd name="connsiteX18" fmla="*/ 0 w 250941"/>
                  <a:gd name="connsiteY18" fmla="*/ 47157 h 213328"/>
                  <a:gd name="connsiteX19" fmla="*/ 11228 w 250941"/>
                  <a:gd name="connsiteY19" fmla="*/ 58385 h 213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941" h="213328">
                    <a:moveTo>
                      <a:pt x="11228" y="58385"/>
                    </a:moveTo>
                    <a:cubicBezTo>
                      <a:pt x="14596" y="58385"/>
                      <a:pt x="17403" y="57262"/>
                      <a:pt x="19087" y="55016"/>
                    </a:cubicBezTo>
                    <a:lnTo>
                      <a:pt x="19087" y="55016"/>
                    </a:lnTo>
                    <a:cubicBezTo>
                      <a:pt x="39859" y="34806"/>
                      <a:pt x="67928" y="22456"/>
                      <a:pt x="98805" y="22456"/>
                    </a:cubicBezTo>
                    <a:cubicBezTo>
                      <a:pt x="160557" y="22456"/>
                      <a:pt x="211082" y="72981"/>
                      <a:pt x="211082" y="134734"/>
                    </a:cubicBezTo>
                    <a:lnTo>
                      <a:pt x="211082" y="160557"/>
                    </a:lnTo>
                    <a:lnTo>
                      <a:pt x="146523" y="181890"/>
                    </a:lnTo>
                    <a:cubicBezTo>
                      <a:pt x="143716" y="180767"/>
                      <a:pt x="140909" y="179645"/>
                      <a:pt x="138102" y="179645"/>
                    </a:cubicBezTo>
                    <a:cubicBezTo>
                      <a:pt x="128558" y="179645"/>
                      <a:pt x="121260" y="186943"/>
                      <a:pt x="121260" y="196486"/>
                    </a:cubicBezTo>
                    <a:cubicBezTo>
                      <a:pt x="121260" y="206030"/>
                      <a:pt x="128558" y="213328"/>
                      <a:pt x="138102" y="213328"/>
                    </a:cubicBezTo>
                    <a:cubicBezTo>
                      <a:pt x="144839" y="213328"/>
                      <a:pt x="151014" y="209398"/>
                      <a:pt x="153821" y="203223"/>
                    </a:cubicBezTo>
                    <a:lnTo>
                      <a:pt x="243082" y="173469"/>
                    </a:lnTo>
                    <a:cubicBezTo>
                      <a:pt x="247573" y="171785"/>
                      <a:pt x="250941" y="167856"/>
                      <a:pt x="250941" y="162803"/>
                    </a:cubicBezTo>
                    <a:lnTo>
                      <a:pt x="250941" y="112278"/>
                    </a:lnTo>
                    <a:cubicBezTo>
                      <a:pt x="250941" y="106103"/>
                      <a:pt x="245889" y="101050"/>
                      <a:pt x="239713" y="101050"/>
                    </a:cubicBezTo>
                    <a:lnTo>
                      <a:pt x="229608" y="101050"/>
                    </a:lnTo>
                    <a:cubicBezTo>
                      <a:pt x="214451" y="43227"/>
                      <a:pt x="161680" y="0"/>
                      <a:pt x="98805" y="0"/>
                    </a:cubicBezTo>
                    <a:cubicBezTo>
                      <a:pt x="62314" y="0"/>
                      <a:pt x="29192" y="14596"/>
                      <a:pt x="4491" y="38174"/>
                    </a:cubicBezTo>
                    <a:cubicBezTo>
                      <a:pt x="1684" y="40420"/>
                      <a:pt x="0" y="43227"/>
                      <a:pt x="0" y="47157"/>
                    </a:cubicBezTo>
                    <a:cubicBezTo>
                      <a:pt x="0" y="53332"/>
                      <a:pt x="5053" y="58385"/>
                      <a:pt x="11228" y="58385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037EE099-D1C5-463A-8AA7-191F6AE63A21}"/>
                  </a:ext>
                </a:extLst>
              </p:cNvPr>
              <p:cNvSpPr/>
              <p:nvPr/>
            </p:nvSpPr>
            <p:spPr>
              <a:xfrm>
                <a:off x="8012646" y="3589843"/>
                <a:ext cx="179644" cy="179644"/>
              </a:xfrm>
              <a:custGeom>
                <a:avLst/>
                <a:gdLst>
                  <a:gd name="connsiteX0" fmla="*/ 179083 w 179644"/>
                  <a:gd name="connsiteY0" fmla="*/ 99366 h 179644"/>
                  <a:gd name="connsiteX1" fmla="*/ 179645 w 179644"/>
                  <a:gd name="connsiteY1" fmla="*/ 89822 h 179644"/>
                  <a:gd name="connsiteX2" fmla="*/ 89822 w 179644"/>
                  <a:gd name="connsiteY2" fmla="*/ 0 h 179644"/>
                  <a:gd name="connsiteX3" fmla="*/ 0 w 179644"/>
                  <a:gd name="connsiteY3" fmla="*/ 89822 h 179644"/>
                  <a:gd name="connsiteX4" fmla="*/ 89822 w 179644"/>
                  <a:gd name="connsiteY4" fmla="*/ 179645 h 179644"/>
                  <a:gd name="connsiteX5" fmla="*/ 95436 w 179644"/>
                  <a:gd name="connsiteY5" fmla="*/ 179083 h 179644"/>
                  <a:gd name="connsiteX6" fmla="*/ 95436 w 179644"/>
                  <a:gd name="connsiteY6" fmla="*/ 151575 h 179644"/>
                  <a:gd name="connsiteX7" fmla="*/ 95436 w 179644"/>
                  <a:gd name="connsiteY7" fmla="*/ 151575 h 179644"/>
                  <a:gd name="connsiteX8" fmla="*/ 98805 w 179644"/>
                  <a:gd name="connsiteY8" fmla="*/ 136418 h 179644"/>
                  <a:gd name="connsiteX9" fmla="*/ 118453 w 179644"/>
                  <a:gd name="connsiteY9" fmla="*/ 119576 h 179644"/>
                  <a:gd name="connsiteX10" fmla="*/ 179083 w 179644"/>
                  <a:gd name="connsiteY10" fmla="*/ 99366 h 1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644" h="179644">
                    <a:moveTo>
                      <a:pt x="179083" y="99366"/>
                    </a:moveTo>
                    <a:cubicBezTo>
                      <a:pt x="179645" y="95998"/>
                      <a:pt x="179645" y="93191"/>
                      <a:pt x="179645" y="89822"/>
                    </a:cubicBezTo>
                    <a:cubicBezTo>
                      <a:pt x="179645" y="40420"/>
                      <a:pt x="139225" y="0"/>
                      <a:pt x="89822" y="0"/>
                    </a:cubicBezTo>
                    <a:cubicBezTo>
                      <a:pt x="40420" y="0"/>
                      <a:pt x="0" y="40420"/>
                      <a:pt x="0" y="89822"/>
                    </a:cubicBezTo>
                    <a:cubicBezTo>
                      <a:pt x="0" y="139225"/>
                      <a:pt x="40420" y="179645"/>
                      <a:pt x="89822" y="179645"/>
                    </a:cubicBezTo>
                    <a:cubicBezTo>
                      <a:pt x="91507" y="179645"/>
                      <a:pt x="93752" y="179645"/>
                      <a:pt x="95436" y="179083"/>
                    </a:cubicBezTo>
                    <a:lnTo>
                      <a:pt x="95436" y="151575"/>
                    </a:lnTo>
                    <a:lnTo>
                      <a:pt x="95436" y="151575"/>
                    </a:lnTo>
                    <a:cubicBezTo>
                      <a:pt x="95436" y="146523"/>
                      <a:pt x="96559" y="141470"/>
                      <a:pt x="98805" y="136418"/>
                    </a:cubicBezTo>
                    <a:cubicBezTo>
                      <a:pt x="102734" y="128558"/>
                      <a:pt x="109471" y="122383"/>
                      <a:pt x="118453" y="119576"/>
                    </a:cubicBezTo>
                    <a:lnTo>
                      <a:pt x="179083" y="99366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82D0C58D-BD6E-4901-A613-42EC77367F8B}"/>
              </a:ext>
            </a:extLst>
          </p:cNvPr>
          <p:cNvSpPr txBox="1"/>
          <p:nvPr/>
        </p:nvSpPr>
        <p:spPr>
          <a:xfrm>
            <a:off x="9317433" y="4305065"/>
            <a:ext cx="23036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metadata specialists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19D5B5-BAFC-4DB1-9213-79A6CF0F39DE}"/>
              </a:ext>
            </a:extLst>
          </p:cNvPr>
          <p:cNvCxnSpPr>
            <a:cxnSpLocks/>
          </p:cNvCxnSpPr>
          <p:nvPr/>
        </p:nvCxnSpPr>
        <p:spPr>
          <a:xfrm flipH="1" flipV="1">
            <a:off x="8262731" y="2789583"/>
            <a:ext cx="1451114" cy="589722"/>
          </a:xfrm>
          <a:prstGeom prst="straightConnector1">
            <a:avLst/>
          </a:prstGeom>
          <a:ln w="38100">
            <a:solidFill>
              <a:srgbClr val="1FC2A7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CA85411-EA96-4BEF-9ADC-95148DFA60D2}"/>
              </a:ext>
            </a:extLst>
          </p:cNvPr>
          <p:cNvCxnSpPr>
            <a:cxnSpLocks/>
          </p:cNvCxnSpPr>
          <p:nvPr/>
        </p:nvCxnSpPr>
        <p:spPr>
          <a:xfrm flipH="1">
            <a:off x="8249479" y="1742661"/>
            <a:ext cx="1451114" cy="58972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9" name="Picture 85">
            <a:extLst>
              <a:ext uri="{FF2B5EF4-FFF2-40B4-BE49-F238E27FC236}">
                <a16:creationId xmlns:a16="http://schemas.microsoft.com/office/drawing/2014/main" id="{06EE7AE2-24A8-2B1A-B985-1F43D5BD9D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0294" t="23908" r="13709" b="26438"/>
          <a:stretch/>
        </p:blipFill>
        <p:spPr>
          <a:xfrm>
            <a:off x="7159418" y="2082035"/>
            <a:ext cx="535889" cy="535822"/>
          </a:xfrm>
          <a:prstGeom prst="ellipse">
            <a:avLst/>
          </a:prstGeom>
        </p:spPr>
      </p:pic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945B91FE-0D28-4FCC-91EE-B47DC01AE426}"/>
              </a:ext>
            </a:extLst>
          </p:cNvPr>
          <p:cNvGrpSpPr/>
          <p:nvPr/>
        </p:nvGrpSpPr>
        <p:grpSpPr>
          <a:xfrm>
            <a:off x="7661552" y="2284580"/>
            <a:ext cx="335397" cy="451969"/>
            <a:chOff x="8433217" y="995277"/>
            <a:chExt cx="335397" cy="451969"/>
          </a:xfrm>
        </p:grpSpPr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E24C25B3-26B9-047B-A180-A91C81A5FE3C}"/>
                </a:ext>
              </a:extLst>
            </p:cNvPr>
            <p:cNvSpPr/>
            <p:nvPr/>
          </p:nvSpPr>
          <p:spPr>
            <a:xfrm rot="20924442">
              <a:off x="8433217" y="995277"/>
              <a:ext cx="197081" cy="4519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Rechteck 201">
              <a:extLst>
                <a:ext uri="{FF2B5EF4-FFF2-40B4-BE49-F238E27FC236}">
                  <a16:creationId xmlns:a16="http://schemas.microsoft.com/office/drawing/2014/main" id="{1944A381-8A8E-C7EE-56D8-8D08774BF9BB}"/>
                </a:ext>
              </a:extLst>
            </p:cNvPr>
            <p:cNvSpPr/>
            <p:nvPr/>
          </p:nvSpPr>
          <p:spPr>
            <a:xfrm rot="20924442">
              <a:off x="8547724" y="1093746"/>
              <a:ext cx="220890" cy="3317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3" name="Gleichschenkliges Dreieck 202">
              <a:extLst>
                <a:ext uri="{FF2B5EF4-FFF2-40B4-BE49-F238E27FC236}">
                  <a16:creationId xmlns:a16="http://schemas.microsoft.com/office/drawing/2014/main" id="{9B1AE585-7877-5098-09E8-49290E279AF0}"/>
                </a:ext>
              </a:extLst>
            </p:cNvPr>
            <p:cNvSpPr/>
            <p:nvPr/>
          </p:nvSpPr>
          <p:spPr>
            <a:xfrm rot="12859724">
              <a:off x="8558914" y="1007720"/>
              <a:ext cx="174366" cy="80708"/>
            </a:xfrm>
            <a:prstGeom prst="triangle">
              <a:avLst>
                <a:gd name="adj" fmla="val 4737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4" name="Group 71">
            <a:extLst>
              <a:ext uri="{FF2B5EF4-FFF2-40B4-BE49-F238E27FC236}">
                <a16:creationId xmlns:a16="http://schemas.microsoft.com/office/drawing/2014/main" id="{B86A11A8-B8A3-5EA6-5697-FA213304E352}"/>
              </a:ext>
            </a:extLst>
          </p:cNvPr>
          <p:cNvGrpSpPr/>
          <p:nvPr/>
        </p:nvGrpSpPr>
        <p:grpSpPr>
          <a:xfrm>
            <a:off x="5236591" y="2083494"/>
            <a:ext cx="555676" cy="555675"/>
            <a:chOff x="3270643" y="1012592"/>
            <a:chExt cx="1252979" cy="1252979"/>
          </a:xfrm>
        </p:grpSpPr>
        <p:sp>
          <p:nvSpPr>
            <p:cNvPr id="205" name="Oval 70">
              <a:extLst>
                <a:ext uri="{FF2B5EF4-FFF2-40B4-BE49-F238E27FC236}">
                  <a16:creationId xmlns:a16="http://schemas.microsoft.com/office/drawing/2014/main" id="{E3725CC5-2EEF-6637-2CDB-63CF3A1CCC3F}"/>
                </a:ext>
              </a:extLst>
            </p:cNvPr>
            <p:cNvSpPr/>
            <p:nvPr/>
          </p:nvSpPr>
          <p:spPr>
            <a:xfrm>
              <a:off x="3293025" y="1034974"/>
              <a:ext cx="1208213" cy="1208213"/>
            </a:xfrm>
            <a:prstGeom prst="ellipse">
              <a:avLst/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6" name="Graphic 66" descr="Earth globe: Americas with solid fill">
              <a:extLst>
                <a:ext uri="{FF2B5EF4-FFF2-40B4-BE49-F238E27FC236}">
                  <a16:creationId xmlns:a16="http://schemas.microsoft.com/office/drawing/2014/main" id="{72AAA168-6192-F9AD-7DFC-1DA531AAABFC}"/>
                </a:ext>
              </a:extLst>
            </p:cNvPr>
            <p:cNvGrpSpPr/>
            <p:nvPr/>
          </p:nvGrpSpPr>
          <p:grpSpPr>
            <a:xfrm>
              <a:off x="3270643" y="1012592"/>
              <a:ext cx="1252979" cy="1252979"/>
              <a:chOff x="5870197" y="580329"/>
              <a:chExt cx="723900" cy="723900"/>
            </a:xfrm>
            <a:solidFill>
              <a:srgbClr val="2D3E50"/>
            </a:solidFill>
          </p:grpSpPr>
          <p:sp>
            <p:nvSpPr>
              <p:cNvPr id="207" name="Freeform: Shape 68">
                <a:extLst>
                  <a:ext uri="{FF2B5EF4-FFF2-40B4-BE49-F238E27FC236}">
                    <a16:creationId xmlns:a16="http://schemas.microsoft.com/office/drawing/2014/main" id="{C53EF75D-49DE-F857-FB2A-86A4490E467E}"/>
                  </a:ext>
                </a:extLst>
              </p:cNvPr>
              <p:cNvSpPr/>
              <p:nvPr/>
            </p:nvSpPr>
            <p:spPr>
              <a:xfrm>
                <a:off x="5870197" y="580329"/>
                <a:ext cx="723900" cy="723900"/>
              </a:xfrm>
              <a:custGeom>
                <a:avLst/>
                <a:gdLst>
                  <a:gd name="connsiteX0" fmla="*/ 361950 w 723900"/>
                  <a:gd name="connsiteY0" fmla="*/ 0 h 723900"/>
                  <a:gd name="connsiteX1" fmla="*/ 0 w 723900"/>
                  <a:gd name="connsiteY1" fmla="*/ 361950 h 723900"/>
                  <a:gd name="connsiteX2" fmla="*/ 361950 w 723900"/>
                  <a:gd name="connsiteY2" fmla="*/ 723900 h 723900"/>
                  <a:gd name="connsiteX3" fmla="*/ 723900 w 723900"/>
                  <a:gd name="connsiteY3" fmla="*/ 361950 h 723900"/>
                  <a:gd name="connsiteX4" fmla="*/ 361950 w 723900"/>
                  <a:gd name="connsiteY4" fmla="*/ 0 h 723900"/>
                  <a:gd name="connsiteX5" fmla="*/ 38100 w 723900"/>
                  <a:gd name="connsiteY5" fmla="*/ 361950 h 723900"/>
                  <a:gd name="connsiteX6" fmla="*/ 123825 w 723900"/>
                  <a:gd name="connsiteY6" fmla="*/ 142875 h 723900"/>
                  <a:gd name="connsiteX7" fmla="*/ 142875 w 723900"/>
                  <a:gd name="connsiteY7" fmla="*/ 161925 h 723900"/>
                  <a:gd name="connsiteX8" fmla="*/ 142875 w 723900"/>
                  <a:gd name="connsiteY8" fmla="*/ 221933 h 723900"/>
                  <a:gd name="connsiteX9" fmla="*/ 146685 w 723900"/>
                  <a:gd name="connsiteY9" fmla="*/ 233363 h 723900"/>
                  <a:gd name="connsiteX10" fmla="*/ 209550 w 723900"/>
                  <a:gd name="connsiteY10" fmla="*/ 314325 h 723900"/>
                  <a:gd name="connsiteX11" fmla="*/ 214313 w 723900"/>
                  <a:gd name="connsiteY11" fmla="*/ 309563 h 723900"/>
                  <a:gd name="connsiteX12" fmla="*/ 216218 w 723900"/>
                  <a:gd name="connsiteY12" fmla="*/ 298133 h 723900"/>
                  <a:gd name="connsiteX13" fmla="*/ 204788 w 723900"/>
                  <a:gd name="connsiteY13" fmla="*/ 279083 h 723900"/>
                  <a:gd name="connsiteX14" fmla="*/ 216218 w 723900"/>
                  <a:gd name="connsiteY14" fmla="*/ 264795 h 723900"/>
                  <a:gd name="connsiteX15" fmla="*/ 221933 w 723900"/>
                  <a:gd name="connsiteY15" fmla="*/ 269558 h 723900"/>
                  <a:gd name="connsiteX16" fmla="*/ 253365 w 723900"/>
                  <a:gd name="connsiteY16" fmla="*/ 331470 h 723900"/>
                  <a:gd name="connsiteX17" fmla="*/ 269558 w 723900"/>
                  <a:gd name="connsiteY17" fmla="*/ 345758 h 723900"/>
                  <a:gd name="connsiteX18" fmla="*/ 311468 w 723900"/>
                  <a:gd name="connsiteY18" fmla="*/ 360045 h 723900"/>
                  <a:gd name="connsiteX19" fmla="*/ 317183 w 723900"/>
                  <a:gd name="connsiteY19" fmla="*/ 364808 h 723900"/>
                  <a:gd name="connsiteX20" fmla="*/ 320040 w 723900"/>
                  <a:gd name="connsiteY20" fmla="*/ 369570 h 723900"/>
                  <a:gd name="connsiteX21" fmla="*/ 337185 w 723900"/>
                  <a:gd name="connsiteY21" fmla="*/ 380048 h 723900"/>
                  <a:gd name="connsiteX22" fmla="*/ 348615 w 723900"/>
                  <a:gd name="connsiteY22" fmla="*/ 380048 h 723900"/>
                  <a:gd name="connsiteX23" fmla="*/ 356235 w 723900"/>
                  <a:gd name="connsiteY23" fmla="*/ 383858 h 723900"/>
                  <a:gd name="connsiteX24" fmla="*/ 368618 w 723900"/>
                  <a:gd name="connsiteY24" fmla="*/ 401955 h 723900"/>
                  <a:gd name="connsiteX25" fmla="*/ 380048 w 723900"/>
                  <a:gd name="connsiteY25" fmla="*/ 409575 h 723900"/>
                  <a:gd name="connsiteX26" fmla="*/ 400050 w 723900"/>
                  <a:gd name="connsiteY26" fmla="*/ 414338 h 723900"/>
                  <a:gd name="connsiteX27" fmla="*/ 406718 w 723900"/>
                  <a:gd name="connsiteY27" fmla="*/ 426720 h 723900"/>
                  <a:gd name="connsiteX28" fmla="*/ 391478 w 723900"/>
                  <a:gd name="connsiteY28" fmla="*/ 463868 h 723900"/>
                  <a:gd name="connsiteX29" fmla="*/ 448628 w 723900"/>
                  <a:gd name="connsiteY29" fmla="*/ 559118 h 723900"/>
                  <a:gd name="connsiteX30" fmla="*/ 440055 w 723900"/>
                  <a:gd name="connsiteY30" fmla="*/ 673418 h 723900"/>
                  <a:gd name="connsiteX31" fmla="*/ 362903 w 723900"/>
                  <a:gd name="connsiteY31" fmla="*/ 682943 h 723900"/>
                  <a:gd name="connsiteX32" fmla="*/ 38100 w 723900"/>
                  <a:gd name="connsiteY32" fmla="*/ 361950 h 723900"/>
                  <a:gd name="connsiteX33" fmla="*/ 483870 w 723900"/>
                  <a:gd name="connsiteY33" fmla="*/ 661988 h 723900"/>
                  <a:gd name="connsiteX34" fmla="*/ 552450 w 723900"/>
                  <a:gd name="connsiteY34" fmla="*/ 600075 h 723900"/>
                  <a:gd name="connsiteX35" fmla="*/ 571500 w 723900"/>
                  <a:gd name="connsiteY35" fmla="*/ 552450 h 723900"/>
                  <a:gd name="connsiteX36" fmla="*/ 638175 w 723900"/>
                  <a:gd name="connsiteY36" fmla="*/ 485775 h 723900"/>
                  <a:gd name="connsiteX37" fmla="*/ 571500 w 723900"/>
                  <a:gd name="connsiteY37" fmla="*/ 438150 h 723900"/>
                  <a:gd name="connsiteX38" fmla="*/ 457200 w 723900"/>
                  <a:gd name="connsiteY38" fmla="*/ 381000 h 723900"/>
                  <a:gd name="connsiteX39" fmla="*/ 409575 w 723900"/>
                  <a:gd name="connsiteY39" fmla="*/ 400050 h 723900"/>
                  <a:gd name="connsiteX40" fmla="*/ 390525 w 723900"/>
                  <a:gd name="connsiteY40" fmla="*/ 390525 h 723900"/>
                  <a:gd name="connsiteX41" fmla="*/ 390525 w 723900"/>
                  <a:gd name="connsiteY41" fmla="*/ 361950 h 723900"/>
                  <a:gd name="connsiteX42" fmla="*/ 381000 w 723900"/>
                  <a:gd name="connsiteY42" fmla="*/ 352425 h 723900"/>
                  <a:gd name="connsiteX43" fmla="*/ 361950 w 723900"/>
                  <a:gd name="connsiteY43" fmla="*/ 352425 h 723900"/>
                  <a:gd name="connsiteX44" fmla="*/ 361950 w 723900"/>
                  <a:gd name="connsiteY44" fmla="*/ 323850 h 723900"/>
                  <a:gd name="connsiteX45" fmla="*/ 352425 w 723900"/>
                  <a:gd name="connsiteY45" fmla="*/ 314325 h 723900"/>
                  <a:gd name="connsiteX46" fmla="*/ 342900 w 723900"/>
                  <a:gd name="connsiteY46" fmla="*/ 314325 h 723900"/>
                  <a:gd name="connsiteX47" fmla="*/ 332423 w 723900"/>
                  <a:gd name="connsiteY47" fmla="*/ 320993 h 723900"/>
                  <a:gd name="connsiteX48" fmla="*/ 304800 w 723900"/>
                  <a:gd name="connsiteY48" fmla="*/ 313373 h 723900"/>
                  <a:gd name="connsiteX49" fmla="*/ 295275 w 723900"/>
                  <a:gd name="connsiteY49" fmla="*/ 294323 h 723900"/>
                  <a:gd name="connsiteX50" fmla="*/ 342900 w 723900"/>
                  <a:gd name="connsiteY50" fmla="*/ 256223 h 723900"/>
                  <a:gd name="connsiteX51" fmla="*/ 363855 w 723900"/>
                  <a:gd name="connsiteY51" fmla="*/ 256223 h 723900"/>
                  <a:gd name="connsiteX52" fmla="*/ 373380 w 723900"/>
                  <a:gd name="connsiteY52" fmla="*/ 263843 h 723900"/>
                  <a:gd name="connsiteX53" fmla="*/ 379095 w 723900"/>
                  <a:gd name="connsiteY53" fmla="*/ 287655 h 723900"/>
                  <a:gd name="connsiteX54" fmla="*/ 388620 w 723900"/>
                  <a:gd name="connsiteY54" fmla="*/ 295275 h 723900"/>
                  <a:gd name="connsiteX55" fmla="*/ 392430 w 723900"/>
                  <a:gd name="connsiteY55" fmla="*/ 295275 h 723900"/>
                  <a:gd name="connsiteX56" fmla="*/ 401955 w 723900"/>
                  <a:gd name="connsiteY56" fmla="*/ 287655 h 723900"/>
                  <a:gd name="connsiteX57" fmla="*/ 408623 w 723900"/>
                  <a:gd name="connsiteY57" fmla="*/ 252413 h 723900"/>
                  <a:gd name="connsiteX58" fmla="*/ 412433 w 723900"/>
                  <a:gd name="connsiteY58" fmla="*/ 243840 h 723900"/>
                  <a:gd name="connsiteX59" fmla="*/ 439103 w 723900"/>
                  <a:gd name="connsiteY59" fmla="*/ 210502 h 723900"/>
                  <a:gd name="connsiteX60" fmla="*/ 461010 w 723900"/>
                  <a:gd name="connsiteY60" fmla="*/ 200025 h 723900"/>
                  <a:gd name="connsiteX61" fmla="*/ 485775 w 723900"/>
                  <a:gd name="connsiteY61" fmla="*/ 200025 h 723900"/>
                  <a:gd name="connsiteX62" fmla="*/ 495300 w 723900"/>
                  <a:gd name="connsiteY62" fmla="*/ 190500 h 723900"/>
                  <a:gd name="connsiteX63" fmla="*/ 495300 w 723900"/>
                  <a:gd name="connsiteY63" fmla="*/ 180975 h 723900"/>
                  <a:gd name="connsiteX64" fmla="*/ 492443 w 723900"/>
                  <a:gd name="connsiteY64" fmla="*/ 178118 h 723900"/>
                  <a:gd name="connsiteX65" fmla="*/ 499110 w 723900"/>
                  <a:gd name="connsiteY65" fmla="*/ 161925 h 723900"/>
                  <a:gd name="connsiteX66" fmla="*/ 504825 w 723900"/>
                  <a:gd name="connsiteY66" fmla="*/ 161925 h 723900"/>
                  <a:gd name="connsiteX67" fmla="*/ 514350 w 723900"/>
                  <a:gd name="connsiteY67" fmla="*/ 171450 h 723900"/>
                  <a:gd name="connsiteX68" fmla="*/ 523875 w 723900"/>
                  <a:gd name="connsiteY68" fmla="*/ 180975 h 723900"/>
                  <a:gd name="connsiteX69" fmla="*/ 533400 w 723900"/>
                  <a:gd name="connsiteY69" fmla="*/ 180975 h 723900"/>
                  <a:gd name="connsiteX70" fmla="*/ 539115 w 723900"/>
                  <a:gd name="connsiteY70" fmla="*/ 156210 h 723900"/>
                  <a:gd name="connsiteX71" fmla="*/ 530543 w 723900"/>
                  <a:gd name="connsiteY71" fmla="*/ 135255 h 723900"/>
                  <a:gd name="connsiteX72" fmla="*/ 449580 w 723900"/>
                  <a:gd name="connsiteY72" fmla="*/ 86678 h 723900"/>
                  <a:gd name="connsiteX73" fmla="*/ 444818 w 723900"/>
                  <a:gd name="connsiteY73" fmla="*/ 85725 h 723900"/>
                  <a:gd name="connsiteX74" fmla="*/ 428625 w 723900"/>
                  <a:gd name="connsiteY74" fmla="*/ 85725 h 723900"/>
                  <a:gd name="connsiteX75" fmla="*/ 409575 w 723900"/>
                  <a:gd name="connsiteY75" fmla="*/ 104775 h 723900"/>
                  <a:gd name="connsiteX76" fmla="*/ 409575 w 723900"/>
                  <a:gd name="connsiteY76" fmla="*/ 114300 h 723900"/>
                  <a:gd name="connsiteX77" fmla="*/ 400050 w 723900"/>
                  <a:gd name="connsiteY77" fmla="*/ 123825 h 723900"/>
                  <a:gd name="connsiteX78" fmla="*/ 390525 w 723900"/>
                  <a:gd name="connsiteY78" fmla="*/ 123825 h 723900"/>
                  <a:gd name="connsiteX79" fmla="*/ 381000 w 723900"/>
                  <a:gd name="connsiteY79" fmla="*/ 114300 h 723900"/>
                  <a:gd name="connsiteX80" fmla="*/ 352425 w 723900"/>
                  <a:gd name="connsiteY80" fmla="*/ 114300 h 723900"/>
                  <a:gd name="connsiteX81" fmla="*/ 342900 w 723900"/>
                  <a:gd name="connsiteY81" fmla="*/ 104775 h 723900"/>
                  <a:gd name="connsiteX82" fmla="*/ 342900 w 723900"/>
                  <a:gd name="connsiteY82" fmla="*/ 80963 h 723900"/>
                  <a:gd name="connsiteX83" fmla="*/ 346710 w 723900"/>
                  <a:gd name="connsiteY83" fmla="*/ 73343 h 723900"/>
                  <a:gd name="connsiteX84" fmla="*/ 407670 w 723900"/>
                  <a:gd name="connsiteY84" fmla="*/ 47625 h 723900"/>
                  <a:gd name="connsiteX85" fmla="*/ 417195 w 723900"/>
                  <a:gd name="connsiteY85" fmla="*/ 63818 h 723900"/>
                  <a:gd name="connsiteX86" fmla="*/ 423863 w 723900"/>
                  <a:gd name="connsiteY86" fmla="*/ 66675 h 723900"/>
                  <a:gd name="connsiteX87" fmla="*/ 447675 w 723900"/>
                  <a:gd name="connsiteY87" fmla="*/ 66675 h 723900"/>
                  <a:gd name="connsiteX88" fmla="*/ 457200 w 723900"/>
                  <a:gd name="connsiteY88" fmla="*/ 57150 h 723900"/>
                  <a:gd name="connsiteX89" fmla="*/ 457200 w 723900"/>
                  <a:gd name="connsiteY89" fmla="*/ 52388 h 723900"/>
                  <a:gd name="connsiteX90" fmla="*/ 685800 w 723900"/>
                  <a:gd name="connsiteY90" fmla="*/ 361950 h 723900"/>
                  <a:gd name="connsiteX91" fmla="*/ 483870 w 723900"/>
                  <a:gd name="connsiteY91" fmla="*/ 661988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</a:cxnLst>
                <a:rect l="l" t="t" r="r" b="b"/>
                <a:pathLst>
                  <a:path w="723900" h="723900">
                    <a:moveTo>
                      <a:pt x="361950" y="0"/>
                    </a:moveTo>
                    <a:cubicBezTo>
                      <a:pt x="161925" y="0"/>
                      <a:pt x="0" y="161925"/>
                      <a:pt x="0" y="361950"/>
                    </a:cubicBezTo>
                    <a:cubicBezTo>
                      <a:pt x="0" y="561975"/>
                      <a:pt x="161925" y="723900"/>
                      <a:pt x="361950" y="723900"/>
                    </a:cubicBezTo>
                    <a:cubicBezTo>
                      <a:pt x="561975" y="723900"/>
                      <a:pt x="723900" y="561975"/>
                      <a:pt x="723900" y="361950"/>
                    </a:cubicBezTo>
                    <a:cubicBezTo>
                      <a:pt x="723900" y="161925"/>
                      <a:pt x="561975" y="0"/>
                      <a:pt x="361950" y="0"/>
                    </a:cubicBezTo>
                    <a:close/>
                    <a:moveTo>
                      <a:pt x="38100" y="361950"/>
                    </a:moveTo>
                    <a:cubicBezTo>
                      <a:pt x="38100" y="277178"/>
                      <a:pt x="70485" y="200978"/>
                      <a:pt x="123825" y="142875"/>
                    </a:cubicBezTo>
                    <a:cubicBezTo>
                      <a:pt x="132398" y="147638"/>
                      <a:pt x="140970" y="155258"/>
                      <a:pt x="142875" y="161925"/>
                    </a:cubicBezTo>
                    <a:lnTo>
                      <a:pt x="142875" y="221933"/>
                    </a:lnTo>
                    <a:cubicBezTo>
                      <a:pt x="142875" y="225743"/>
                      <a:pt x="143828" y="230505"/>
                      <a:pt x="146685" y="233363"/>
                    </a:cubicBezTo>
                    <a:lnTo>
                      <a:pt x="209550" y="314325"/>
                    </a:lnTo>
                    <a:lnTo>
                      <a:pt x="214313" y="309563"/>
                    </a:lnTo>
                    <a:cubicBezTo>
                      <a:pt x="217170" y="306705"/>
                      <a:pt x="218123" y="301943"/>
                      <a:pt x="216218" y="298133"/>
                    </a:cubicBezTo>
                    <a:lnTo>
                      <a:pt x="204788" y="279083"/>
                    </a:lnTo>
                    <a:cubicBezTo>
                      <a:pt x="200025" y="271463"/>
                      <a:pt x="207645" y="261938"/>
                      <a:pt x="216218" y="264795"/>
                    </a:cubicBezTo>
                    <a:cubicBezTo>
                      <a:pt x="219075" y="265748"/>
                      <a:pt x="220980" y="267653"/>
                      <a:pt x="221933" y="269558"/>
                    </a:cubicBezTo>
                    <a:lnTo>
                      <a:pt x="253365" y="331470"/>
                    </a:lnTo>
                    <a:cubicBezTo>
                      <a:pt x="257175" y="338138"/>
                      <a:pt x="262890" y="343853"/>
                      <a:pt x="269558" y="345758"/>
                    </a:cubicBezTo>
                    <a:lnTo>
                      <a:pt x="311468" y="360045"/>
                    </a:lnTo>
                    <a:cubicBezTo>
                      <a:pt x="314325" y="360998"/>
                      <a:pt x="316230" y="362903"/>
                      <a:pt x="317183" y="364808"/>
                    </a:cubicBezTo>
                    <a:lnTo>
                      <a:pt x="320040" y="369570"/>
                    </a:lnTo>
                    <a:cubicBezTo>
                      <a:pt x="322898" y="376238"/>
                      <a:pt x="329565" y="380048"/>
                      <a:pt x="337185" y="380048"/>
                    </a:cubicBezTo>
                    <a:lnTo>
                      <a:pt x="348615" y="380048"/>
                    </a:lnTo>
                    <a:cubicBezTo>
                      <a:pt x="351473" y="380048"/>
                      <a:pt x="354330" y="381953"/>
                      <a:pt x="356235" y="383858"/>
                    </a:cubicBezTo>
                    <a:lnTo>
                      <a:pt x="368618" y="401955"/>
                    </a:lnTo>
                    <a:cubicBezTo>
                      <a:pt x="371475" y="405765"/>
                      <a:pt x="375285" y="408623"/>
                      <a:pt x="380048" y="409575"/>
                    </a:cubicBezTo>
                    <a:lnTo>
                      <a:pt x="400050" y="414338"/>
                    </a:lnTo>
                    <a:cubicBezTo>
                      <a:pt x="405765" y="415290"/>
                      <a:pt x="408623" y="421958"/>
                      <a:pt x="406718" y="426720"/>
                    </a:cubicBezTo>
                    <a:cubicBezTo>
                      <a:pt x="406718" y="426720"/>
                      <a:pt x="391478" y="441960"/>
                      <a:pt x="391478" y="463868"/>
                    </a:cubicBezTo>
                    <a:cubicBezTo>
                      <a:pt x="391478" y="526733"/>
                      <a:pt x="448628" y="544830"/>
                      <a:pt x="448628" y="559118"/>
                    </a:cubicBezTo>
                    <a:cubicBezTo>
                      <a:pt x="448628" y="598170"/>
                      <a:pt x="442913" y="652463"/>
                      <a:pt x="440055" y="673418"/>
                    </a:cubicBezTo>
                    <a:cubicBezTo>
                      <a:pt x="415290" y="679133"/>
                      <a:pt x="389573" y="682943"/>
                      <a:pt x="362903" y="682943"/>
                    </a:cubicBezTo>
                    <a:cubicBezTo>
                      <a:pt x="183833" y="685800"/>
                      <a:pt x="38100" y="540068"/>
                      <a:pt x="38100" y="361950"/>
                    </a:cubicBezTo>
                    <a:close/>
                    <a:moveTo>
                      <a:pt x="483870" y="661988"/>
                    </a:moveTo>
                    <a:cubicBezTo>
                      <a:pt x="504825" y="643890"/>
                      <a:pt x="540068" y="613410"/>
                      <a:pt x="552450" y="600075"/>
                    </a:cubicBezTo>
                    <a:cubicBezTo>
                      <a:pt x="568643" y="581978"/>
                      <a:pt x="571500" y="552450"/>
                      <a:pt x="571500" y="552450"/>
                    </a:cubicBezTo>
                    <a:cubicBezTo>
                      <a:pt x="571500" y="552450"/>
                      <a:pt x="638175" y="534353"/>
                      <a:pt x="638175" y="485775"/>
                    </a:cubicBezTo>
                    <a:cubicBezTo>
                      <a:pt x="638175" y="452438"/>
                      <a:pt x="571500" y="438150"/>
                      <a:pt x="571500" y="438150"/>
                    </a:cubicBezTo>
                    <a:cubicBezTo>
                      <a:pt x="560070" y="401003"/>
                      <a:pt x="503873" y="381000"/>
                      <a:pt x="457200" y="381000"/>
                    </a:cubicBezTo>
                    <a:cubicBezTo>
                      <a:pt x="446723" y="381000"/>
                      <a:pt x="409575" y="400050"/>
                      <a:pt x="409575" y="400050"/>
                    </a:cubicBezTo>
                    <a:lnTo>
                      <a:pt x="390525" y="390525"/>
                    </a:lnTo>
                    <a:lnTo>
                      <a:pt x="390525" y="361950"/>
                    </a:lnTo>
                    <a:cubicBezTo>
                      <a:pt x="390525" y="356235"/>
                      <a:pt x="386715" y="352425"/>
                      <a:pt x="381000" y="352425"/>
                    </a:cubicBezTo>
                    <a:lnTo>
                      <a:pt x="361950" y="352425"/>
                    </a:lnTo>
                    <a:lnTo>
                      <a:pt x="361950" y="323850"/>
                    </a:lnTo>
                    <a:cubicBezTo>
                      <a:pt x="361950" y="318135"/>
                      <a:pt x="358140" y="314325"/>
                      <a:pt x="352425" y="314325"/>
                    </a:cubicBezTo>
                    <a:lnTo>
                      <a:pt x="342900" y="314325"/>
                    </a:lnTo>
                    <a:lnTo>
                      <a:pt x="332423" y="320993"/>
                    </a:lnTo>
                    <a:cubicBezTo>
                      <a:pt x="322898" y="327660"/>
                      <a:pt x="309563" y="323850"/>
                      <a:pt x="304800" y="313373"/>
                    </a:cubicBezTo>
                    <a:cubicBezTo>
                      <a:pt x="304800" y="313373"/>
                      <a:pt x="295275" y="300038"/>
                      <a:pt x="295275" y="294323"/>
                    </a:cubicBezTo>
                    <a:cubicBezTo>
                      <a:pt x="295275" y="253365"/>
                      <a:pt x="342900" y="256223"/>
                      <a:pt x="342900" y="256223"/>
                    </a:cubicBezTo>
                    <a:lnTo>
                      <a:pt x="363855" y="256223"/>
                    </a:lnTo>
                    <a:cubicBezTo>
                      <a:pt x="368618" y="256223"/>
                      <a:pt x="372428" y="259080"/>
                      <a:pt x="373380" y="263843"/>
                    </a:cubicBezTo>
                    <a:lnTo>
                      <a:pt x="379095" y="287655"/>
                    </a:lnTo>
                    <a:cubicBezTo>
                      <a:pt x="380048" y="291465"/>
                      <a:pt x="383858" y="295275"/>
                      <a:pt x="388620" y="295275"/>
                    </a:cubicBezTo>
                    <a:lnTo>
                      <a:pt x="392430" y="295275"/>
                    </a:lnTo>
                    <a:cubicBezTo>
                      <a:pt x="397193" y="295275"/>
                      <a:pt x="401003" y="292418"/>
                      <a:pt x="401955" y="287655"/>
                    </a:cubicBezTo>
                    <a:lnTo>
                      <a:pt x="408623" y="252413"/>
                    </a:lnTo>
                    <a:cubicBezTo>
                      <a:pt x="409575" y="249555"/>
                      <a:pt x="410528" y="246698"/>
                      <a:pt x="412433" y="243840"/>
                    </a:cubicBezTo>
                    <a:lnTo>
                      <a:pt x="439103" y="210502"/>
                    </a:lnTo>
                    <a:cubicBezTo>
                      <a:pt x="444818" y="203835"/>
                      <a:pt x="452438" y="200025"/>
                      <a:pt x="461010" y="200025"/>
                    </a:cubicBezTo>
                    <a:lnTo>
                      <a:pt x="485775" y="200025"/>
                    </a:lnTo>
                    <a:cubicBezTo>
                      <a:pt x="491490" y="200025"/>
                      <a:pt x="495300" y="196215"/>
                      <a:pt x="495300" y="190500"/>
                    </a:cubicBezTo>
                    <a:lnTo>
                      <a:pt x="495300" y="180975"/>
                    </a:lnTo>
                    <a:lnTo>
                      <a:pt x="492443" y="178118"/>
                    </a:lnTo>
                    <a:cubicBezTo>
                      <a:pt x="486728" y="172403"/>
                      <a:pt x="490538" y="161925"/>
                      <a:pt x="499110" y="161925"/>
                    </a:cubicBezTo>
                    <a:lnTo>
                      <a:pt x="504825" y="161925"/>
                    </a:lnTo>
                    <a:cubicBezTo>
                      <a:pt x="510540" y="161925"/>
                      <a:pt x="514350" y="165735"/>
                      <a:pt x="514350" y="171450"/>
                    </a:cubicBezTo>
                    <a:cubicBezTo>
                      <a:pt x="514350" y="177165"/>
                      <a:pt x="518160" y="180975"/>
                      <a:pt x="523875" y="180975"/>
                    </a:cubicBezTo>
                    <a:lnTo>
                      <a:pt x="533400" y="180975"/>
                    </a:lnTo>
                    <a:lnTo>
                      <a:pt x="539115" y="156210"/>
                    </a:lnTo>
                    <a:cubicBezTo>
                      <a:pt x="541020" y="147638"/>
                      <a:pt x="537210" y="140018"/>
                      <a:pt x="530543" y="135255"/>
                    </a:cubicBezTo>
                    <a:lnTo>
                      <a:pt x="449580" y="86678"/>
                    </a:lnTo>
                    <a:cubicBezTo>
                      <a:pt x="448628" y="85725"/>
                      <a:pt x="446723" y="85725"/>
                      <a:pt x="444818" y="85725"/>
                    </a:cubicBezTo>
                    <a:lnTo>
                      <a:pt x="428625" y="85725"/>
                    </a:lnTo>
                    <a:cubicBezTo>
                      <a:pt x="418148" y="85725"/>
                      <a:pt x="409575" y="94298"/>
                      <a:pt x="409575" y="104775"/>
                    </a:cubicBezTo>
                    <a:lnTo>
                      <a:pt x="409575" y="114300"/>
                    </a:lnTo>
                    <a:cubicBezTo>
                      <a:pt x="409575" y="120015"/>
                      <a:pt x="405765" y="123825"/>
                      <a:pt x="400050" y="123825"/>
                    </a:cubicBezTo>
                    <a:lnTo>
                      <a:pt x="390525" y="123825"/>
                    </a:lnTo>
                    <a:lnTo>
                      <a:pt x="381000" y="114300"/>
                    </a:lnTo>
                    <a:lnTo>
                      <a:pt x="352425" y="114300"/>
                    </a:lnTo>
                    <a:cubicBezTo>
                      <a:pt x="346710" y="114300"/>
                      <a:pt x="342900" y="110490"/>
                      <a:pt x="342900" y="104775"/>
                    </a:cubicBezTo>
                    <a:lnTo>
                      <a:pt x="342900" y="80963"/>
                    </a:lnTo>
                    <a:cubicBezTo>
                      <a:pt x="342900" y="78105"/>
                      <a:pt x="343853" y="75248"/>
                      <a:pt x="346710" y="73343"/>
                    </a:cubicBezTo>
                    <a:lnTo>
                      <a:pt x="407670" y="47625"/>
                    </a:lnTo>
                    <a:lnTo>
                      <a:pt x="417195" y="63818"/>
                    </a:lnTo>
                    <a:cubicBezTo>
                      <a:pt x="419100" y="65723"/>
                      <a:pt x="421005" y="66675"/>
                      <a:pt x="423863" y="66675"/>
                    </a:cubicBezTo>
                    <a:lnTo>
                      <a:pt x="447675" y="66675"/>
                    </a:lnTo>
                    <a:cubicBezTo>
                      <a:pt x="453390" y="66675"/>
                      <a:pt x="457200" y="62865"/>
                      <a:pt x="457200" y="57150"/>
                    </a:cubicBezTo>
                    <a:lnTo>
                      <a:pt x="457200" y="52388"/>
                    </a:lnTo>
                    <a:cubicBezTo>
                      <a:pt x="589598" y="93345"/>
                      <a:pt x="685800" y="216218"/>
                      <a:pt x="685800" y="361950"/>
                    </a:cubicBezTo>
                    <a:cubicBezTo>
                      <a:pt x="685800" y="497205"/>
                      <a:pt x="601980" y="613410"/>
                      <a:pt x="483870" y="66198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8" name="Freeform: Shape 69">
                <a:extLst>
                  <a:ext uri="{FF2B5EF4-FFF2-40B4-BE49-F238E27FC236}">
                    <a16:creationId xmlns:a16="http://schemas.microsoft.com/office/drawing/2014/main" id="{E2A1381F-0DEC-B731-317D-0AD46098FF1D}"/>
                  </a:ext>
                </a:extLst>
              </p:cNvPr>
              <p:cNvSpPr/>
              <p:nvPr/>
            </p:nvSpPr>
            <p:spPr>
              <a:xfrm>
                <a:off x="6258209" y="886319"/>
                <a:ext cx="97762" cy="32642"/>
              </a:xfrm>
              <a:custGeom>
                <a:avLst/>
                <a:gdLst>
                  <a:gd name="connsiteX0" fmla="*/ 91095 w 97762"/>
                  <a:gd name="connsiteY0" fmla="*/ 15954 h 32642"/>
                  <a:gd name="connsiteX1" fmla="*/ 45375 w 97762"/>
                  <a:gd name="connsiteY1" fmla="*/ 714 h 32642"/>
                  <a:gd name="connsiteX2" fmla="*/ 34898 w 97762"/>
                  <a:gd name="connsiteY2" fmla="*/ 714 h 32642"/>
                  <a:gd name="connsiteX3" fmla="*/ 2513 w 97762"/>
                  <a:gd name="connsiteY3" fmla="*/ 8334 h 32642"/>
                  <a:gd name="connsiteX4" fmla="*/ 2513 w 97762"/>
                  <a:gd name="connsiteY4" fmla="*/ 17859 h 32642"/>
                  <a:gd name="connsiteX5" fmla="*/ 46328 w 97762"/>
                  <a:gd name="connsiteY5" fmla="*/ 17859 h 32642"/>
                  <a:gd name="connsiteX6" fmla="*/ 52995 w 97762"/>
                  <a:gd name="connsiteY6" fmla="*/ 18812 h 32642"/>
                  <a:gd name="connsiteX7" fmla="*/ 86333 w 97762"/>
                  <a:gd name="connsiteY7" fmla="*/ 32147 h 32642"/>
                  <a:gd name="connsiteX8" fmla="*/ 97763 w 97762"/>
                  <a:gd name="connsiteY8" fmla="*/ 24527 h 32642"/>
                  <a:gd name="connsiteX9" fmla="*/ 91095 w 97762"/>
                  <a:gd name="connsiteY9" fmla="*/ 15954 h 32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762" h="32642">
                    <a:moveTo>
                      <a:pt x="91095" y="15954"/>
                    </a:moveTo>
                    <a:lnTo>
                      <a:pt x="45375" y="714"/>
                    </a:lnTo>
                    <a:cubicBezTo>
                      <a:pt x="41565" y="-238"/>
                      <a:pt x="38708" y="-238"/>
                      <a:pt x="34898" y="714"/>
                    </a:cubicBezTo>
                    <a:lnTo>
                      <a:pt x="2513" y="8334"/>
                    </a:lnTo>
                    <a:cubicBezTo>
                      <a:pt x="-345" y="10239"/>
                      <a:pt x="-1297" y="14049"/>
                      <a:pt x="2513" y="17859"/>
                    </a:cubicBezTo>
                    <a:lnTo>
                      <a:pt x="46328" y="17859"/>
                    </a:lnTo>
                    <a:cubicBezTo>
                      <a:pt x="49185" y="17859"/>
                      <a:pt x="51090" y="17859"/>
                      <a:pt x="52995" y="18812"/>
                    </a:cubicBezTo>
                    <a:lnTo>
                      <a:pt x="86333" y="32147"/>
                    </a:lnTo>
                    <a:cubicBezTo>
                      <a:pt x="92048" y="34052"/>
                      <a:pt x="97763" y="30242"/>
                      <a:pt x="97763" y="24527"/>
                    </a:cubicBezTo>
                    <a:cubicBezTo>
                      <a:pt x="97763" y="20717"/>
                      <a:pt x="94905" y="16907"/>
                      <a:pt x="91095" y="1595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09" name="Rechteck 208">
            <a:extLst>
              <a:ext uri="{FF2B5EF4-FFF2-40B4-BE49-F238E27FC236}">
                <a16:creationId xmlns:a16="http://schemas.microsoft.com/office/drawing/2014/main" id="{6BC12CB1-CD0C-F4D3-E5F9-F10F5AA0571D}"/>
              </a:ext>
            </a:extLst>
          </p:cNvPr>
          <p:cNvSpPr/>
          <p:nvPr/>
        </p:nvSpPr>
        <p:spPr>
          <a:xfrm rot="20924442">
            <a:off x="5758711" y="2285151"/>
            <a:ext cx="197081" cy="4519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98A0801B-FA7D-674A-9AE5-D517221DDA21}"/>
              </a:ext>
            </a:extLst>
          </p:cNvPr>
          <p:cNvSpPr/>
          <p:nvPr/>
        </p:nvSpPr>
        <p:spPr>
          <a:xfrm rot="20924442">
            <a:off x="5873218" y="2383620"/>
            <a:ext cx="220890" cy="331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Gleichschenkliges Dreieck 210">
            <a:extLst>
              <a:ext uri="{FF2B5EF4-FFF2-40B4-BE49-F238E27FC236}">
                <a16:creationId xmlns:a16="http://schemas.microsoft.com/office/drawing/2014/main" id="{22AB2A68-8B9E-2F95-D46B-0B0BB1678B28}"/>
              </a:ext>
            </a:extLst>
          </p:cNvPr>
          <p:cNvSpPr/>
          <p:nvPr/>
        </p:nvSpPr>
        <p:spPr>
          <a:xfrm rot="12859724">
            <a:off x="5884408" y="2297594"/>
            <a:ext cx="174366" cy="80708"/>
          </a:xfrm>
          <a:prstGeom prst="triangle">
            <a:avLst>
              <a:gd name="adj" fmla="val 473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TextBox 95">
            <a:extLst>
              <a:ext uri="{FF2B5EF4-FFF2-40B4-BE49-F238E27FC236}">
                <a16:creationId xmlns:a16="http://schemas.microsoft.com/office/drawing/2014/main" id="{0C90A2A0-D7BE-8055-5093-B54A2C48237F}"/>
              </a:ext>
            </a:extLst>
          </p:cNvPr>
          <p:cNvSpPr txBox="1"/>
          <p:nvPr/>
        </p:nvSpPr>
        <p:spPr>
          <a:xfrm>
            <a:off x="4731554" y="5065446"/>
            <a:ext cx="1872624" cy="68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Swate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 Ontology DB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595959"/>
                </a:solidFill>
              </a:rPr>
              <a:t>(MySQL/MariaDB)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sp>
        <p:nvSpPr>
          <p:cNvPr id="213" name="TextBox 95">
            <a:extLst>
              <a:ext uri="{FF2B5EF4-FFF2-40B4-BE49-F238E27FC236}">
                <a16:creationId xmlns:a16="http://schemas.microsoft.com/office/drawing/2014/main" id="{4F00DE0F-A70C-C0D4-C98C-4364DDD62ADA}"/>
              </a:ext>
            </a:extLst>
          </p:cNvPr>
          <p:cNvSpPr txBox="1"/>
          <p:nvPr/>
        </p:nvSpPr>
        <p:spPr>
          <a:xfrm>
            <a:off x="6647562" y="5065446"/>
            <a:ext cx="1872624" cy="68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Swobup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595959"/>
                </a:solidFill>
              </a:rPr>
              <a:t>Service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grpSp>
        <p:nvGrpSpPr>
          <p:cNvPr id="214" name="Grafik 4">
            <a:extLst>
              <a:ext uri="{FF2B5EF4-FFF2-40B4-BE49-F238E27FC236}">
                <a16:creationId xmlns:a16="http://schemas.microsoft.com/office/drawing/2014/main" id="{4C2D4267-3EAD-4ADA-B55F-343880A5FA3F}"/>
              </a:ext>
            </a:extLst>
          </p:cNvPr>
          <p:cNvGrpSpPr/>
          <p:nvPr/>
        </p:nvGrpSpPr>
        <p:grpSpPr>
          <a:xfrm>
            <a:off x="5249733" y="3958254"/>
            <a:ext cx="833431" cy="1135571"/>
            <a:chOff x="882679" y="1943319"/>
            <a:chExt cx="1476223" cy="1676375"/>
          </a:xfrm>
          <a:solidFill>
            <a:srgbClr val="2D3E50"/>
          </a:solidFill>
        </p:grpSpPr>
        <p:sp>
          <p:nvSpPr>
            <p:cNvPr id="215" name="Freeform: Shape 5">
              <a:extLst>
                <a:ext uri="{FF2B5EF4-FFF2-40B4-BE49-F238E27FC236}">
                  <a16:creationId xmlns:a16="http://schemas.microsoft.com/office/drawing/2014/main" id="{BC915B5E-9A76-A9BF-9A34-1B35152094B2}"/>
                </a:ext>
              </a:extLst>
            </p:cNvPr>
            <p:cNvSpPr/>
            <p:nvPr/>
          </p:nvSpPr>
          <p:spPr>
            <a:xfrm>
              <a:off x="976073" y="2046810"/>
              <a:ext cx="1104155" cy="1257794"/>
            </a:xfrm>
            <a:custGeom>
              <a:avLst/>
              <a:gdLst>
                <a:gd name="connsiteX0" fmla="*/ 92189 w 1104155"/>
                <a:gd name="connsiteY0" fmla="*/ 615469 h 1257794"/>
                <a:gd name="connsiteX1" fmla="*/ 92339 w 1104155"/>
                <a:gd name="connsiteY1" fmla="*/ 612048 h 1257794"/>
                <a:gd name="connsiteX2" fmla="*/ 92189 w 1104155"/>
                <a:gd name="connsiteY2" fmla="*/ 612048 h 1257794"/>
                <a:gd name="connsiteX3" fmla="*/ 92189 w 1104155"/>
                <a:gd name="connsiteY3" fmla="*/ 407975 h 1257794"/>
                <a:gd name="connsiteX4" fmla="*/ 552078 w 1104155"/>
                <a:gd name="connsiteY4" fmla="*/ 525321 h 1257794"/>
                <a:gd name="connsiteX5" fmla="*/ 1012720 w 1104155"/>
                <a:gd name="connsiteY5" fmla="*/ 407462 h 1257794"/>
                <a:gd name="connsiteX6" fmla="*/ 1012720 w 1104155"/>
                <a:gd name="connsiteY6" fmla="*/ 612048 h 1257794"/>
                <a:gd name="connsiteX7" fmla="*/ 1012569 w 1104155"/>
                <a:gd name="connsiteY7" fmla="*/ 612048 h 1257794"/>
                <a:gd name="connsiteX8" fmla="*/ 1012720 w 1104155"/>
                <a:gd name="connsiteY8" fmla="*/ 615469 h 1257794"/>
                <a:gd name="connsiteX9" fmla="*/ 1012117 w 1104155"/>
                <a:gd name="connsiteY9" fmla="*/ 623338 h 1257794"/>
                <a:gd name="connsiteX10" fmla="*/ 1104155 w 1104155"/>
                <a:gd name="connsiteY10" fmla="*/ 623338 h 1257794"/>
                <a:gd name="connsiteX11" fmla="*/ 1104155 w 1104155"/>
                <a:gd name="connsiteY11" fmla="*/ 259325 h 1257794"/>
                <a:gd name="connsiteX12" fmla="*/ 1104155 w 1104155"/>
                <a:gd name="connsiteY12" fmla="*/ 259325 h 1257794"/>
                <a:gd name="connsiteX13" fmla="*/ 552078 w 1104155"/>
                <a:gd name="connsiteY13" fmla="*/ 0 h 1257794"/>
                <a:gd name="connsiteX14" fmla="*/ 0 w 1104155"/>
                <a:gd name="connsiteY14" fmla="*/ 262746 h 1257794"/>
                <a:gd name="connsiteX15" fmla="*/ 0 w 1104155"/>
                <a:gd name="connsiteY15" fmla="*/ 995049 h 1257794"/>
                <a:gd name="connsiteX16" fmla="*/ 0 w 1104155"/>
                <a:gd name="connsiteY16" fmla="*/ 995049 h 1257794"/>
                <a:gd name="connsiteX17" fmla="*/ 0 w 1104155"/>
                <a:gd name="connsiteY17" fmla="*/ 995220 h 1257794"/>
                <a:gd name="connsiteX18" fmla="*/ 552078 w 1104155"/>
                <a:gd name="connsiteY18" fmla="*/ 1257795 h 1257794"/>
                <a:gd name="connsiteX19" fmla="*/ 555392 w 1104155"/>
                <a:gd name="connsiteY19" fmla="*/ 1257795 h 1257794"/>
                <a:gd name="connsiteX20" fmla="*/ 555392 w 1104155"/>
                <a:gd name="connsiteY20" fmla="*/ 1153107 h 1257794"/>
                <a:gd name="connsiteX21" fmla="*/ 552379 w 1104155"/>
                <a:gd name="connsiteY21" fmla="*/ 1153107 h 1257794"/>
                <a:gd name="connsiteX22" fmla="*/ 92038 w 1104155"/>
                <a:gd name="connsiteY22" fmla="*/ 995049 h 1257794"/>
                <a:gd name="connsiteX23" fmla="*/ 92189 w 1104155"/>
                <a:gd name="connsiteY23" fmla="*/ 991627 h 1257794"/>
                <a:gd name="connsiteX24" fmla="*/ 92038 w 1104155"/>
                <a:gd name="connsiteY24" fmla="*/ 991627 h 1257794"/>
                <a:gd name="connsiteX25" fmla="*/ 92038 w 1104155"/>
                <a:gd name="connsiteY25" fmla="*/ 760869 h 1257794"/>
                <a:gd name="connsiteX26" fmla="*/ 551927 w 1104155"/>
                <a:gd name="connsiteY26" fmla="*/ 878215 h 1257794"/>
                <a:gd name="connsiteX27" fmla="*/ 555241 w 1104155"/>
                <a:gd name="connsiteY27" fmla="*/ 878215 h 1257794"/>
                <a:gd name="connsiteX28" fmla="*/ 555241 w 1104155"/>
                <a:gd name="connsiteY28" fmla="*/ 773527 h 1257794"/>
                <a:gd name="connsiteX29" fmla="*/ 552228 w 1104155"/>
                <a:gd name="connsiteY29" fmla="*/ 773527 h 1257794"/>
                <a:gd name="connsiteX30" fmla="*/ 92189 w 1104155"/>
                <a:gd name="connsiteY30" fmla="*/ 615469 h 1257794"/>
                <a:gd name="connsiteX31" fmla="*/ 552379 w 1104155"/>
                <a:gd name="connsiteY31" fmla="*/ 104517 h 1257794"/>
                <a:gd name="connsiteX32" fmla="*/ 1012720 w 1104155"/>
                <a:gd name="connsiteY32" fmla="*/ 262575 h 1257794"/>
                <a:gd name="connsiteX33" fmla="*/ 552379 w 1104155"/>
                <a:gd name="connsiteY33" fmla="*/ 420633 h 1257794"/>
                <a:gd name="connsiteX34" fmla="*/ 92189 w 1104155"/>
                <a:gd name="connsiteY34" fmla="*/ 262575 h 1257794"/>
                <a:gd name="connsiteX35" fmla="*/ 552379 w 1104155"/>
                <a:gd name="connsiteY35" fmla="*/ 104517 h 125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104155" h="1257794">
                  <a:moveTo>
                    <a:pt x="92189" y="615469"/>
                  </a:moveTo>
                  <a:cubicBezTo>
                    <a:pt x="92189" y="614272"/>
                    <a:pt x="92189" y="613245"/>
                    <a:pt x="92339" y="612048"/>
                  </a:cubicBezTo>
                  <a:lnTo>
                    <a:pt x="92189" y="612048"/>
                  </a:lnTo>
                  <a:lnTo>
                    <a:pt x="92189" y="407975"/>
                  </a:lnTo>
                  <a:cubicBezTo>
                    <a:pt x="191156" y="478622"/>
                    <a:pt x="360169" y="525321"/>
                    <a:pt x="552078" y="525321"/>
                  </a:cubicBezTo>
                  <a:cubicBezTo>
                    <a:pt x="744439" y="525321"/>
                    <a:pt x="913903" y="478451"/>
                    <a:pt x="1012720" y="407462"/>
                  </a:cubicBezTo>
                  <a:lnTo>
                    <a:pt x="1012720" y="612048"/>
                  </a:lnTo>
                  <a:lnTo>
                    <a:pt x="1012569" y="612048"/>
                  </a:lnTo>
                  <a:cubicBezTo>
                    <a:pt x="1012569" y="613245"/>
                    <a:pt x="1012720" y="614272"/>
                    <a:pt x="1012720" y="615469"/>
                  </a:cubicBezTo>
                  <a:cubicBezTo>
                    <a:pt x="1012720" y="618035"/>
                    <a:pt x="1012569" y="620772"/>
                    <a:pt x="1012117" y="623338"/>
                  </a:cubicBezTo>
                  <a:lnTo>
                    <a:pt x="1104155" y="623338"/>
                  </a:lnTo>
                  <a:lnTo>
                    <a:pt x="1104155" y="259325"/>
                  </a:lnTo>
                  <a:lnTo>
                    <a:pt x="1104155" y="259325"/>
                  </a:lnTo>
                  <a:cubicBezTo>
                    <a:pt x="1100389" y="115807"/>
                    <a:pt x="854704" y="0"/>
                    <a:pt x="552078" y="0"/>
                  </a:cubicBezTo>
                  <a:cubicBezTo>
                    <a:pt x="247192" y="0"/>
                    <a:pt x="0" y="117688"/>
                    <a:pt x="0" y="262746"/>
                  </a:cubicBezTo>
                  <a:lnTo>
                    <a:pt x="0" y="995049"/>
                  </a:lnTo>
                  <a:lnTo>
                    <a:pt x="0" y="995049"/>
                  </a:lnTo>
                  <a:cubicBezTo>
                    <a:pt x="0" y="995049"/>
                    <a:pt x="0" y="995049"/>
                    <a:pt x="0" y="995220"/>
                  </a:cubicBezTo>
                  <a:cubicBezTo>
                    <a:pt x="0" y="1140277"/>
                    <a:pt x="247192" y="1257795"/>
                    <a:pt x="552078" y="1257795"/>
                  </a:cubicBezTo>
                  <a:cubicBezTo>
                    <a:pt x="553132" y="1257795"/>
                    <a:pt x="554337" y="1257795"/>
                    <a:pt x="555392" y="1257795"/>
                  </a:cubicBezTo>
                  <a:lnTo>
                    <a:pt x="555392" y="1153107"/>
                  </a:lnTo>
                  <a:cubicBezTo>
                    <a:pt x="554337" y="1153107"/>
                    <a:pt x="553433" y="1153107"/>
                    <a:pt x="552379" y="1153107"/>
                  </a:cubicBezTo>
                  <a:cubicBezTo>
                    <a:pt x="298107" y="1153107"/>
                    <a:pt x="92038" y="1082288"/>
                    <a:pt x="92038" y="995049"/>
                  </a:cubicBezTo>
                  <a:cubicBezTo>
                    <a:pt x="92038" y="993851"/>
                    <a:pt x="92038" y="992825"/>
                    <a:pt x="92189" y="991627"/>
                  </a:cubicBezTo>
                  <a:lnTo>
                    <a:pt x="92038" y="991627"/>
                  </a:lnTo>
                  <a:lnTo>
                    <a:pt x="92038" y="760869"/>
                  </a:lnTo>
                  <a:cubicBezTo>
                    <a:pt x="191005" y="831516"/>
                    <a:pt x="360018" y="878215"/>
                    <a:pt x="551927" y="878215"/>
                  </a:cubicBezTo>
                  <a:cubicBezTo>
                    <a:pt x="552981" y="878215"/>
                    <a:pt x="554187" y="878215"/>
                    <a:pt x="555241" y="878215"/>
                  </a:cubicBezTo>
                  <a:lnTo>
                    <a:pt x="555241" y="773527"/>
                  </a:lnTo>
                  <a:cubicBezTo>
                    <a:pt x="554187" y="773527"/>
                    <a:pt x="553283" y="773527"/>
                    <a:pt x="552228" y="773527"/>
                  </a:cubicBezTo>
                  <a:cubicBezTo>
                    <a:pt x="298258" y="773356"/>
                    <a:pt x="92189" y="702709"/>
                    <a:pt x="92189" y="615469"/>
                  </a:cubicBezTo>
                  <a:close/>
                  <a:moveTo>
                    <a:pt x="552379" y="104517"/>
                  </a:moveTo>
                  <a:cubicBezTo>
                    <a:pt x="806651" y="104517"/>
                    <a:pt x="1012720" y="175335"/>
                    <a:pt x="1012720" y="262575"/>
                  </a:cubicBezTo>
                  <a:cubicBezTo>
                    <a:pt x="1012720" y="349815"/>
                    <a:pt x="806651" y="420633"/>
                    <a:pt x="552379" y="420633"/>
                  </a:cubicBezTo>
                  <a:cubicBezTo>
                    <a:pt x="298258" y="420633"/>
                    <a:pt x="92189" y="349815"/>
                    <a:pt x="92189" y="262575"/>
                  </a:cubicBezTo>
                  <a:cubicBezTo>
                    <a:pt x="92189" y="175335"/>
                    <a:pt x="298258" y="104517"/>
                    <a:pt x="552379" y="104517"/>
                  </a:cubicBez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16" name="Freeform: Shape 6">
              <a:extLst>
                <a:ext uri="{FF2B5EF4-FFF2-40B4-BE49-F238E27FC236}">
                  <a16:creationId xmlns:a16="http://schemas.microsoft.com/office/drawing/2014/main" id="{92239373-CA88-E10A-BC0D-F9A90DD03EED}"/>
                </a:ext>
              </a:extLst>
            </p:cNvPr>
            <p:cNvSpPr/>
            <p:nvPr/>
          </p:nvSpPr>
          <p:spPr>
            <a:xfrm>
              <a:off x="1569726" y="2723347"/>
              <a:ext cx="694126" cy="789949"/>
            </a:xfrm>
            <a:custGeom>
              <a:avLst/>
              <a:gdLst>
                <a:gd name="connsiteX0" fmla="*/ 694127 w 694126"/>
                <a:gd name="connsiteY0" fmla="*/ 168493 h 789949"/>
                <a:gd name="connsiteX1" fmla="*/ 347063 w 694126"/>
                <a:gd name="connsiteY1" fmla="*/ 0 h 789949"/>
                <a:gd name="connsiteX2" fmla="*/ 0 w 694126"/>
                <a:gd name="connsiteY2" fmla="*/ 168493 h 789949"/>
                <a:gd name="connsiteX3" fmla="*/ 0 w 694126"/>
                <a:gd name="connsiteY3" fmla="*/ 168493 h 789949"/>
                <a:gd name="connsiteX4" fmla="*/ 0 w 694126"/>
                <a:gd name="connsiteY4" fmla="*/ 620430 h 789949"/>
                <a:gd name="connsiteX5" fmla="*/ 347063 w 694126"/>
                <a:gd name="connsiteY5" fmla="*/ 789949 h 789949"/>
                <a:gd name="connsiteX6" fmla="*/ 694127 w 694126"/>
                <a:gd name="connsiteY6" fmla="*/ 620430 h 789949"/>
                <a:gd name="connsiteX7" fmla="*/ 694127 w 694126"/>
                <a:gd name="connsiteY7" fmla="*/ 168493 h 789949"/>
                <a:gd name="connsiteX8" fmla="*/ 694127 w 694126"/>
                <a:gd name="connsiteY8" fmla="*/ 168493 h 789949"/>
                <a:gd name="connsiteX9" fmla="*/ 593804 w 694126"/>
                <a:gd name="connsiteY9" fmla="*/ 620430 h 789949"/>
                <a:gd name="connsiteX10" fmla="*/ 593804 w 694126"/>
                <a:gd name="connsiteY10" fmla="*/ 620430 h 789949"/>
                <a:gd name="connsiteX11" fmla="*/ 346160 w 694126"/>
                <a:gd name="connsiteY11" fmla="*/ 674998 h 789949"/>
                <a:gd name="connsiteX12" fmla="*/ 98515 w 694126"/>
                <a:gd name="connsiteY12" fmla="*/ 620430 h 789949"/>
                <a:gd name="connsiteX13" fmla="*/ 98515 w 694126"/>
                <a:gd name="connsiteY13" fmla="*/ 620430 h 789949"/>
                <a:gd name="connsiteX14" fmla="*/ 98515 w 694126"/>
                <a:gd name="connsiteY14" fmla="*/ 529427 h 789949"/>
                <a:gd name="connsiteX15" fmla="*/ 347063 w 694126"/>
                <a:gd name="connsiteY15" fmla="*/ 580744 h 789949"/>
                <a:gd name="connsiteX16" fmla="*/ 593804 w 694126"/>
                <a:gd name="connsiteY16" fmla="*/ 530453 h 789949"/>
                <a:gd name="connsiteX17" fmla="*/ 593804 w 694126"/>
                <a:gd name="connsiteY17" fmla="*/ 620430 h 789949"/>
                <a:gd name="connsiteX18" fmla="*/ 593804 w 694126"/>
                <a:gd name="connsiteY18" fmla="*/ 411054 h 789949"/>
                <a:gd name="connsiteX19" fmla="*/ 593804 w 694126"/>
                <a:gd name="connsiteY19" fmla="*/ 411054 h 789949"/>
                <a:gd name="connsiteX20" fmla="*/ 346160 w 694126"/>
                <a:gd name="connsiteY20" fmla="*/ 465622 h 789949"/>
                <a:gd name="connsiteX21" fmla="*/ 98515 w 694126"/>
                <a:gd name="connsiteY21" fmla="*/ 411054 h 789949"/>
                <a:gd name="connsiteX22" fmla="*/ 98515 w 694126"/>
                <a:gd name="connsiteY22" fmla="*/ 411054 h 789949"/>
                <a:gd name="connsiteX23" fmla="*/ 98515 w 694126"/>
                <a:gd name="connsiteY23" fmla="*/ 287721 h 789949"/>
                <a:gd name="connsiteX24" fmla="*/ 347063 w 694126"/>
                <a:gd name="connsiteY24" fmla="*/ 339038 h 789949"/>
                <a:gd name="connsiteX25" fmla="*/ 593804 w 694126"/>
                <a:gd name="connsiteY25" fmla="*/ 288747 h 789949"/>
                <a:gd name="connsiteX26" fmla="*/ 593804 w 694126"/>
                <a:gd name="connsiteY26" fmla="*/ 411054 h 789949"/>
                <a:gd name="connsiteX27" fmla="*/ 346160 w 694126"/>
                <a:gd name="connsiteY27" fmla="*/ 224087 h 789949"/>
                <a:gd name="connsiteX28" fmla="*/ 98515 w 694126"/>
                <a:gd name="connsiteY28" fmla="*/ 168493 h 789949"/>
                <a:gd name="connsiteX29" fmla="*/ 346160 w 694126"/>
                <a:gd name="connsiteY29" fmla="*/ 112899 h 789949"/>
                <a:gd name="connsiteX30" fmla="*/ 593804 w 694126"/>
                <a:gd name="connsiteY30" fmla="*/ 168493 h 789949"/>
                <a:gd name="connsiteX31" fmla="*/ 346160 w 694126"/>
                <a:gd name="connsiteY31" fmla="*/ 224087 h 78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94126" h="789949">
                  <a:moveTo>
                    <a:pt x="694127" y="168493"/>
                  </a:moveTo>
                  <a:cubicBezTo>
                    <a:pt x="692921" y="75266"/>
                    <a:pt x="538069" y="0"/>
                    <a:pt x="347063" y="0"/>
                  </a:cubicBezTo>
                  <a:cubicBezTo>
                    <a:pt x="156058" y="0"/>
                    <a:pt x="1205" y="75266"/>
                    <a:pt x="0" y="168493"/>
                  </a:cubicBezTo>
                  <a:lnTo>
                    <a:pt x="0" y="168493"/>
                  </a:lnTo>
                  <a:lnTo>
                    <a:pt x="0" y="620430"/>
                  </a:lnTo>
                  <a:cubicBezTo>
                    <a:pt x="0" y="713999"/>
                    <a:pt x="155305" y="789949"/>
                    <a:pt x="347063" y="789949"/>
                  </a:cubicBezTo>
                  <a:cubicBezTo>
                    <a:pt x="538671" y="789949"/>
                    <a:pt x="694127" y="713999"/>
                    <a:pt x="694127" y="620430"/>
                  </a:cubicBezTo>
                  <a:lnTo>
                    <a:pt x="694127" y="168493"/>
                  </a:lnTo>
                  <a:lnTo>
                    <a:pt x="694127" y="168493"/>
                  </a:lnTo>
                  <a:close/>
                  <a:moveTo>
                    <a:pt x="593804" y="620430"/>
                  </a:moveTo>
                  <a:lnTo>
                    <a:pt x="593804" y="620430"/>
                  </a:lnTo>
                  <a:cubicBezTo>
                    <a:pt x="591243" y="650707"/>
                    <a:pt x="481430" y="674998"/>
                    <a:pt x="346160" y="674998"/>
                  </a:cubicBezTo>
                  <a:cubicBezTo>
                    <a:pt x="210889" y="674998"/>
                    <a:pt x="101076" y="650707"/>
                    <a:pt x="98515" y="620430"/>
                  </a:cubicBezTo>
                  <a:lnTo>
                    <a:pt x="98515" y="620430"/>
                  </a:lnTo>
                  <a:lnTo>
                    <a:pt x="98515" y="529427"/>
                  </a:lnTo>
                  <a:cubicBezTo>
                    <a:pt x="161481" y="561073"/>
                    <a:pt x="249602" y="580744"/>
                    <a:pt x="347063" y="580744"/>
                  </a:cubicBezTo>
                  <a:cubicBezTo>
                    <a:pt x="443620" y="580744"/>
                    <a:pt x="530838" y="561415"/>
                    <a:pt x="593804" y="530453"/>
                  </a:cubicBezTo>
                  <a:lnTo>
                    <a:pt x="593804" y="620430"/>
                  </a:lnTo>
                  <a:close/>
                  <a:moveTo>
                    <a:pt x="593804" y="411054"/>
                  </a:moveTo>
                  <a:lnTo>
                    <a:pt x="593804" y="411054"/>
                  </a:lnTo>
                  <a:cubicBezTo>
                    <a:pt x="591243" y="441331"/>
                    <a:pt x="481430" y="465622"/>
                    <a:pt x="346160" y="465622"/>
                  </a:cubicBezTo>
                  <a:cubicBezTo>
                    <a:pt x="210889" y="465622"/>
                    <a:pt x="101076" y="441331"/>
                    <a:pt x="98515" y="411054"/>
                  </a:cubicBezTo>
                  <a:lnTo>
                    <a:pt x="98515" y="411054"/>
                  </a:lnTo>
                  <a:lnTo>
                    <a:pt x="98515" y="287721"/>
                  </a:lnTo>
                  <a:cubicBezTo>
                    <a:pt x="161481" y="319367"/>
                    <a:pt x="249602" y="339038"/>
                    <a:pt x="347063" y="339038"/>
                  </a:cubicBezTo>
                  <a:cubicBezTo>
                    <a:pt x="443620" y="339038"/>
                    <a:pt x="530838" y="319709"/>
                    <a:pt x="593804" y="288747"/>
                  </a:cubicBezTo>
                  <a:lnTo>
                    <a:pt x="593804" y="411054"/>
                  </a:lnTo>
                  <a:close/>
                  <a:moveTo>
                    <a:pt x="346160" y="224087"/>
                  </a:moveTo>
                  <a:cubicBezTo>
                    <a:pt x="209383" y="224087"/>
                    <a:pt x="98515" y="199112"/>
                    <a:pt x="98515" y="168493"/>
                  </a:cubicBezTo>
                  <a:cubicBezTo>
                    <a:pt x="98515" y="137873"/>
                    <a:pt x="209383" y="112899"/>
                    <a:pt x="346160" y="112899"/>
                  </a:cubicBezTo>
                  <a:cubicBezTo>
                    <a:pt x="482936" y="112899"/>
                    <a:pt x="593804" y="137873"/>
                    <a:pt x="593804" y="168493"/>
                  </a:cubicBezTo>
                  <a:cubicBezTo>
                    <a:pt x="593804" y="199112"/>
                    <a:pt x="482936" y="224087"/>
                    <a:pt x="346160" y="224087"/>
                  </a:cubicBez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17" name="Freeform: Shape 7">
              <a:extLst>
                <a:ext uri="{FF2B5EF4-FFF2-40B4-BE49-F238E27FC236}">
                  <a16:creationId xmlns:a16="http://schemas.microsoft.com/office/drawing/2014/main" id="{075572B1-717C-99C0-545C-F4C568DF31FF}"/>
                </a:ext>
              </a:extLst>
            </p:cNvPr>
            <p:cNvSpPr/>
            <p:nvPr/>
          </p:nvSpPr>
          <p:spPr>
            <a:xfrm>
              <a:off x="882679" y="1943319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18" name="Freeform: Shape 8">
              <a:extLst>
                <a:ext uri="{FF2B5EF4-FFF2-40B4-BE49-F238E27FC236}">
                  <a16:creationId xmlns:a16="http://schemas.microsoft.com/office/drawing/2014/main" id="{8793A149-1869-B197-1D33-2E25027719C4}"/>
                </a:ext>
              </a:extLst>
            </p:cNvPr>
            <p:cNvSpPr/>
            <p:nvPr/>
          </p:nvSpPr>
          <p:spPr>
            <a:xfrm>
              <a:off x="882679" y="2047494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19" name="Freeform: Shape 9">
              <a:extLst>
                <a:ext uri="{FF2B5EF4-FFF2-40B4-BE49-F238E27FC236}">
                  <a16:creationId xmlns:a16="http://schemas.microsoft.com/office/drawing/2014/main" id="{8B0AF2A3-1367-1833-89EA-DC8F08D0BAF9}"/>
                </a:ext>
              </a:extLst>
            </p:cNvPr>
            <p:cNvSpPr/>
            <p:nvPr/>
          </p:nvSpPr>
          <p:spPr>
            <a:xfrm>
              <a:off x="882679" y="2153893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20" name="Freeform: Shape 10">
              <a:extLst>
                <a:ext uri="{FF2B5EF4-FFF2-40B4-BE49-F238E27FC236}">
                  <a16:creationId xmlns:a16="http://schemas.microsoft.com/office/drawing/2014/main" id="{4FDBDA53-35D5-CFCF-B461-0506337D659B}"/>
                </a:ext>
              </a:extLst>
            </p:cNvPr>
            <p:cNvSpPr/>
            <p:nvPr/>
          </p:nvSpPr>
          <p:spPr>
            <a:xfrm>
              <a:off x="882679" y="2258067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21" name="Freeform: Shape 11">
              <a:extLst>
                <a:ext uri="{FF2B5EF4-FFF2-40B4-BE49-F238E27FC236}">
                  <a16:creationId xmlns:a16="http://schemas.microsoft.com/office/drawing/2014/main" id="{67E6D422-C8DE-FB3C-0D96-325223D08619}"/>
                </a:ext>
              </a:extLst>
            </p:cNvPr>
            <p:cNvSpPr/>
            <p:nvPr/>
          </p:nvSpPr>
          <p:spPr>
            <a:xfrm>
              <a:off x="882679" y="2361558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22" name="Freeform: Shape 12">
              <a:extLst>
                <a:ext uri="{FF2B5EF4-FFF2-40B4-BE49-F238E27FC236}">
                  <a16:creationId xmlns:a16="http://schemas.microsoft.com/office/drawing/2014/main" id="{651EDBE0-361C-0612-77F5-402708E00232}"/>
                </a:ext>
              </a:extLst>
            </p:cNvPr>
            <p:cNvSpPr/>
            <p:nvPr/>
          </p:nvSpPr>
          <p:spPr>
            <a:xfrm>
              <a:off x="882679" y="2467443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23" name="Freeform: Shape 13">
              <a:extLst>
                <a:ext uri="{FF2B5EF4-FFF2-40B4-BE49-F238E27FC236}">
                  <a16:creationId xmlns:a16="http://schemas.microsoft.com/office/drawing/2014/main" id="{0541ACB2-FF73-28C1-8326-1982D61D827E}"/>
                </a:ext>
              </a:extLst>
            </p:cNvPr>
            <p:cNvSpPr/>
            <p:nvPr/>
          </p:nvSpPr>
          <p:spPr>
            <a:xfrm>
              <a:off x="882679" y="2572131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24" name="Freeform: Shape 14">
              <a:extLst>
                <a:ext uri="{FF2B5EF4-FFF2-40B4-BE49-F238E27FC236}">
                  <a16:creationId xmlns:a16="http://schemas.microsoft.com/office/drawing/2014/main" id="{26C8A291-FC57-F1C6-BCE2-7EAE0D6C1EFA}"/>
                </a:ext>
              </a:extLst>
            </p:cNvPr>
            <p:cNvSpPr/>
            <p:nvPr/>
          </p:nvSpPr>
          <p:spPr>
            <a:xfrm>
              <a:off x="882679" y="2676306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25" name="Freeform: Shape 15">
              <a:extLst>
                <a:ext uri="{FF2B5EF4-FFF2-40B4-BE49-F238E27FC236}">
                  <a16:creationId xmlns:a16="http://schemas.microsoft.com/office/drawing/2014/main" id="{4314A4E6-8338-12DF-E3DE-F3609DE232C2}"/>
                </a:ext>
              </a:extLst>
            </p:cNvPr>
            <p:cNvSpPr/>
            <p:nvPr/>
          </p:nvSpPr>
          <p:spPr>
            <a:xfrm>
              <a:off x="882679" y="2781507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26" name="Freeform: Shape 16">
              <a:extLst>
                <a:ext uri="{FF2B5EF4-FFF2-40B4-BE49-F238E27FC236}">
                  <a16:creationId xmlns:a16="http://schemas.microsoft.com/office/drawing/2014/main" id="{C84CE086-BE2F-DE46-5473-6EB006624F52}"/>
                </a:ext>
              </a:extLst>
            </p:cNvPr>
            <p:cNvSpPr/>
            <p:nvPr/>
          </p:nvSpPr>
          <p:spPr>
            <a:xfrm>
              <a:off x="882679" y="2885169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27" name="Freeform: Shape 17">
              <a:extLst>
                <a:ext uri="{FF2B5EF4-FFF2-40B4-BE49-F238E27FC236}">
                  <a16:creationId xmlns:a16="http://schemas.microsoft.com/office/drawing/2014/main" id="{181A509B-9595-9683-CF63-3A78357916B1}"/>
                </a:ext>
              </a:extLst>
            </p:cNvPr>
            <p:cNvSpPr/>
            <p:nvPr/>
          </p:nvSpPr>
          <p:spPr>
            <a:xfrm>
              <a:off x="882679" y="2988659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28" name="Freeform: Shape 18">
              <a:extLst>
                <a:ext uri="{FF2B5EF4-FFF2-40B4-BE49-F238E27FC236}">
                  <a16:creationId xmlns:a16="http://schemas.microsoft.com/office/drawing/2014/main" id="{7F3CCEE3-9529-1B48-6041-B73D6EBF77FE}"/>
                </a:ext>
              </a:extLst>
            </p:cNvPr>
            <p:cNvSpPr/>
            <p:nvPr/>
          </p:nvSpPr>
          <p:spPr>
            <a:xfrm>
              <a:off x="882679" y="3095742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29" name="Freeform: Shape 19">
              <a:extLst>
                <a:ext uri="{FF2B5EF4-FFF2-40B4-BE49-F238E27FC236}">
                  <a16:creationId xmlns:a16="http://schemas.microsoft.com/office/drawing/2014/main" id="{F23D550B-D1F4-1DA7-0010-C6C4D1122849}"/>
                </a:ext>
              </a:extLst>
            </p:cNvPr>
            <p:cNvSpPr/>
            <p:nvPr/>
          </p:nvSpPr>
          <p:spPr>
            <a:xfrm>
              <a:off x="882679" y="3199232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30" name="Freeform: Shape 20">
              <a:extLst>
                <a:ext uri="{FF2B5EF4-FFF2-40B4-BE49-F238E27FC236}">
                  <a16:creationId xmlns:a16="http://schemas.microsoft.com/office/drawing/2014/main" id="{57C80AA9-F3BD-0211-F80A-B5DE4A73E20E}"/>
                </a:ext>
              </a:extLst>
            </p:cNvPr>
            <p:cNvSpPr/>
            <p:nvPr/>
          </p:nvSpPr>
          <p:spPr>
            <a:xfrm>
              <a:off x="882679" y="3304433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31" name="Freeform: Shape 21">
              <a:extLst>
                <a:ext uri="{FF2B5EF4-FFF2-40B4-BE49-F238E27FC236}">
                  <a16:creationId xmlns:a16="http://schemas.microsoft.com/office/drawing/2014/main" id="{DE925A6A-E936-230C-F791-36E79ED6E5C0}"/>
                </a:ext>
              </a:extLst>
            </p:cNvPr>
            <p:cNvSpPr/>
            <p:nvPr/>
          </p:nvSpPr>
          <p:spPr>
            <a:xfrm>
              <a:off x="882679" y="3409463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Freeform: Shape 22">
              <a:extLst>
                <a:ext uri="{FF2B5EF4-FFF2-40B4-BE49-F238E27FC236}">
                  <a16:creationId xmlns:a16="http://schemas.microsoft.com/office/drawing/2014/main" id="{E3032384-6156-A516-1301-81A5644DF153}"/>
                </a:ext>
              </a:extLst>
            </p:cNvPr>
            <p:cNvSpPr/>
            <p:nvPr/>
          </p:nvSpPr>
          <p:spPr>
            <a:xfrm>
              <a:off x="882679" y="3514494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Freeform: Shape 23">
              <a:extLst>
                <a:ext uri="{FF2B5EF4-FFF2-40B4-BE49-F238E27FC236}">
                  <a16:creationId xmlns:a16="http://schemas.microsoft.com/office/drawing/2014/main" id="{B655535F-8F90-CC74-DF0C-07B78ECC8F99}"/>
                </a:ext>
              </a:extLst>
            </p:cNvPr>
            <p:cNvSpPr/>
            <p:nvPr/>
          </p:nvSpPr>
          <p:spPr>
            <a:xfrm>
              <a:off x="882679" y="3619524"/>
              <a:ext cx="1476223" cy="1710"/>
            </a:xfrm>
            <a:custGeom>
              <a:avLst/>
              <a:gdLst>
                <a:gd name="connsiteX0" fmla="*/ 0 w 1476223"/>
                <a:gd name="connsiteY0" fmla="*/ 0 h 1710"/>
                <a:gd name="connsiteX1" fmla="*/ 1476224 w 1476223"/>
                <a:gd name="connsiteY1" fmla="*/ 0 h 1710"/>
                <a:gd name="connsiteX2" fmla="*/ 0 w 1476223"/>
                <a:gd name="connsiteY2" fmla="*/ 0 h 1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76223" h="1710">
                  <a:moveTo>
                    <a:pt x="0" y="0"/>
                  </a:moveTo>
                  <a:lnTo>
                    <a:pt x="147622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Freeform: Shape 24">
              <a:extLst>
                <a:ext uri="{FF2B5EF4-FFF2-40B4-BE49-F238E27FC236}">
                  <a16:creationId xmlns:a16="http://schemas.microsoft.com/office/drawing/2014/main" id="{4590CCFC-F1D0-4E20-91B5-2EDAAC4C0140}"/>
                </a:ext>
              </a:extLst>
            </p:cNvPr>
            <p:cNvSpPr/>
            <p:nvPr/>
          </p:nvSpPr>
          <p:spPr>
            <a:xfrm>
              <a:off x="882830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Freeform: Shape 25">
              <a:extLst>
                <a:ext uri="{FF2B5EF4-FFF2-40B4-BE49-F238E27FC236}">
                  <a16:creationId xmlns:a16="http://schemas.microsoft.com/office/drawing/2014/main" id="{935B97A6-701C-4F3D-AAE1-D172AE651977}"/>
                </a:ext>
              </a:extLst>
            </p:cNvPr>
            <p:cNvSpPr/>
            <p:nvPr/>
          </p:nvSpPr>
          <p:spPr>
            <a:xfrm>
              <a:off x="974416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Freeform: Shape 26">
              <a:extLst>
                <a:ext uri="{FF2B5EF4-FFF2-40B4-BE49-F238E27FC236}">
                  <a16:creationId xmlns:a16="http://schemas.microsoft.com/office/drawing/2014/main" id="{805C1CC2-B1D9-E938-C444-71A6CD5A9263}"/>
                </a:ext>
              </a:extLst>
            </p:cNvPr>
            <p:cNvSpPr/>
            <p:nvPr/>
          </p:nvSpPr>
          <p:spPr>
            <a:xfrm>
              <a:off x="1068261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Freeform: Shape 27">
              <a:extLst>
                <a:ext uri="{FF2B5EF4-FFF2-40B4-BE49-F238E27FC236}">
                  <a16:creationId xmlns:a16="http://schemas.microsoft.com/office/drawing/2014/main" id="{07579573-529B-C4CB-6002-06FF9A577BCC}"/>
                </a:ext>
              </a:extLst>
            </p:cNvPr>
            <p:cNvSpPr/>
            <p:nvPr/>
          </p:nvSpPr>
          <p:spPr>
            <a:xfrm>
              <a:off x="1159848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Freeform: Shape 28">
              <a:extLst>
                <a:ext uri="{FF2B5EF4-FFF2-40B4-BE49-F238E27FC236}">
                  <a16:creationId xmlns:a16="http://schemas.microsoft.com/office/drawing/2014/main" id="{76F333F7-05BB-5D0B-6A01-F9B1C34CBBFC}"/>
                </a:ext>
              </a:extLst>
            </p:cNvPr>
            <p:cNvSpPr/>
            <p:nvPr/>
          </p:nvSpPr>
          <p:spPr>
            <a:xfrm>
              <a:off x="1251132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: Shape 29">
              <a:extLst>
                <a:ext uri="{FF2B5EF4-FFF2-40B4-BE49-F238E27FC236}">
                  <a16:creationId xmlns:a16="http://schemas.microsoft.com/office/drawing/2014/main" id="{3D1D3501-EE67-5633-E3CE-0A6248E3B7D1}"/>
                </a:ext>
              </a:extLst>
            </p:cNvPr>
            <p:cNvSpPr/>
            <p:nvPr/>
          </p:nvSpPr>
          <p:spPr>
            <a:xfrm>
              <a:off x="1344225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Freeform: Shape 30">
              <a:extLst>
                <a:ext uri="{FF2B5EF4-FFF2-40B4-BE49-F238E27FC236}">
                  <a16:creationId xmlns:a16="http://schemas.microsoft.com/office/drawing/2014/main" id="{FC8D83D1-5D10-C6D5-62D1-DA693C2A6B41}"/>
                </a:ext>
              </a:extLst>
            </p:cNvPr>
            <p:cNvSpPr/>
            <p:nvPr/>
          </p:nvSpPr>
          <p:spPr>
            <a:xfrm>
              <a:off x="1436564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41" name="Freeform: Shape 31">
              <a:extLst>
                <a:ext uri="{FF2B5EF4-FFF2-40B4-BE49-F238E27FC236}">
                  <a16:creationId xmlns:a16="http://schemas.microsoft.com/office/drawing/2014/main" id="{97D1CA8C-9F2D-0CBB-E0D3-35C0E2D4E54F}"/>
                </a:ext>
              </a:extLst>
            </p:cNvPr>
            <p:cNvSpPr/>
            <p:nvPr/>
          </p:nvSpPr>
          <p:spPr>
            <a:xfrm>
              <a:off x="1528150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42" name="Freeform: Shape 32">
              <a:extLst>
                <a:ext uri="{FF2B5EF4-FFF2-40B4-BE49-F238E27FC236}">
                  <a16:creationId xmlns:a16="http://schemas.microsoft.com/office/drawing/2014/main" id="{DE6CAE75-0F62-003D-44FF-A8DB50C079CF}"/>
                </a:ext>
              </a:extLst>
            </p:cNvPr>
            <p:cNvSpPr/>
            <p:nvPr/>
          </p:nvSpPr>
          <p:spPr>
            <a:xfrm>
              <a:off x="1620942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43" name="Freeform: Shape 33">
              <a:extLst>
                <a:ext uri="{FF2B5EF4-FFF2-40B4-BE49-F238E27FC236}">
                  <a16:creationId xmlns:a16="http://schemas.microsoft.com/office/drawing/2014/main" id="{F665ED60-8BE9-EF85-E7A4-E219CDF6D1E6}"/>
                </a:ext>
              </a:extLst>
            </p:cNvPr>
            <p:cNvSpPr/>
            <p:nvPr/>
          </p:nvSpPr>
          <p:spPr>
            <a:xfrm>
              <a:off x="1712076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44" name="Freeform: Shape 34">
              <a:extLst>
                <a:ext uri="{FF2B5EF4-FFF2-40B4-BE49-F238E27FC236}">
                  <a16:creationId xmlns:a16="http://schemas.microsoft.com/office/drawing/2014/main" id="{A2F2D874-C6FC-D497-B500-93E96BAE8B16}"/>
                </a:ext>
              </a:extLst>
            </p:cNvPr>
            <p:cNvSpPr/>
            <p:nvPr/>
          </p:nvSpPr>
          <p:spPr>
            <a:xfrm>
              <a:off x="1803361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45" name="Freeform: Shape 35">
              <a:extLst>
                <a:ext uri="{FF2B5EF4-FFF2-40B4-BE49-F238E27FC236}">
                  <a16:creationId xmlns:a16="http://schemas.microsoft.com/office/drawing/2014/main" id="{9CA12CB9-3598-9C4A-08D9-37FAD5EAAE45}"/>
                </a:ext>
              </a:extLst>
            </p:cNvPr>
            <p:cNvSpPr/>
            <p:nvPr/>
          </p:nvSpPr>
          <p:spPr>
            <a:xfrm>
              <a:off x="1897508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46" name="Freeform: Shape 36">
              <a:extLst>
                <a:ext uri="{FF2B5EF4-FFF2-40B4-BE49-F238E27FC236}">
                  <a16:creationId xmlns:a16="http://schemas.microsoft.com/office/drawing/2014/main" id="{C5D2F3C2-9339-9186-EE94-22322B25383C}"/>
                </a:ext>
              </a:extLst>
            </p:cNvPr>
            <p:cNvSpPr/>
            <p:nvPr/>
          </p:nvSpPr>
          <p:spPr>
            <a:xfrm>
              <a:off x="1988793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47" name="Freeform: Shape 37">
              <a:extLst>
                <a:ext uri="{FF2B5EF4-FFF2-40B4-BE49-F238E27FC236}">
                  <a16:creationId xmlns:a16="http://schemas.microsoft.com/office/drawing/2014/main" id="{222981B5-3C75-63EA-110F-6B0303B552B1}"/>
                </a:ext>
              </a:extLst>
            </p:cNvPr>
            <p:cNvSpPr/>
            <p:nvPr/>
          </p:nvSpPr>
          <p:spPr>
            <a:xfrm>
              <a:off x="2081433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48" name="Freeform: Shape 38">
              <a:extLst>
                <a:ext uri="{FF2B5EF4-FFF2-40B4-BE49-F238E27FC236}">
                  <a16:creationId xmlns:a16="http://schemas.microsoft.com/office/drawing/2014/main" id="{B58F7E21-0B3B-91ED-FBD3-457C2405B5EB}"/>
                </a:ext>
              </a:extLst>
            </p:cNvPr>
            <p:cNvSpPr/>
            <p:nvPr/>
          </p:nvSpPr>
          <p:spPr>
            <a:xfrm>
              <a:off x="2173923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49" name="Freeform: Shape 39">
              <a:extLst>
                <a:ext uri="{FF2B5EF4-FFF2-40B4-BE49-F238E27FC236}">
                  <a16:creationId xmlns:a16="http://schemas.microsoft.com/office/drawing/2014/main" id="{793F1185-7920-DA0B-70BB-F9CB37AD814A}"/>
                </a:ext>
              </a:extLst>
            </p:cNvPr>
            <p:cNvSpPr/>
            <p:nvPr/>
          </p:nvSpPr>
          <p:spPr>
            <a:xfrm>
              <a:off x="2266413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250" name="Freeform: Shape 40">
              <a:extLst>
                <a:ext uri="{FF2B5EF4-FFF2-40B4-BE49-F238E27FC236}">
                  <a16:creationId xmlns:a16="http://schemas.microsoft.com/office/drawing/2014/main" id="{FAD49E93-CE73-0C36-85FC-A61A2C8FEE5C}"/>
                </a:ext>
              </a:extLst>
            </p:cNvPr>
            <p:cNvSpPr/>
            <p:nvPr/>
          </p:nvSpPr>
          <p:spPr>
            <a:xfrm>
              <a:off x="2358752" y="1943319"/>
              <a:ext cx="1506" cy="1676375"/>
            </a:xfrm>
            <a:custGeom>
              <a:avLst/>
              <a:gdLst>
                <a:gd name="connsiteX0" fmla="*/ 0 w 1506"/>
                <a:gd name="connsiteY0" fmla="*/ 1676375 h 1676375"/>
                <a:gd name="connsiteX1" fmla="*/ 0 w 1506"/>
                <a:gd name="connsiteY1" fmla="*/ 0 h 1676375"/>
                <a:gd name="connsiteX2" fmla="*/ 0 w 1506"/>
                <a:gd name="connsiteY2" fmla="*/ 1676375 h 16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6" h="1676375">
                  <a:moveTo>
                    <a:pt x="0" y="1676375"/>
                  </a:moveTo>
                  <a:lnTo>
                    <a:pt x="0" y="0"/>
                  </a:lnTo>
                  <a:lnTo>
                    <a:pt x="0" y="1676375"/>
                  </a:lnTo>
                  <a:close/>
                </a:path>
              </a:pathLst>
            </a:custGeom>
            <a:grpFill/>
            <a:ln w="15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1" name="Content Placeholder 12" descr="Document">
            <a:extLst>
              <a:ext uri="{FF2B5EF4-FFF2-40B4-BE49-F238E27FC236}">
                <a16:creationId xmlns:a16="http://schemas.microsoft.com/office/drawing/2014/main" id="{E6BDB782-9A85-D646-C562-8FC0F51B4EDC}"/>
              </a:ext>
            </a:extLst>
          </p:cNvPr>
          <p:cNvGrpSpPr/>
          <p:nvPr/>
        </p:nvGrpSpPr>
        <p:grpSpPr>
          <a:xfrm rot="20935488">
            <a:off x="5739320" y="2257213"/>
            <a:ext cx="356986" cy="475975"/>
            <a:chOff x="2278964" y="4812004"/>
            <a:chExt cx="356195" cy="474926"/>
          </a:xfrm>
          <a:solidFill>
            <a:srgbClr val="000000"/>
          </a:solidFill>
        </p:grpSpPr>
        <p:sp>
          <p:nvSpPr>
            <p:cNvPr id="252" name="Freeform: Shape 50">
              <a:extLst>
                <a:ext uri="{FF2B5EF4-FFF2-40B4-BE49-F238E27FC236}">
                  <a16:creationId xmlns:a16="http://schemas.microsoft.com/office/drawing/2014/main" id="{56CEAEAB-4C47-0CAE-52B1-82BFD4A250ED}"/>
                </a:ext>
              </a:extLst>
            </p:cNvPr>
            <p:cNvSpPr/>
            <p:nvPr/>
          </p:nvSpPr>
          <p:spPr>
            <a:xfrm>
              <a:off x="2338330" y="5013848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Freeform: Shape 51">
              <a:extLst>
                <a:ext uri="{FF2B5EF4-FFF2-40B4-BE49-F238E27FC236}">
                  <a16:creationId xmlns:a16="http://schemas.microsoft.com/office/drawing/2014/main" id="{61D54197-5E19-330D-744B-F53981E72BA3}"/>
                </a:ext>
              </a:extLst>
            </p:cNvPr>
            <p:cNvSpPr/>
            <p:nvPr/>
          </p:nvSpPr>
          <p:spPr>
            <a:xfrm>
              <a:off x="2338330" y="4966355"/>
              <a:ext cx="112795" cy="11873"/>
            </a:xfrm>
            <a:custGeom>
              <a:avLst/>
              <a:gdLst>
                <a:gd name="connsiteX0" fmla="*/ 0 w 112795"/>
                <a:gd name="connsiteY0" fmla="*/ 0 h 11873"/>
                <a:gd name="connsiteX1" fmla="*/ 112795 w 112795"/>
                <a:gd name="connsiteY1" fmla="*/ 0 h 11873"/>
                <a:gd name="connsiteX2" fmla="*/ 112795 w 112795"/>
                <a:gd name="connsiteY2" fmla="*/ 11873 h 11873"/>
                <a:gd name="connsiteX3" fmla="*/ 0 w 112795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795" h="11873">
                  <a:moveTo>
                    <a:pt x="0" y="0"/>
                  </a:moveTo>
                  <a:lnTo>
                    <a:pt x="112795" y="0"/>
                  </a:lnTo>
                  <a:lnTo>
                    <a:pt x="112795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Freeform: Shape 52">
              <a:extLst>
                <a:ext uri="{FF2B5EF4-FFF2-40B4-BE49-F238E27FC236}">
                  <a16:creationId xmlns:a16="http://schemas.microsoft.com/office/drawing/2014/main" id="{591FA8AC-C9A9-5703-0F16-118509CF2C81}"/>
                </a:ext>
              </a:extLst>
            </p:cNvPr>
            <p:cNvSpPr/>
            <p:nvPr/>
          </p:nvSpPr>
          <p:spPr>
            <a:xfrm>
              <a:off x="2338330" y="5061341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: Shape 53">
              <a:extLst>
                <a:ext uri="{FF2B5EF4-FFF2-40B4-BE49-F238E27FC236}">
                  <a16:creationId xmlns:a16="http://schemas.microsoft.com/office/drawing/2014/main" id="{708888CF-79FD-5D6E-55D7-AE71A8257ABD}"/>
                </a:ext>
              </a:extLst>
            </p:cNvPr>
            <p:cNvSpPr/>
            <p:nvPr/>
          </p:nvSpPr>
          <p:spPr>
            <a:xfrm>
              <a:off x="2338330" y="5108833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: Shape 54">
              <a:extLst>
                <a:ext uri="{FF2B5EF4-FFF2-40B4-BE49-F238E27FC236}">
                  <a16:creationId xmlns:a16="http://schemas.microsoft.com/office/drawing/2014/main" id="{0ABB30D5-880C-AF6F-4291-FF320A906D94}"/>
                </a:ext>
              </a:extLst>
            </p:cNvPr>
            <p:cNvSpPr/>
            <p:nvPr/>
          </p:nvSpPr>
          <p:spPr>
            <a:xfrm>
              <a:off x="2338330" y="5156326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: Shape 55">
              <a:extLst>
                <a:ext uri="{FF2B5EF4-FFF2-40B4-BE49-F238E27FC236}">
                  <a16:creationId xmlns:a16="http://schemas.microsoft.com/office/drawing/2014/main" id="{5A5D5AAD-0A1B-50C5-1878-65D62F75434B}"/>
                </a:ext>
              </a:extLst>
            </p:cNvPr>
            <p:cNvSpPr/>
            <p:nvPr/>
          </p:nvSpPr>
          <p:spPr>
            <a:xfrm>
              <a:off x="2338330" y="5203819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: Shape 56">
              <a:extLst>
                <a:ext uri="{FF2B5EF4-FFF2-40B4-BE49-F238E27FC236}">
                  <a16:creationId xmlns:a16="http://schemas.microsoft.com/office/drawing/2014/main" id="{8C2ECBDA-B697-E4FA-5696-FA6BD8C1B75D}"/>
                </a:ext>
              </a:extLst>
            </p:cNvPr>
            <p:cNvSpPr/>
            <p:nvPr/>
          </p:nvSpPr>
          <p:spPr>
            <a:xfrm>
              <a:off x="2278964" y="4812004"/>
              <a:ext cx="356195" cy="474926"/>
            </a:xfrm>
            <a:custGeom>
              <a:avLst/>
              <a:gdLst>
                <a:gd name="connsiteX0" fmla="*/ 0 w 356195"/>
                <a:gd name="connsiteY0" fmla="*/ 0 h 474926"/>
                <a:gd name="connsiteX1" fmla="*/ 0 w 356195"/>
                <a:gd name="connsiteY1" fmla="*/ 474927 h 474926"/>
                <a:gd name="connsiteX2" fmla="*/ 356195 w 356195"/>
                <a:gd name="connsiteY2" fmla="*/ 474927 h 474926"/>
                <a:gd name="connsiteX3" fmla="*/ 356195 w 356195"/>
                <a:gd name="connsiteY3" fmla="*/ 128147 h 474926"/>
                <a:gd name="connsiteX4" fmla="*/ 228048 w 356195"/>
                <a:gd name="connsiteY4" fmla="*/ 0 h 474926"/>
                <a:gd name="connsiteX5" fmla="*/ 231628 w 356195"/>
                <a:gd name="connsiteY5" fmla="*/ 20368 h 474926"/>
                <a:gd name="connsiteX6" fmla="*/ 335827 w 356195"/>
                <a:gd name="connsiteY6" fmla="*/ 124567 h 474926"/>
                <a:gd name="connsiteX7" fmla="*/ 335826 w 356195"/>
                <a:gd name="connsiteY7" fmla="*/ 124651 h 474926"/>
                <a:gd name="connsiteX8" fmla="*/ 335785 w 356195"/>
                <a:gd name="connsiteY8" fmla="*/ 124668 h 474926"/>
                <a:gd name="connsiteX9" fmla="*/ 231527 w 356195"/>
                <a:gd name="connsiteY9" fmla="*/ 124668 h 474926"/>
                <a:gd name="connsiteX10" fmla="*/ 231527 w 356195"/>
                <a:gd name="connsiteY10" fmla="*/ 20410 h 474926"/>
                <a:gd name="connsiteX11" fmla="*/ 231587 w 356195"/>
                <a:gd name="connsiteY11" fmla="*/ 20351 h 474926"/>
                <a:gd name="connsiteX12" fmla="*/ 231628 w 356195"/>
                <a:gd name="connsiteY12" fmla="*/ 20368 h 474926"/>
                <a:gd name="connsiteX13" fmla="*/ 11873 w 356195"/>
                <a:gd name="connsiteY13" fmla="*/ 463054 h 474926"/>
                <a:gd name="connsiteX14" fmla="*/ 11873 w 356195"/>
                <a:gd name="connsiteY14" fmla="*/ 11873 h 474926"/>
                <a:gd name="connsiteX15" fmla="*/ 219654 w 356195"/>
                <a:gd name="connsiteY15" fmla="*/ 11873 h 474926"/>
                <a:gd name="connsiteX16" fmla="*/ 219654 w 356195"/>
                <a:gd name="connsiteY16" fmla="*/ 136541 h 474926"/>
                <a:gd name="connsiteX17" fmla="*/ 344322 w 356195"/>
                <a:gd name="connsiteY17" fmla="*/ 136541 h 474926"/>
                <a:gd name="connsiteX18" fmla="*/ 344322 w 356195"/>
                <a:gd name="connsiteY18" fmla="*/ 463054 h 47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95" h="474926">
                  <a:moveTo>
                    <a:pt x="0" y="0"/>
                  </a:moveTo>
                  <a:lnTo>
                    <a:pt x="0" y="474927"/>
                  </a:lnTo>
                  <a:lnTo>
                    <a:pt x="356195" y="474927"/>
                  </a:lnTo>
                  <a:lnTo>
                    <a:pt x="356195" y="128147"/>
                  </a:lnTo>
                  <a:lnTo>
                    <a:pt x="228048" y="0"/>
                  </a:lnTo>
                  <a:close/>
                  <a:moveTo>
                    <a:pt x="231628" y="20368"/>
                  </a:moveTo>
                  <a:lnTo>
                    <a:pt x="335827" y="124567"/>
                  </a:lnTo>
                  <a:cubicBezTo>
                    <a:pt x="335850" y="124590"/>
                    <a:pt x="335849" y="124628"/>
                    <a:pt x="335826" y="124651"/>
                  </a:cubicBezTo>
                  <a:cubicBezTo>
                    <a:pt x="335815" y="124662"/>
                    <a:pt x="335800" y="124668"/>
                    <a:pt x="335785" y="124668"/>
                  </a:cubicBezTo>
                  <a:lnTo>
                    <a:pt x="231527" y="124668"/>
                  </a:lnTo>
                  <a:lnTo>
                    <a:pt x="231527" y="20410"/>
                  </a:lnTo>
                  <a:cubicBezTo>
                    <a:pt x="231527" y="20377"/>
                    <a:pt x="231554" y="20351"/>
                    <a:pt x="231587" y="20351"/>
                  </a:cubicBezTo>
                  <a:cubicBezTo>
                    <a:pt x="231602" y="20352"/>
                    <a:pt x="231617" y="20358"/>
                    <a:pt x="231628" y="20368"/>
                  </a:cubicBezTo>
                  <a:close/>
                  <a:moveTo>
                    <a:pt x="11873" y="463054"/>
                  </a:moveTo>
                  <a:lnTo>
                    <a:pt x="11873" y="11873"/>
                  </a:lnTo>
                  <a:lnTo>
                    <a:pt x="219654" y="11873"/>
                  </a:lnTo>
                  <a:lnTo>
                    <a:pt x="219654" y="136541"/>
                  </a:lnTo>
                  <a:lnTo>
                    <a:pt x="344322" y="136541"/>
                  </a:lnTo>
                  <a:lnTo>
                    <a:pt x="344322" y="463054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9" name="Arrow: Right 84">
            <a:extLst>
              <a:ext uri="{FF2B5EF4-FFF2-40B4-BE49-F238E27FC236}">
                <a16:creationId xmlns:a16="http://schemas.microsoft.com/office/drawing/2014/main" id="{6665AE36-F42E-8B7A-4D6D-90D8307B4F16}"/>
              </a:ext>
            </a:extLst>
          </p:cNvPr>
          <p:cNvSpPr/>
          <p:nvPr/>
        </p:nvSpPr>
        <p:spPr>
          <a:xfrm rot="5400000">
            <a:off x="5401492" y="3406371"/>
            <a:ext cx="529912" cy="325481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TextBox 95">
            <a:extLst>
              <a:ext uri="{FF2B5EF4-FFF2-40B4-BE49-F238E27FC236}">
                <a16:creationId xmlns:a16="http://schemas.microsoft.com/office/drawing/2014/main" id="{AB02DF5B-6AA7-22DF-0886-8B246DDB44E9}"/>
              </a:ext>
            </a:extLst>
          </p:cNvPr>
          <p:cNvSpPr txBox="1"/>
          <p:nvPr/>
        </p:nvSpPr>
        <p:spPr>
          <a:xfrm>
            <a:off x="6699201" y="2770907"/>
            <a:ext cx="1765330" cy="71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Nfdi4plants ontology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grpSp>
        <p:nvGrpSpPr>
          <p:cNvPr id="261" name="Content Placeholder 12" descr="Document">
            <a:extLst>
              <a:ext uri="{FF2B5EF4-FFF2-40B4-BE49-F238E27FC236}">
                <a16:creationId xmlns:a16="http://schemas.microsoft.com/office/drawing/2014/main" id="{D9B18CC6-A87A-AB48-3F47-C074042C469C}"/>
              </a:ext>
            </a:extLst>
          </p:cNvPr>
          <p:cNvGrpSpPr/>
          <p:nvPr/>
        </p:nvGrpSpPr>
        <p:grpSpPr>
          <a:xfrm rot="20935488">
            <a:off x="7647329" y="2258673"/>
            <a:ext cx="356986" cy="475975"/>
            <a:chOff x="2278964" y="4812004"/>
            <a:chExt cx="356195" cy="474926"/>
          </a:xfrm>
          <a:solidFill>
            <a:srgbClr val="000000"/>
          </a:solidFill>
        </p:grpSpPr>
        <p:sp>
          <p:nvSpPr>
            <p:cNvPr id="262" name="Freeform: Shape 100">
              <a:extLst>
                <a:ext uri="{FF2B5EF4-FFF2-40B4-BE49-F238E27FC236}">
                  <a16:creationId xmlns:a16="http://schemas.microsoft.com/office/drawing/2014/main" id="{8FACC6FD-ABD4-D1AB-A88D-3294DF638DF1}"/>
                </a:ext>
              </a:extLst>
            </p:cNvPr>
            <p:cNvSpPr/>
            <p:nvPr/>
          </p:nvSpPr>
          <p:spPr>
            <a:xfrm>
              <a:off x="2338330" y="5013848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: Shape 101">
              <a:extLst>
                <a:ext uri="{FF2B5EF4-FFF2-40B4-BE49-F238E27FC236}">
                  <a16:creationId xmlns:a16="http://schemas.microsoft.com/office/drawing/2014/main" id="{3CFB4233-B3CD-9344-1241-5CAAABACA715}"/>
                </a:ext>
              </a:extLst>
            </p:cNvPr>
            <p:cNvSpPr/>
            <p:nvPr/>
          </p:nvSpPr>
          <p:spPr>
            <a:xfrm>
              <a:off x="2338330" y="4966355"/>
              <a:ext cx="112795" cy="11873"/>
            </a:xfrm>
            <a:custGeom>
              <a:avLst/>
              <a:gdLst>
                <a:gd name="connsiteX0" fmla="*/ 0 w 112795"/>
                <a:gd name="connsiteY0" fmla="*/ 0 h 11873"/>
                <a:gd name="connsiteX1" fmla="*/ 112795 w 112795"/>
                <a:gd name="connsiteY1" fmla="*/ 0 h 11873"/>
                <a:gd name="connsiteX2" fmla="*/ 112795 w 112795"/>
                <a:gd name="connsiteY2" fmla="*/ 11873 h 11873"/>
                <a:gd name="connsiteX3" fmla="*/ 0 w 112795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795" h="11873">
                  <a:moveTo>
                    <a:pt x="0" y="0"/>
                  </a:moveTo>
                  <a:lnTo>
                    <a:pt x="112795" y="0"/>
                  </a:lnTo>
                  <a:lnTo>
                    <a:pt x="112795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: Shape 102">
              <a:extLst>
                <a:ext uri="{FF2B5EF4-FFF2-40B4-BE49-F238E27FC236}">
                  <a16:creationId xmlns:a16="http://schemas.microsoft.com/office/drawing/2014/main" id="{7CFD119B-AB60-5ED9-300D-CE242C5B3329}"/>
                </a:ext>
              </a:extLst>
            </p:cNvPr>
            <p:cNvSpPr/>
            <p:nvPr/>
          </p:nvSpPr>
          <p:spPr>
            <a:xfrm>
              <a:off x="2338330" y="5061341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: Shape 103">
              <a:extLst>
                <a:ext uri="{FF2B5EF4-FFF2-40B4-BE49-F238E27FC236}">
                  <a16:creationId xmlns:a16="http://schemas.microsoft.com/office/drawing/2014/main" id="{D290A8ED-2278-A18C-6E50-40A658E4478D}"/>
                </a:ext>
              </a:extLst>
            </p:cNvPr>
            <p:cNvSpPr/>
            <p:nvPr/>
          </p:nvSpPr>
          <p:spPr>
            <a:xfrm>
              <a:off x="2338330" y="5108833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: Shape 104">
              <a:extLst>
                <a:ext uri="{FF2B5EF4-FFF2-40B4-BE49-F238E27FC236}">
                  <a16:creationId xmlns:a16="http://schemas.microsoft.com/office/drawing/2014/main" id="{7FC4AFEF-2E09-72EA-73BA-0A4FEA1D439C}"/>
                </a:ext>
              </a:extLst>
            </p:cNvPr>
            <p:cNvSpPr/>
            <p:nvPr/>
          </p:nvSpPr>
          <p:spPr>
            <a:xfrm>
              <a:off x="2338330" y="5156326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7" name="Freeform: Shape 105">
              <a:extLst>
                <a:ext uri="{FF2B5EF4-FFF2-40B4-BE49-F238E27FC236}">
                  <a16:creationId xmlns:a16="http://schemas.microsoft.com/office/drawing/2014/main" id="{CF536EF2-995D-BB9A-5025-BA72F398367A}"/>
                </a:ext>
              </a:extLst>
            </p:cNvPr>
            <p:cNvSpPr/>
            <p:nvPr/>
          </p:nvSpPr>
          <p:spPr>
            <a:xfrm>
              <a:off x="2338330" y="5203819"/>
              <a:ext cx="237463" cy="11873"/>
            </a:xfrm>
            <a:custGeom>
              <a:avLst/>
              <a:gdLst>
                <a:gd name="connsiteX0" fmla="*/ 0 w 237463"/>
                <a:gd name="connsiteY0" fmla="*/ 0 h 11873"/>
                <a:gd name="connsiteX1" fmla="*/ 237463 w 237463"/>
                <a:gd name="connsiteY1" fmla="*/ 0 h 11873"/>
                <a:gd name="connsiteX2" fmla="*/ 237463 w 237463"/>
                <a:gd name="connsiteY2" fmla="*/ 11873 h 11873"/>
                <a:gd name="connsiteX3" fmla="*/ 0 w 237463"/>
                <a:gd name="connsiteY3" fmla="*/ 11873 h 1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463" h="11873">
                  <a:moveTo>
                    <a:pt x="0" y="0"/>
                  </a:moveTo>
                  <a:lnTo>
                    <a:pt x="237463" y="0"/>
                  </a:lnTo>
                  <a:lnTo>
                    <a:pt x="237463" y="11873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8" name="Freeform: Shape 106">
              <a:extLst>
                <a:ext uri="{FF2B5EF4-FFF2-40B4-BE49-F238E27FC236}">
                  <a16:creationId xmlns:a16="http://schemas.microsoft.com/office/drawing/2014/main" id="{ADB08A4B-0A7E-7CBF-2B10-72F1721E6FDC}"/>
                </a:ext>
              </a:extLst>
            </p:cNvPr>
            <p:cNvSpPr/>
            <p:nvPr/>
          </p:nvSpPr>
          <p:spPr>
            <a:xfrm>
              <a:off x="2278964" y="4812004"/>
              <a:ext cx="356195" cy="474926"/>
            </a:xfrm>
            <a:custGeom>
              <a:avLst/>
              <a:gdLst>
                <a:gd name="connsiteX0" fmla="*/ 0 w 356195"/>
                <a:gd name="connsiteY0" fmla="*/ 0 h 474926"/>
                <a:gd name="connsiteX1" fmla="*/ 0 w 356195"/>
                <a:gd name="connsiteY1" fmla="*/ 474927 h 474926"/>
                <a:gd name="connsiteX2" fmla="*/ 356195 w 356195"/>
                <a:gd name="connsiteY2" fmla="*/ 474927 h 474926"/>
                <a:gd name="connsiteX3" fmla="*/ 356195 w 356195"/>
                <a:gd name="connsiteY3" fmla="*/ 128147 h 474926"/>
                <a:gd name="connsiteX4" fmla="*/ 228048 w 356195"/>
                <a:gd name="connsiteY4" fmla="*/ 0 h 474926"/>
                <a:gd name="connsiteX5" fmla="*/ 231628 w 356195"/>
                <a:gd name="connsiteY5" fmla="*/ 20368 h 474926"/>
                <a:gd name="connsiteX6" fmla="*/ 335827 w 356195"/>
                <a:gd name="connsiteY6" fmla="*/ 124567 h 474926"/>
                <a:gd name="connsiteX7" fmla="*/ 335826 w 356195"/>
                <a:gd name="connsiteY7" fmla="*/ 124651 h 474926"/>
                <a:gd name="connsiteX8" fmla="*/ 335785 w 356195"/>
                <a:gd name="connsiteY8" fmla="*/ 124668 h 474926"/>
                <a:gd name="connsiteX9" fmla="*/ 231527 w 356195"/>
                <a:gd name="connsiteY9" fmla="*/ 124668 h 474926"/>
                <a:gd name="connsiteX10" fmla="*/ 231527 w 356195"/>
                <a:gd name="connsiteY10" fmla="*/ 20410 h 474926"/>
                <a:gd name="connsiteX11" fmla="*/ 231587 w 356195"/>
                <a:gd name="connsiteY11" fmla="*/ 20351 h 474926"/>
                <a:gd name="connsiteX12" fmla="*/ 231628 w 356195"/>
                <a:gd name="connsiteY12" fmla="*/ 20368 h 474926"/>
                <a:gd name="connsiteX13" fmla="*/ 11873 w 356195"/>
                <a:gd name="connsiteY13" fmla="*/ 463054 h 474926"/>
                <a:gd name="connsiteX14" fmla="*/ 11873 w 356195"/>
                <a:gd name="connsiteY14" fmla="*/ 11873 h 474926"/>
                <a:gd name="connsiteX15" fmla="*/ 219654 w 356195"/>
                <a:gd name="connsiteY15" fmla="*/ 11873 h 474926"/>
                <a:gd name="connsiteX16" fmla="*/ 219654 w 356195"/>
                <a:gd name="connsiteY16" fmla="*/ 136541 h 474926"/>
                <a:gd name="connsiteX17" fmla="*/ 344322 w 356195"/>
                <a:gd name="connsiteY17" fmla="*/ 136541 h 474926"/>
                <a:gd name="connsiteX18" fmla="*/ 344322 w 356195"/>
                <a:gd name="connsiteY18" fmla="*/ 463054 h 474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56195" h="474926">
                  <a:moveTo>
                    <a:pt x="0" y="0"/>
                  </a:moveTo>
                  <a:lnTo>
                    <a:pt x="0" y="474927"/>
                  </a:lnTo>
                  <a:lnTo>
                    <a:pt x="356195" y="474927"/>
                  </a:lnTo>
                  <a:lnTo>
                    <a:pt x="356195" y="128147"/>
                  </a:lnTo>
                  <a:lnTo>
                    <a:pt x="228048" y="0"/>
                  </a:lnTo>
                  <a:close/>
                  <a:moveTo>
                    <a:pt x="231628" y="20368"/>
                  </a:moveTo>
                  <a:lnTo>
                    <a:pt x="335827" y="124567"/>
                  </a:lnTo>
                  <a:cubicBezTo>
                    <a:pt x="335850" y="124590"/>
                    <a:pt x="335849" y="124628"/>
                    <a:pt x="335826" y="124651"/>
                  </a:cubicBezTo>
                  <a:cubicBezTo>
                    <a:pt x="335815" y="124662"/>
                    <a:pt x="335800" y="124668"/>
                    <a:pt x="335785" y="124668"/>
                  </a:cubicBezTo>
                  <a:lnTo>
                    <a:pt x="231527" y="124668"/>
                  </a:lnTo>
                  <a:lnTo>
                    <a:pt x="231527" y="20410"/>
                  </a:lnTo>
                  <a:cubicBezTo>
                    <a:pt x="231527" y="20377"/>
                    <a:pt x="231554" y="20351"/>
                    <a:pt x="231587" y="20351"/>
                  </a:cubicBezTo>
                  <a:cubicBezTo>
                    <a:pt x="231602" y="20352"/>
                    <a:pt x="231617" y="20358"/>
                    <a:pt x="231628" y="20368"/>
                  </a:cubicBezTo>
                  <a:close/>
                  <a:moveTo>
                    <a:pt x="11873" y="463054"/>
                  </a:moveTo>
                  <a:lnTo>
                    <a:pt x="11873" y="11873"/>
                  </a:lnTo>
                  <a:lnTo>
                    <a:pt x="219654" y="11873"/>
                  </a:lnTo>
                  <a:lnTo>
                    <a:pt x="219654" y="136541"/>
                  </a:lnTo>
                  <a:lnTo>
                    <a:pt x="344322" y="136541"/>
                  </a:lnTo>
                  <a:lnTo>
                    <a:pt x="344322" y="463054"/>
                  </a:lnTo>
                  <a:close/>
                </a:path>
              </a:pathLst>
            </a:cu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9" name="Arrow: Right 112">
            <a:extLst>
              <a:ext uri="{FF2B5EF4-FFF2-40B4-BE49-F238E27FC236}">
                <a16:creationId xmlns:a16="http://schemas.microsoft.com/office/drawing/2014/main" id="{068CCC6E-F1CF-08A0-7EBA-365B26BE4DE2}"/>
              </a:ext>
            </a:extLst>
          </p:cNvPr>
          <p:cNvSpPr/>
          <p:nvPr/>
        </p:nvSpPr>
        <p:spPr>
          <a:xfrm rot="10800000">
            <a:off x="6395781" y="4363299"/>
            <a:ext cx="529912" cy="325481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0" name="Arrow: Right 119">
            <a:extLst>
              <a:ext uri="{FF2B5EF4-FFF2-40B4-BE49-F238E27FC236}">
                <a16:creationId xmlns:a16="http://schemas.microsoft.com/office/drawing/2014/main" id="{DC0738B1-2A49-E49D-53EB-912EA1568CF4}"/>
              </a:ext>
            </a:extLst>
          </p:cNvPr>
          <p:cNvSpPr/>
          <p:nvPr/>
        </p:nvSpPr>
        <p:spPr>
          <a:xfrm rot="10800000">
            <a:off x="4400827" y="4363299"/>
            <a:ext cx="529912" cy="325481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1" name="Arrow: Right 120">
            <a:extLst>
              <a:ext uri="{FF2B5EF4-FFF2-40B4-BE49-F238E27FC236}">
                <a16:creationId xmlns:a16="http://schemas.microsoft.com/office/drawing/2014/main" id="{EA11AB7B-DAAE-078B-B00E-8F490EA129C4}"/>
              </a:ext>
            </a:extLst>
          </p:cNvPr>
          <p:cNvSpPr/>
          <p:nvPr/>
        </p:nvSpPr>
        <p:spPr>
          <a:xfrm rot="5400000">
            <a:off x="7316910" y="3406371"/>
            <a:ext cx="529912" cy="325481"/>
          </a:xfrm>
          <a:prstGeom prst="rightArrow">
            <a:avLst/>
          </a:prstGeom>
          <a:solidFill>
            <a:srgbClr val="595959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2" name="Group 177">
            <a:extLst>
              <a:ext uri="{FF2B5EF4-FFF2-40B4-BE49-F238E27FC236}">
                <a16:creationId xmlns:a16="http://schemas.microsoft.com/office/drawing/2014/main" id="{A05D087C-F71B-09F9-B8EC-40A59188C6A3}"/>
              </a:ext>
            </a:extLst>
          </p:cNvPr>
          <p:cNvGrpSpPr/>
          <p:nvPr/>
        </p:nvGrpSpPr>
        <p:grpSpPr>
          <a:xfrm>
            <a:off x="6198837" y="2245601"/>
            <a:ext cx="866084" cy="325480"/>
            <a:chOff x="8229433" y="477354"/>
            <a:chExt cx="1015784" cy="381739"/>
          </a:xfrm>
        </p:grpSpPr>
        <p:sp>
          <p:nvSpPr>
            <p:cNvPr id="273" name="Arrow: Right 144">
              <a:extLst>
                <a:ext uri="{FF2B5EF4-FFF2-40B4-BE49-F238E27FC236}">
                  <a16:creationId xmlns:a16="http://schemas.microsoft.com/office/drawing/2014/main" id="{0531842F-3403-F453-F781-80445E8CD32B}"/>
                </a:ext>
              </a:extLst>
            </p:cNvPr>
            <p:cNvSpPr/>
            <p:nvPr/>
          </p:nvSpPr>
          <p:spPr>
            <a:xfrm>
              <a:off x="8623711" y="477354"/>
              <a:ext cx="621506" cy="381739"/>
            </a:xfrm>
            <a:prstGeom prst="rightArrow">
              <a:avLst/>
            </a:prstGeom>
            <a:solidFill>
              <a:srgbClr val="595959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Arrow: Right 145">
              <a:extLst>
                <a:ext uri="{FF2B5EF4-FFF2-40B4-BE49-F238E27FC236}">
                  <a16:creationId xmlns:a16="http://schemas.microsoft.com/office/drawing/2014/main" id="{62338780-0A17-41FB-F02D-99526180AD83}"/>
                </a:ext>
              </a:extLst>
            </p:cNvPr>
            <p:cNvSpPr/>
            <p:nvPr/>
          </p:nvSpPr>
          <p:spPr>
            <a:xfrm rot="10800000">
              <a:off x="8229433" y="477354"/>
              <a:ext cx="621506" cy="381739"/>
            </a:xfrm>
            <a:prstGeom prst="rightArrow">
              <a:avLst/>
            </a:prstGeom>
            <a:solidFill>
              <a:srgbClr val="595959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5" name="Group 238">
            <a:extLst>
              <a:ext uri="{FF2B5EF4-FFF2-40B4-BE49-F238E27FC236}">
                <a16:creationId xmlns:a16="http://schemas.microsoft.com/office/drawing/2014/main" id="{C63CE3FF-F9C0-91AD-30C7-D61C29EE03DC}"/>
              </a:ext>
            </a:extLst>
          </p:cNvPr>
          <p:cNvGrpSpPr/>
          <p:nvPr/>
        </p:nvGrpSpPr>
        <p:grpSpPr>
          <a:xfrm>
            <a:off x="5626563" y="3338652"/>
            <a:ext cx="292961" cy="292961"/>
            <a:chOff x="6521477" y="1700949"/>
            <a:chExt cx="343598" cy="343598"/>
          </a:xfrm>
        </p:grpSpPr>
        <p:sp>
          <p:nvSpPr>
            <p:cNvPr id="276" name="Oval 226">
              <a:extLst>
                <a:ext uri="{FF2B5EF4-FFF2-40B4-BE49-F238E27FC236}">
                  <a16:creationId xmlns:a16="http://schemas.microsoft.com/office/drawing/2014/main" id="{B237CE71-5E92-F61F-7E1C-CF0BFC079435}"/>
                </a:ext>
              </a:extLst>
            </p:cNvPr>
            <p:cNvSpPr/>
            <p:nvPr/>
          </p:nvSpPr>
          <p:spPr>
            <a:xfrm>
              <a:off x="6521477" y="1700949"/>
              <a:ext cx="343598" cy="343598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2D3E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7" name="Graphic 234" descr="Pinch Zoom In with solid fill">
              <a:extLst>
                <a:ext uri="{FF2B5EF4-FFF2-40B4-BE49-F238E27FC236}">
                  <a16:creationId xmlns:a16="http://schemas.microsoft.com/office/drawing/2014/main" id="{85B79417-4B93-727B-3A16-93C18D8B7D57}"/>
                </a:ext>
              </a:extLst>
            </p:cNvPr>
            <p:cNvGrpSpPr/>
            <p:nvPr/>
          </p:nvGrpSpPr>
          <p:grpSpPr>
            <a:xfrm>
              <a:off x="6548627" y="1737501"/>
              <a:ext cx="289297" cy="289297"/>
              <a:chOff x="4967716" y="849917"/>
              <a:chExt cx="914400" cy="914400"/>
            </a:xfrm>
          </p:grpSpPr>
          <p:sp>
            <p:nvSpPr>
              <p:cNvPr id="278" name="Freeform: Shape 236">
                <a:extLst>
                  <a:ext uri="{FF2B5EF4-FFF2-40B4-BE49-F238E27FC236}">
                    <a16:creationId xmlns:a16="http://schemas.microsoft.com/office/drawing/2014/main" id="{AC944431-21C6-838D-A3F2-85808C4CE729}"/>
                  </a:ext>
                </a:extLst>
              </p:cNvPr>
              <p:cNvSpPr/>
              <p:nvPr/>
            </p:nvSpPr>
            <p:spPr>
              <a:xfrm>
                <a:off x="5022961" y="964217"/>
                <a:ext cx="214312" cy="438150"/>
              </a:xfrm>
              <a:custGeom>
                <a:avLst/>
                <a:gdLst>
                  <a:gd name="connsiteX0" fmla="*/ 130493 w 214312"/>
                  <a:gd name="connsiteY0" fmla="*/ 189548 h 438150"/>
                  <a:gd name="connsiteX1" fmla="*/ 146685 w 214312"/>
                  <a:gd name="connsiteY1" fmla="*/ 75248 h 438150"/>
                  <a:gd name="connsiteX2" fmla="*/ 183833 w 214312"/>
                  <a:gd name="connsiteY2" fmla="*/ 124778 h 438150"/>
                  <a:gd name="connsiteX3" fmla="*/ 214312 w 214312"/>
                  <a:gd name="connsiteY3" fmla="*/ 101918 h 438150"/>
                  <a:gd name="connsiteX4" fmla="*/ 138112 w 214312"/>
                  <a:gd name="connsiteY4" fmla="*/ 0 h 438150"/>
                  <a:gd name="connsiteX5" fmla="*/ 37147 w 214312"/>
                  <a:gd name="connsiteY5" fmla="*/ 76200 h 438150"/>
                  <a:gd name="connsiteX6" fmla="*/ 60008 w 214312"/>
                  <a:gd name="connsiteY6" fmla="*/ 106680 h 438150"/>
                  <a:gd name="connsiteX7" fmla="*/ 109537 w 214312"/>
                  <a:gd name="connsiteY7" fmla="*/ 69532 h 438150"/>
                  <a:gd name="connsiteX8" fmla="*/ 92393 w 214312"/>
                  <a:gd name="connsiteY8" fmla="*/ 183833 h 438150"/>
                  <a:gd name="connsiteX9" fmla="*/ 83820 w 214312"/>
                  <a:gd name="connsiteY9" fmla="*/ 248602 h 438150"/>
                  <a:gd name="connsiteX10" fmla="*/ 66675 w 214312"/>
                  <a:gd name="connsiteY10" fmla="*/ 362903 h 438150"/>
                  <a:gd name="connsiteX11" fmla="*/ 30480 w 214312"/>
                  <a:gd name="connsiteY11" fmla="*/ 314325 h 438150"/>
                  <a:gd name="connsiteX12" fmla="*/ 0 w 214312"/>
                  <a:gd name="connsiteY12" fmla="*/ 337185 h 438150"/>
                  <a:gd name="connsiteX13" fmla="*/ 75248 w 214312"/>
                  <a:gd name="connsiteY13" fmla="*/ 438150 h 438150"/>
                  <a:gd name="connsiteX14" fmla="*/ 177165 w 214312"/>
                  <a:gd name="connsiteY14" fmla="*/ 361950 h 438150"/>
                  <a:gd name="connsiteX15" fmla="*/ 154305 w 214312"/>
                  <a:gd name="connsiteY15" fmla="*/ 331470 h 438150"/>
                  <a:gd name="connsiteX16" fmla="*/ 104775 w 214312"/>
                  <a:gd name="connsiteY16" fmla="*/ 368618 h 438150"/>
                  <a:gd name="connsiteX17" fmla="*/ 120968 w 214312"/>
                  <a:gd name="connsiteY17" fmla="*/ 254318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4312" h="438150">
                    <a:moveTo>
                      <a:pt x="130493" y="189548"/>
                    </a:moveTo>
                    <a:lnTo>
                      <a:pt x="146685" y="75248"/>
                    </a:lnTo>
                    <a:lnTo>
                      <a:pt x="183833" y="124778"/>
                    </a:lnTo>
                    <a:lnTo>
                      <a:pt x="214312" y="101918"/>
                    </a:lnTo>
                    <a:lnTo>
                      <a:pt x="138112" y="0"/>
                    </a:lnTo>
                    <a:lnTo>
                      <a:pt x="37147" y="76200"/>
                    </a:lnTo>
                    <a:lnTo>
                      <a:pt x="60008" y="106680"/>
                    </a:lnTo>
                    <a:lnTo>
                      <a:pt x="109537" y="69532"/>
                    </a:lnTo>
                    <a:lnTo>
                      <a:pt x="92393" y="183833"/>
                    </a:lnTo>
                    <a:lnTo>
                      <a:pt x="83820" y="248602"/>
                    </a:lnTo>
                    <a:lnTo>
                      <a:pt x="66675" y="362903"/>
                    </a:lnTo>
                    <a:lnTo>
                      <a:pt x="30480" y="314325"/>
                    </a:lnTo>
                    <a:lnTo>
                      <a:pt x="0" y="337185"/>
                    </a:lnTo>
                    <a:lnTo>
                      <a:pt x="75248" y="438150"/>
                    </a:lnTo>
                    <a:lnTo>
                      <a:pt x="177165" y="361950"/>
                    </a:lnTo>
                    <a:lnTo>
                      <a:pt x="154305" y="331470"/>
                    </a:lnTo>
                    <a:lnTo>
                      <a:pt x="104775" y="368618"/>
                    </a:lnTo>
                    <a:lnTo>
                      <a:pt x="120968" y="254318"/>
                    </a:lnTo>
                    <a:close/>
                  </a:path>
                </a:pathLst>
              </a:custGeom>
              <a:solidFill>
                <a:srgbClr val="1FC2A7"/>
              </a:solidFill>
              <a:ln w="12700" cap="flat" cmpd="sng" algn="ctr">
                <a:solidFill>
                  <a:srgbClr val="1FC2A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Freeform: Shape 237">
                <a:extLst>
                  <a:ext uri="{FF2B5EF4-FFF2-40B4-BE49-F238E27FC236}">
                    <a16:creationId xmlns:a16="http://schemas.microsoft.com/office/drawing/2014/main" id="{D6C8EC6E-6FAA-89C4-D78D-8D26BD50B04D}"/>
                  </a:ext>
                </a:extLst>
              </p:cNvPr>
              <p:cNvSpPr/>
              <p:nvPr/>
            </p:nvSpPr>
            <p:spPr>
              <a:xfrm>
                <a:off x="5238268" y="1011317"/>
                <a:ext cx="586697" cy="649177"/>
              </a:xfrm>
              <a:custGeom>
                <a:avLst/>
                <a:gdLst>
                  <a:gd name="connsiteX0" fmla="*/ 568600 w 586697"/>
                  <a:gd name="connsiteY0" fmla="*/ 507255 h 649177"/>
                  <a:gd name="connsiteX1" fmla="*/ 557170 w 586697"/>
                  <a:gd name="connsiteY1" fmla="*/ 313897 h 649177"/>
                  <a:gd name="connsiteX2" fmla="*/ 493353 w 586697"/>
                  <a:gd name="connsiteY2" fmla="*/ 172927 h 649177"/>
                  <a:gd name="connsiteX3" fmla="*/ 424773 w 586697"/>
                  <a:gd name="connsiteY3" fmla="*/ 147210 h 649177"/>
                  <a:gd name="connsiteX4" fmla="*/ 399055 w 586697"/>
                  <a:gd name="connsiteY4" fmla="*/ 171975 h 649177"/>
                  <a:gd name="connsiteX5" fmla="*/ 397150 w 586697"/>
                  <a:gd name="connsiteY5" fmla="*/ 171975 h 649177"/>
                  <a:gd name="connsiteX6" fmla="*/ 389530 w 586697"/>
                  <a:gd name="connsiteY6" fmla="*/ 159592 h 649177"/>
                  <a:gd name="connsiteX7" fmla="*/ 350478 w 586697"/>
                  <a:gd name="connsiteY7" fmla="*/ 139590 h 649177"/>
                  <a:gd name="connsiteX8" fmla="*/ 300948 w 586697"/>
                  <a:gd name="connsiteY8" fmla="*/ 171022 h 649177"/>
                  <a:gd name="connsiteX9" fmla="*/ 299043 w 586697"/>
                  <a:gd name="connsiteY9" fmla="*/ 171022 h 649177"/>
                  <a:gd name="connsiteX10" fmla="*/ 227605 w 586697"/>
                  <a:gd name="connsiteY10" fmla="*/ 162450 h 649177"/>
                  <a:gd name="connsiteX11" fmla="*/ 210460 w 586697"/>
                  <a:gd name="connsiteY11" fmla="*/ 210075 h 649177"/>
                  <a:gd name="connsiteX12" fmla="*/ 209508 w 586697"/>
                  <a:gd name="connsiteY12" fmla="*/ 210075 h 649177"/>
                  <a:gd name="connsiteX13" fmla="*/ 127593 w 586697"/>
                  <a:gd name="connsiteY13" fmla="*/ 27195 h 649177"/>
                  <a:gd name="connsiteX14" fmla="*/ 70443 w 586697"/>
                  <a:gd name="connsiteY14" fmla="*/ 3382 h 649177"/>
                  <a:gd name="connsiteX15" fmla="*/ 46630 w 586697"/>
                  <a:gd name="connsiteY15" fmla="*/ 60532 h 649177"/>
                  <a:gd name="connsiteX16" fmla="*/ 47583 w 586697"/>
                  <a:gd name="connsiteY16" fmla="*/ 62437 h 649177"/>
                  <a:gd name="connsiteX17" fmla="*/ 212365 w 586697"/>
                  <a:gd name="connsiteY17" fmla="*/ 431055 h 649177"/>
                  <a:gd name="connsiteX18" fmla="*/ 186648 w 586697"/>
                  <a:gd name="connsiteY18" fmla="*/ 436770 h 649177"/>
                  <a:gd name="connsiteX19" fmla="*/ 70443 w 586697"/>
                  <a:gd name="connsiteY19" fmla="*/ 356760 h 649177"/>
                  <a:gd name="connsiteX20" fmla="*/ 10435 w 586697"/>
                  <a:gd name="connsiteY20" fmla="*/ 363427 h 649177"/>
                  <a:gd name="connsiteX21" fmla="*/ 19008 w 586697"/>
                  <a:gd name="connsiteY21" fmla="*/ 428197 h 649177"/>
                  <a:gd name="connsiteX22" fmla="*/ 199983 w 586697"/>
                  <a:gd name="connsiteY22" fmla="*/ 552022 h 649177"/>
                  <a:gd name="connsiteX23" fmla="*/ 215223 w 586697"/>
                  <a:gd name="connsiteY23" fmla="*/ 558690 h 649177"/>
                  <a:gd name="connsiteX24" fmla="*/ 328570 w 586697"/>
                  <a:gd name="connsiteY24" fmla="*/ 585360 h 649177"/>
                  <a:gd name="connsiteX25" fmla="*/ 332380 w 586697"/>
                  <a:gd name="connsiteY25" fmla="*/ 590122 h 649177"/>
                  <a:gd name="connsiteX26" fmla="*/ 359050 w 586697"/>
                  <a:gd name="connsiteY26" fmla="*/ 649177 h 649177"/>
                  <a:gd name="connsiteX27" fmla="*/ 586698 w 586697"/>
                  <a:gd name="connsiteY27" fmla="*/ 546307 h 649177"/>
                  <a:gd name="connsiteX28" fmla="*/ 568600 w 586697"/>
                  <a:gd name="connsiteY28" fmla="*/ 507255 h 64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86697" h="649177">
                    <a:moveTo>
                      <a:pt x="568600" y="507255"/>
                    </a:moveTo>
                    <a:cubicBezTo>
                      <a:pt x="543835" y="452010"/>
                      <a:pt x="604795" y="418672"/>
                      <a:pt x="557170" y="313897"/>
                    </a:cubicBezTo>
                    <a:cubicBezTo>
                      <a:pt x="545740" y="289132"/>
                      <a:pt x="508593" y="206265"/>
                      <a:pt x="493353" y="172927"/>
                    </a:cubicBezTo>
                    <a:cubicBezTo>
                      <a:pt x="481923" y="147210"/>
                      <a:pt x="451443" y="134827"/>
                      <a:pt x="424773" y="147210"/>
                    </a:cubicBezTo>
                    <a:cubicBezTo>
                      <a:pt x="413343" y="151972"/>
                      <a:pt x="404770" y="160545"/>
                      <a:pt x="399055" y="171975"/>
                    </a:cubicBezTo>
                    <a:cubicBezTo>
                      <a:pt x="399055" y="172927"/>
                      <a:pt x="398103" y="172927"/>
                      <a:pt x="397150" y="171975"/>
                    </a:cubicBezTo>
                    <a:cubicBezTo>
                      <a:pt x="395245" y="167212"/>
                      <a:pt x="393340" y="163402"/>
                      <a:pt x="389530" y="159592"/>
                    </a:cubicBezTo>
                    <a:cubicBezTo>
                      <a:pt x="380005" y="147210"/>
                      <a:pt x="365718" y="139590"/>
                      <a:pt x="350478" y="139590"/>
                    </a:cubicBezTo>
                    <a:cubicBezTo>
                      <a:pt x="328570" y="138637"/>
                      <a:pt x="309520" y="151972"/>
                      <a:pt x="300948" y="171022"/>
                    </a:cubicBezTo>
                    <a:cubicBezTo>
                      <a:pt x="300948" y="171975"/>
                      <a:pt x="299995" y="171975"/>
                      <a:pt x="299043" y="171022"/>
                    </a:cubicBezTo>
                    <a:cubicBezTo>
                      <a:pt x="281898" y="149115"/>
                      <a:pt x="250465" y="145305"/>
                      <a:pt x="227605" y="162450"/>
                    </a:cubicBezTo>
                    <a:cubicBezTo>
                      <a:pt x="214270" y="171975"/>
                      <a:pt x="206650" y="191025"/>
                      <a:pt x="210460" y="210075"/>
                    </a:cubicBezTo>
                    <a:cubicBezTo>
                      <a:pt x="210460" y="211027"/>
                      <a:pt x="209508" y="211027"/>
                      <a:pt x="209508" y="210075"/>
                    </a:cubicBezTo>
                    <a:lnTo>
                      <a:pt x="127593" y="27195"/>
                    </a:lnTo>
                    <a:cubicBezTo>
                      <a:pt x="118068" y="5287"/>
                      <a:pt x="92350" y="-6143"/>
                      <a:pt x="70443" y="3382"/>
                    </a:cubicBezTo>
                    <a:cubicBezTo>
                      <a:pt x="48535" y="12907"/>
                      <a:pt x="37105" y="38625"/>
                      <a:pt x="46630" y="60532"/>
                    </a:cubicBezTo>
                    <a:cubicBezTo>
                      <a:pt x="46630" y="61485"/>
                      <a:pt x="47583" y="61485"/>
                      <a:pt x="47583" y="62437"/>
                    </a:cubicBezTo>
                    <a:lnTo>
                      <a:pt x="212365" y="431055"/>
                    </a:lnTo>
                    <a:lnTo>
                      <a:pt x="186648" y="436770"/>
                    </a:lnTo>
                    <a:lnTo>
                      <a:pt x="70443" y="356760"/>
                    </a:lnTo>
                    <a:cubicBezTo>
                      <a:pt x="51393" y="343425"/>
                      <a:pt x="24723" y="346282"/>
                      <a:pt x="10435" y="363427"/>
                    </a:cubicBezTo>
                    <a:cubicBezTo>
                      <a:pt x="-6710" y="383430"/>
                      <a:pt x="-1947" y="413910"/>
                      <a:pt x="19008" y="428197"/>
                    </a:cubicBezTo>
                    <a:lnTo>
                      <a:pt x="199983" y="552022"/>
                    </a:lnTo>
                    <a:cubicBezTo>
                      <a:pt x="204745" y="554880"/>
                      <a:pt x="209508" y="557737"/>
                      <a:pt x="215223" y="558690"/>
                    </a:cubicBezTo>
                    <a:lnTo>
                      <a:pt x="328570" y="585360"/>
                    </a:lnTo>
                    <a:lnTo>
                      <a:pt x="332380" y="590122"/>
                    </a:lnTo>
                    <a:lnTo>
                      <a:pt x="359050" y="649177"/>
                    </a:lnTo>
                    <a:lnTo>
                      <a:pt x="586698" y="546307"/>
                    </a:lnTo>
                    <a:lnTo>
                      <a:pt x="568600" y="507255"/>
                    </a:lnTo>
                    <a:close/>
                  </a:path>
                </a:pathLst>
              </a:custGeom>
              <a:solidFill>
                <a:srgbClr val="1FC2A7"/>
              </a:solidFill>
              <a:ln w="12700" cap="flat" cmpd="sng" algn="ctr">
                <a:solidFill>
                  <a:srgbClr val="1FC2A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0" name="Group 239">
            <a:extLst>
              <a:ext uri="{FF2B5EF4-FFF2-40B4-BE49-F238E27FC236}">
                <a16:creationId xmlns:a16="http://schemas.microsoft.com/office/drawing/2014/main" id="{141C37B5-0C66-46DC-7AA3-AAE0DBE2CF71}"/>
              </a:ext>
            </a:extLst>
          </p:cNvPr>
          <p:cNvGrpSpPr/>
          <p:nvPr/>
        </p:nvGrpSpPr>
        <p:grpSpPr>
          <a:xfrm>
            <a:off x="6485399" y="2118785"/>
            <a:ext cx="292961" cy="292961"/>
            <a:chOff x="6521477" y="1700949"/>
            <a:chExt cx="343598" cy="343598"/>
          </a:xfrm>
        </p:grpSpPr>
        <p:sp>
          <p:nvSpPr>
            <p:cNvPr id="281" name="Oval 240">
              <a:extLst>
                <a:ext uri="{FF2B5EF4-FFF2-40B4-BE49-F238E27FC236}">
                  <a16:creationId xmlns:a16="http://schemas.microsoft.com/office/drawing/2014/main" id="{B6A3D529-EF90-0F34-FC9C-305BCC3A8795}"/>
                </a:ext>
              </a:extLst>
            </p:cNvPr>
            <p:cNvSpPr/>
            <p:nvPr/>
          </p:nvSpPr>
          <p:spPr>
            <a:xfrm>
              <a:off x="6521477" y="1700949"/>
              <a:ext cx="343598" cy="343598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2D3E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82" name="Graphic 234" descr="Pinch Zoom In with solid fill">
              <a:extLst>
                <a:ext uri="{FF2B5EF4-FFF2-40B4-BE49-F238E27FC236}">
                  <a16:creationId xmlns:a16="http://schemas.microsoft.com/office/drawing/2014/main" id="{FB69CB82-C853-BD07-E2E6-FB74E590213D}"/>
                </a:ext>
              </a:extLst>
            </p:cNvPr>
            <p:cNvGrpSpPr/>
            <p:nvPr/>
          </p:nvGrpSpPr>
          <p:grpSpPr>
            <a:xfrm>
              <a:off x="6548627" y="1737501"/>
              <a:ext cx="289297" cy="289297"/>
              <a:chOff x="4967716" y="849917"/>
              <a:chExt cx="914400" cy="914400"/>
            </a:xfrm>
          </p:grpSpPr>
          <p:sp>
            <p:nvSpPr>
              <p:cNvPr id="283" name="Freeform: Shape 242">
                <a:extLst>
                  <a:ext uri="{FF2B5EF4-FFF2-40B4-BE49-F238E27FC236}">
                    <a16:creationId xmlns:a16="http://schemas.microsoft.com/office/drawing/2014/main" id="{69C38247-E14E-AF0E-7A66-26E7145091C0}"/>
                  </a:ext>
                </a:extLst>
              </p:cNvPr>
              <p:cNvSpPr/>
              <p:nvPr/>
            </p:nvSpPr>
            <p:spPr>
              <a:xfrm>
                <a:off x="5022961" y="964217"/>
                <a:ext cx="214312" cy="438150"/>
              </a:xfrm>
              <a:custGeom>
                <a:avLst/>
                <a:gdLst>
                  <a:gd name="connsiteX0" fmla="*/ 130493 w 214312"/>
                  <a:gd name="connsiteY0" fmla="*/ 189548 h 438150"/>
                  <a:gd name="connsiteX1" fmla="*/ 146685 w 214312"/>
                  <a:gd name="connsiteY1" fmla="*/ 75248 h 438150"/>
                  <a:gd name="connsiteX2" fmla="*/ 183833 w 214312"/>
                  <a:gd name="connsiteY2" fmla="*/ 124778 h 438150"/>
                  <a:gd name="connsiteX3" fmla="*/ 214312 w 214312"/>
                  <a:gd name="connsiteY3" fmla="*/ 101918 h 438150"/>
                  <a:gd name="connsiteX4" fmla="*/ 138112 w 214312"/>
                  <a:gd name="connsiteY4" fmla="*/ 0 h 438150"/>
                  <a:gd name="connsiteX5" fmla="*/ 37147 w 214312"/>
                  <a:gd name="connsiteY5" fmla="*/ 76200 h 438150"/>
                  <a:gd name="connsiteX6" fmla="*/ 60008 w 214312"/>
                  <a:gd name="connsiteY6" fmla="*/ 106680 h 438150"/>
                  <a:gd name="connsiteX7" fmla="*/ 109537 w 214312"/>
                  <a:gd name="connsiteY7" fmla="*/ 69532 h 438150"/>
                  <a:gd name="connsiteX8" fmla="*/ 92393 w 214312"/>
                  <a:gd name="connsiteY8" fmla="*/ 183833 h 438150"/>
                  <a:gd name="connsiteX9" fmla="*/ 83820 w 214312"/>
                  <a:gd name="connsiteY9" fmla="*/ 248602 h 438150"/>
                  <a:gd name="connsiteX10" fmla="*/ 66675 w 214312"/>
                  <a:gd name="connsiteY10" fmla="*/ 362903 h 438150"/>
                  <a:gd name="connsiteX11" fmla="*/ 30480 w 214312"/>
                  <a:gd name="connsiteY11" fmla="*/ 314325 h 438150"/>
                  <a:gd name="connsiteX12" fmla="*/ 0 w 214312"/>
                  <a:gd name="connsiteY12" fmla="*/ 337185 h 438150"/>
                  <a:gd name="connsiteX13" fmla="*/ 75248 w 214312"/>
                  <a:gd name="connsiteY13" fmla="*/ 438150 h 438150"/>
                  <a:gd name="connsiteX14" fmla="*/ 177165 w 214312"/>
                  <a:gd name="connsiteY14" fmla="*/ 361950 h 438150"/>
                  <a:gd name="connsiteX15" fmla="*/ 154305 w 214312"/>
                  <a:gd name="connsiteY15" fmla="*/ 331470 h 438150"/>
                  <a:gd name="connsiteX16" fmla="*/ 104775 w 214312"/>
                  <a:gd name="connsiteY16" fmla="*/ 368618 h 438150"/>
                  <a:gd name="connsiteX17" fmla="*/ 120968 w 214312"/>
                  <a:gd name="connsiteY17" fmla="*/ 254318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4312" h="438150">
                    <a:moveTo>
                      <a:pt x="130493" y="189548"/>
                    </a:moveTo>
                    <a:lnTo>
                      <a:pt x="146685" y="75248"/>
                    </a:lnTo>
                    <a:lnTo>
                      <a:pt x="183833" y="124778"/>
                    </a:lnTo>
                    <a:lnTo>
                      <a:pt x="214312" y="101918"/>
                    </a:lnTo>
                    <a:lnTo>
                      <a:pt x="138112" y="0"/>
                    </a:lnTo>
                    <a:lnTo>
                      <a:pt x="37147" y="76200"/>
                    </a:lnTo>
                    <a:lnTo>
                      <a:pt x="60008" y="106680"/>
                    </a:lnTo>
                    <a:lnTo>
                      <a:pt x="109537" y="69532"/>
                    </a:lnTo>
                    <a:lnTo>
                      <a:pt x="92393" y="183833"/>
                    </a:lnTo>
                    <a:lnTo>
                      <a:pt x="83820" y="248602"/>
                    </a:lnTo>
                    <a:lnTo>
                      <a:pt x="66675" y="362903"/>
                    </a:lnTo>
                    <a:lnTo>
                      <a:pt x="30480" y="314325"/>
                    </a:lnTo>
                    <a:lnTo>
                      <a:pt x="0" y="337185"/>
                    </a:lnTo>
                    <a:lnTo>
                      <a:pt x="75248" y="438150"/>
                    </a:lnTo>
                    <a:lnTo>
                      <a:pt x="177165" y="361950"/>
                    </a:lnTo>
                    <a:lnTo>
                      <a:pt x="154305" y="331470"/>
                    </a:lnTo>
                    <a:lnTo>
                      <a:pt x="104775" y="368618"/>
                    </a:lnTo>
                    <a:lnTo>
                      <a:pt x="120968" y="254318"/>
                    </a:lnTo>
                    <a:close/>
                  </a:path>
                </a:pathLst>
              </a:custGeom>
              <a:solidFill>
                <a:srgbClr val="1FC2A7"/>
              </a:solidFill>
              <a:ln w="12700" cap="flat" cmpd="sng" algn="ctr">
                <a:solidFill>
                  <a:srgbClr val="1FC2A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: Shape 243">
                <a:extLst>
                  <a:ext uri="{FF2B5EF4-FFF2-40B4-BE49-F238E27FC236}">
                    <a16:creationId xmlns:a16="http://schemas.microsoft.com/office/drawing/2014/main" id="{BF854280-901F-D108-D4AF-8DF4B47924F6}"/>
                  </a:ext>
                </a:extLst>
              </p:cNvPr>
              <p:cNvSpPr/>
              <p:nvPr/>
            </p:nvSpPr>
            <p:spPr>
              <a:xfrm>
                <a:off x="5238268" y="1011317"/>
                <a:ext cx="586697" cy="649177"/>
              </a:xfrm>
              <a:custGeom>
                <a:avLst/>
                <a:gdLst>
                  <a:gd name="connsiteX0" fmla="*/ 568600 w 586697"/>
                  <a:gd name="connsiteY0" fmla="*/ 507255 h 649177"/>
                  <a:gd name="connsiteX1" fmla="*/ 557170 w 586697"/>
                  <a:gd name="connsiteY1" fmla="*/ 313897 h 649177"/>
                  <a:gd name="connsiteX2" fmla="*/ 493353 w 586697"/>
                  <a:gd name="connsiteY2" fmla="*/ 172927 h 649177"/>
                  <a:gd name="connsiteX3" fmla="*/ 424773 w 586697"/>
                  <a:gd name="connsiteY3" fmla="*/ 147210 h 649177"/>
                  <a:gd name="connsiteX4" fmla="*/ 399055 w 586697"/>
                  <a:gd name="connsiteY4" fmla="*/ 171975 h 649177"/>
                  <a:gd name="connsiteX5" fmla="*/ 397150 w 586697"/>
                  <a:gd name="connsiteY5" fmla="*/ 171975 h 649177"/>
                  <a:gd name="connsiteX6" fmla="*/ 389530 w 586697"/>
                  <a:gd name="connsiteY6" fmla="*/ 159592 h 649177"/>
                  <a:gd name="connsiteX7" fmla="*/ 350478 w 586697"/>
                  <a:gd name="connsiteY7" fmla="*/ 139590 h 649177"/>
                  <a:gd name="connsiteX8" fmla="*/ 300948 w 586697"/>
                  <a:gd name="connsiteY8" fmla="*/ 171022 h 649177"/>
                  <a:gd name="connsiteX9" fmla="*/ 299043 w 586697"/>
                  <a:gd name="connsiteY9" fmla="*/ 171022 h 649177"/>
                  <a:gd name="connsiteX10" fmla="*/ 227605 w 586697"/>
                  <a:gd name="connsiteY10" fmla="*/ 162450 h 649177"/>
                  <a:gd name="connsiteX11" fmla="*/ 210460 w 586697"/>
                  <a:gd name="connsiteY11" fmla="*/ 210075 h 649177"/>
                  <a:gd name="connsiteX12" fmla="*/ 209508 w 586697"/>
                  <a:gd name="connsiteY12" fmla="*/ 210075 h 649177"/>
                  <a:gd name="connsiteX13" fmla="*/ 127593 w 586697"/>
                  <a:gd name="connsiteY13" fmla="*/ 27195 h 649177"/>
                  <a:gd name="connsiteX14" fmla="*/ 70443 w 586697"/>
                  <a:gd name="connsiteY14" fmla="*/ 3382 h 649177"/>
                  <a:gd name="connsiteX15" fmla="*/ 46630 w 586697"/>
                  <a:gd name="connsiteY15" fmla="*/ 60532 h 649177"/>
                  <a:gd name="connsiteX16" fmla="*/ 47583 w 586697"/>
                  <a:gd name="connsiteY16" fmla="*/ 62437 h 649177"/>
                  <a:gd name="connsiteX17" fmla="*/ 212365 w 586697"/>
                  <a:gd name="connsiteY17" fmla="*/ 431055 h 649177"/>
                  <a:gd name="connsiteX18" fmla="*/ 186648 w 586697"/>
                  <a:gd name="connsiteY18" fmla="*/ 436770 h 649177"/>
                  <a:gd name="connsiteX19" fmla="*/ 70443 w 586697"/>
                  <a:gd name="connsiteY19" fmla="*/ 356760 h 649177"/>
                  <a:gd name="connsiteX20" fmla="*/ 10435 w 586697"/>
                  <a:gd name="connsiteY20" fmla="*/ 363427 h 649177"/>
                  <a:gd name="connsiteX21" fmla="*/ 19008 w 586697"/>
                  <a:gd name="connsiteY21" fmla="*/ 428197 h 649177"/>
                  <a:gd name="connsiteX22" fmla="*/ 199983 w 586697"/>
                  <a:gd name="connsiteY22" fmla="*/ 552022 h 649177"/>
                  <a:gd name="connsiteX23" fmla="*/ 215223 w 586697"/>
                  <a:gd name="connsiteY23" fmla="*/ 558690 h 649177"/>
                  <a:gd name="connsiteX24" fmla="*/ 328570 w 586697"/>
                  <a:gd name="connsiteY24" fmla="*/ 585360 h 649177"/>
                  <a:gd name="connsiteX25" fmla="*/ 332380 w 586697"/>
                  <a:gd name="connsiteY25" fmla="*/ 590122 h 649177"/>
                  <a:gd name="connsiteX26" fmla="*/ 359050 w 586697"/>
                  <a:gd name="connsiteY26" fmla="*/ 649177 h 649177"/>
                  <a:gd name="connsiteX27" fmla="*/ 586698 w 586697"/>
                  <a:gd name="connsiteY27" fmla="*/ 546307 h 649177"/>
                  <a:gd name="connsiteX28" fmla="*/ 568600 w 586697"/>
                  <a:gd name="connsiteY28" fmla="*/ 507255 h 649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86697" h="649177">
                    <a:moveTo>
                      <a:pt x="568600" y="507255"/>
                    </a:moveTo>
                    <a:cubicBezTo>
                      <a:pt x="543835" y="452010"/>
                      <a:pt x="604795" y="418672"/>
                      <a:pt x="557170" y="313897"/>
                    </a:cubicBezTo>
                    <a:cubicBezTo>
                      <a:pt x="545740" y="289132"/>
                      <a:pt x="508593" y="206265"/>
                      <a:pt x="493353" y="172927"/>
                    </a:cubicBezTo>
                    <a:cubicBezTo>
                      <a:pt x="481923" y="147210"/>
                      <a:pt x="451443" y="134827"/>
                      <a:pt x="424773" y="147210"/>
                    </a:cubicBezTo>
                    <a:cubicBezTo>
                      <a:pt x="413343" y="151972"/>
                      <a:pt x="404770" y="160545"/>
                      <a:pt x="399055" y="171975"/>
                    </a:cubicBezTo>
                    <a:cubicBezTo>
                      <a:pt x="399055" y="172927"/>
                      <a:pt x="398103" y="172927"/>
                      <a:pt x="397150" y="171975"/>
                    </a:cubicBezTo>
                    <a:cubicBezTo>
                      <a:pt x="395245" y="167212"/>
                      <a:pt x="393340" y="163402"/>
                      <a:pt x="389530" y="159592"/>
                    </a:cubicBezTo>
                    <a:cubicBezTo>
                      <a:pt x="380005" y="147210"/>
                      <a:pt x="365718" y="139590"/>
                      <a:pt x="350478" y="139590"/>
                    </a:cubicBezTo>
                    <a:cubicBezTo>
                      <a:pt x="328570" y="138637"/>
                      <a:pt x="309520" y="151972"/>
                      <a:pt x="300948" y="171022"/>
                    </a:cubicBezTo>
                    <a:cubicBezTo>
                      <a:pt x="300948" y="171975"/>
                      <a:pt x="299995" y="171975"/>
                      <a:pt x="299043" y="171022"/>
                    </a:cubicBezTo>
                    <a:cubicBezTo>
                      <a:pt x="281898" y="149115"/>
                      <a:pt x="250465" y="145305"/>
                      <a:pt x="227605" y="162450"/>
                    </a:cubicBezTo>
                    <a:cubicBezTo>
                      <a:pt x="214270" y="171975"/>
                      <a:pt x="206650" y="191025"/>
                      <a:pt x="210460" y="210075"/>
                    </a:cubicBezTo>
                    <a:cubicBezTo>
                      <a:pt x="210460" y="211027"/>
                      <a:pt x="209508" y="211027"/>
                      <a:pt x="209508" y="210075"/>
                    </a:cubicBezTo>
                    <a:lnTo>
                      <a:pt x="127593" y="27195"/>
                    </a:lnTo>
                    <a:cubicBezTo>
                      <a:pt x="118068" y="5287"/>
                      <a:pt x="92350" y="-6143"/>
                      <a:pt x="70443" y="3382"/>
                    </a:cubicBezTo>
                    <a:cubicBezTo>
                      <a:pt x="48535" y="12907"/>
                      <a:pt x="37105" y="38625"/>
                      <a:pt x="46630" y="60532"/>
                    </a:cubicBezTo>
                    <a:cubicBezTo>
                      <a:pt x="46630" y="61485"/>
                      <a:pt x="47583" y="61485"/>
                      <a:pt x="47583" y="62437"/>
                    </a:cubicBezTo>
                    <a:lnTo>
                      <a:pt x="212365" y="431055"/>
                    </a:lnTo>
                    <a:lnTo>
                      <a:pt x="186648" y="436770"/>
                    </a:lnTo>
                    <a:lnTo>
                      <a:pt x="70443" y="356760"/>
                    </a:lnTo>
                    <a:cubicBezTo>
                      <a:pt x="51393" y="343425"/>
                      <a:pt x="24723" y="346282"/>
                      <a:pt x="10435" y="363427"/>
                    </a:cubicBezTo>
                    <a:cubicBezTo>
                      <a:pt x="-6710" y="383430"/>
                      <a:pt x="-1947" y="413910"/>
                      <a:pt x="19008" y="428197"/>
                    </a:cubicBezTo>
                    <a:lnTo>
                      <a:pt x="199983" y="552022"/>
                    </a:lnTo>
                    <a:cubicBezTo>
                      <a:pt x="204745" y="554880"/>
                      <a:pt x="209508" y="557737"/>
                      <a:pt x="215223" y="558690"/>
                    </a:cubicBezTo>
                    <a:lnTo>
                      <a:pt x="328570" y="585360"/>
                    </a:lnTo>
                    <a:lnTo>
                      <a:pt x="332380" y="590122"/>
                    </a:lnTo>
                    <a:lnTo>
                      <a:pt x="359050" y="649177"/>
                    </a:lnTo>
                    <a:lnTo>
                      <a:pt x="586698" y="546307"/>
                    </a:lnTo>
                    <a:lnTo>
                      <a:pt x="568600" y="507255"/>
                    </a:lnTo>
                    <a:close/>
                  </a:path>
                </a:pathLst>
              </a:custGeom>
              <a:solidFill>
                <a:srgbClr val="1FC2A7"/>
              </a:solidFill>
              <a:ln w="12700" cap="flat" cmpd="sng" algn="ctr">
                <a:solidFill>
                  <a:srgbClr val="1FC2A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5" name="Group 115">
            <a:extLst>
              <a:ext uri="{FF2B5EF4-FFF2-40B4-BE49-F238E27FC236}">
                <a16:creationId xmlns:a16="http://schemas.microsoft.com/office/drawing/2014/main" id="{513ED73A-2149-1439-F7F1-142CE832C376}"/>
              </a:ext>
            </a:extLst>
          </p:cNvPr>
          <p:cNvGrpSpPr/>
          <p:nvPr/>
        </p:nvGrpSpPr>
        <p:grpSpPr>
          <a:xfrm>
            <a:off x="3127758" y="4099648"/>
            <a:ext cx="1046204" cy="852782"/>
            <a:chOff x="3927697" y="1057255"/>
            <a:chExt cx="2966022" cy="2417664"/>
          </a:xfrm>
        </p:grpSpPr>
        <p:sp>
          <p:nvSpPr>
            <p:cNvPr id="286" name="Rectangle: Rounded Corners 116">
              <a:extLst>
                <a:ext uri="{FF2B5EF4-FFF2-40B4-BE49-F238E27FC236}">
                  <a16:creationId xmlns:a16="http://schemas.microsoft.com/office/drawing/2014/main" id="{2B7DF9BA-1BCA-A245-D8E8-267FC538473C}"/>
                </a:ext>
              </a:extLst>
            </p:cNvPr>
            <p:cNvSpPr/>
            <p:nvPr/>
          </p:nvSpPr>
          <p:spPr>
            <a:xfrm>
              <a:off x="3927697" y="1057255"/>
              <a:ext cx="2966022" cy="2289022"/>
            </a:xfrm>
            <a:prstGeom prst="roundRect">
              <a:avLst>
                <a:gd name="adj" fmla="val 6680"/>
              </a:avLst>
            </a:pr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7" name="Picture 11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6FAB635-9980-5332-EBC8-03DFCA7F6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3966" y="1174554"/>
              <a:ext cx="2693485" cy="1626203"/>
            </a:xfrm>
            <a:prstGeom prst="roundRect">
              <a:avLst>
                <a:gd name="adj" fmla="val 2267"/>
              </a:avLst>
            </a:prstGeom>
          </p:spPr>
        </p:pic>
        <p:sp>
          <p:nvSpPr>
            <p:cNvPr id="288" name="TextBox 118">
              <a:extLst>
                <a:ext uri="{FF2B5EF4-FFF2-40B4-BE49-F238E27FC236}">
                  <a16:creationId xmlns:a16="http://schemas.microsoft.com/office/drawing/2014/main" id="{F1A96558-3595-9C62-6733-000EBDA5E2AF}"/>
                </a:ext>
              </a:extLst>
            </p:cNvPr>
            <p:cNvSpPr txBox="1"/>
            <p:nvPr/>
          </p:nvSpPr>
          <p:spPr>
            <a:xfrm>
              <a:off x="3927697" y="2689618"/>
              <a:ext cx="2966022" cy="785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Excel + </a:t>
              </a:r>
              <a:r>
                <a:rPr kumimoji="0" lang="de-DE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Swate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89" name="Grafik 288">
            <a:extLst>
              <a:ext uri="{FF2B5EF4-FFF2-40B4-BE49-F238E27FC236}">
                <a16:creationId xmlns:a16="http://schemas.microsoft.com/office/drawing/2014/main" id="{D25068F6-390B-8561-4638-72A4407DA7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587" y="4153760"/>
            <a:ext cx="744559" cy="744559"/>
          </a:xfrm>
          <a:prstGeom prst="rect">
            <a:avLst/>
          </a:prstGeom>
        </p:spPr>
      </p:pic>
      <p:sp>
        <p:nvSpPr>
          <p:cNvPr id="290" name="TextBox 95">
            <a:extLst>
              <a:ext uri="{FF2B5EF4-FFF2-40B4-BE49-F238E27FC236}">
                <a16:creationId xmlns:a16="http://schemas.microsoft.com/office/drawing/2014/main" id="{93FC5A7F-6E6D-9BE9-251D-3F58EAFA9665}"/>
              </a:ext>
            </a:extLst>
          </p:cNvPr>
          <p:cNvSpPr txBox="1"/>
          <p:nvPr/>
        </p:nvSpPr>
        <p:spPr>
          <a:xfrm>
            <a:off x="4788104" y="2770907"/>
            <a:ext cx="1765330" cy="68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External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ontologies</a:t>
            </a:r>
          </a:p>
          <a:p>
            <a:pPr marL="0" marR="0" lvl="0" indent="0" algn="ctr" defTabSz="91440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60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pic>
        <p:nvPicPr>
          <p:cNvPr id="291" name="Grafik 290">
            <a:extLst>
              <a:ext uri="{FF2B5EF4-FFF2-40B4-BE49-F238E27FC236}">
                <a16:creationId xmlns:a16="http://schemas.microsoft.com/office/drawing/2014/main" id="{57E3B52B-1128-6ADB-53BC-A2B6ED2A74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8720" y="5065446"/>
            <a:ext cx="1213033" cy="32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20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357C1726-1BF8-4B16-8084-30F14FBB5B00}"/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28</cp:revision>
  <dcterms:created xsi:type="dcterms:W3CDTF">2020-06-29T09:54:11Z</dcterms:created>
  <dcterms:modified xsi:type="dcterms:W3CDTF">2022-10-10T10:32:12Z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lpwstr/>
  </property>
  <property fmtid="{D5CDD505-2E9C-101B-9397-08002B2CF9AE}" pid="9" name="MediaServiceImageTags">
    <vt:lpwstr/>
  </property>
</Properties>
</file>