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14"/>
  </p:notesMasterIdLst>
  <p:sldIdLst>
    <p:sldId id="622" r:id="rId5"/>
    <p:sldId id="624" r:id="rId6"/>
    <p:sldId id="625" r:id="rId7"/>
    <p:sldId id="626" r:id="rId8"/>
    <p:sldId id="627" r:id="rId9"/>
    <p:sldId id="628" r:id="rId10"/>
    <p:sldId id="629" r:id="rId11"/>
    <p:sldId id="630" r:id="rId12"/>
    <p:sldId id="631" r:id="rId13"/>
  </p:sldIdLst>
  <p:sldSz cx="12192000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1F3A"/>
    <a:srgbClr val="2D3E50"/>
    <a:srgbClr val="0BB5DD"/>
    <a:srgbClr val="9B9B9B"/>
    <a:srgbClr val="5DCEAF"/>
    <a:srgbClr val="489532"/>
    <a:srgbClr val="9F9D9D"/>
    <a:srgbClr val="465C6D"/>
    <a:srgbClr val="1FC2A7"/>
    <a:srgbClr val="7579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2"/>
    <p:restoredTop sz="94697"/>
  </p:normalViewPr>
  <p:slideViewPr>
    <p:cSldViewPr snapToGrid="0">
      <p:cViewPr varScale="1">
        <p:scale>
          <a:sx n="86" d="100"/>
          <a:sy n="86" d="100"/>
        </p:scale>
        <p:origin x="216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F698A-CB93-408D-BE31-2BA79CE404B0}" type="datetimeFigureOut">
              <a:rPr lang="de-DE" smtClean="0"/>
              <a:t>09.11.22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55600" y="1143000"/>
            <a:ext cx="6146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54BE1-3400-4D5E-8D47-FF10294FB0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054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15429" rtl="0" eaLnBrk="1" latinLnBrk="0" hangingPunct="1">
      <a:defRPr sz="1857" kern="1200">
        <a:solidFill>
          <a:schemeClr val="tx1"/>
        </a:solidFill>
        <a:latin typeface="+mn-lt"/>
        <a:ea typeface="+mn-ea"/>
        <a:cs typeface="+mn-cs"/>
      </a:defRPr>
    </a:lvl1pPr>
    <a:lvl2pPr marL="707716" algn="l" defTabSz="1415429" rtl="0" eaLnBrk="1" latinLnBrk="0" hangingPunct="1">
      <a:defRPr sz="1857" kern="1200">
        <a:solidFill>
          <a:schemeClr val="tx1"/>
        </a:solidFill>
        <a:latin typeface="+mn-lt"/>
        <a:ea typeface="+mn-ea"/>
        <a:cs typeface="+mn-cs"/>
      </a:defRPr>
    </a:lvl2pPr>
    <a:lvl3pPr marL="1415429" algn="l" defTabSz="1415429" rtl="0" eaLnBrk="1" latinLnBrk="0" hangingPunct="1">
      <a:defRPr sz="1857" kern="1200">
        <a:solidFill>
          <a:schemeClr val="tx1"/>
        </a:solidFill>
        <a:latin typeface="+mn-lt"/>
        <a:ea typeface="+mn-ea"/>
        <a:cs typeface="+mn-cs"/>
      </a:defRPr>
    </a:lvl3pPr>
    <a:lvl4pPr marL="2123147" algn="l" defTabSz="1415429" rtl="0" eaLnBrk="1" latinLnBrk="0" hangingPunct="1">
      <a:defRPr sz="1857" kern="1200">
        <a:solidFill>
          <a:schemeClr val="tx1"/>
        </a:solidFill>
        <a:latin typeface="+mn-lt"/>
        <a:ea typeface="+mn-ea"/>
        <a:cs typeface="+mn-cs"/>
      </a:defRPr>
    </a:lvl4pPr>
    <a:lvl5pPr marL="2830862" algn="l" defTabSz="1415429" rtl="0" eaLnBrk="1" latinLnBrk="0" hangingPunct="1">
      <a:defRPr sz="1857" kern="1200">
        <a:solidFill>
          <a:schemeClr val="tx1"/>
        </a:solidFill>
        <a:latin typeface="+mn-lt"/>
        <a:ea typeface="+mn-ea"/>
        <a:cs typeface="+mn-cs"/>
      </a:defRPr>
    </a:lvl5pPr>
    <a:lvl6pPr marL="3538576" algn="l" defTabSz="1415429" rtl="0" eaLnBrk="1" latinLnBrk="0" hangingPunct="1">
      <a:defRPr sz="1857" kern="1200">
        <a:solidFill>
          <a:schemeClr val="tx1"/>
        </a:solidFill>
        <a:latin typeface="+mn-lt"/>
        <a:ea typeface="+mn-ea"/>
        <a:cs typeface="+mn-cs"/>
      </a:defRPr>
    </a:lvl6pPr>
    <a:lvl7pPr marL="4246291" algn="l" defTabSz="1415429" rtl="0" eaLnBrk="1" latinLnBrk="0" hangingPunct="1">
      <a:defRPr sz="1857" kern="1200">
        <a:solidFill>
          <a:schemeClr val="tx1"/>
        </a:solidFill>
        <a:latin typeface="+mn-lt"/>
        <a:ea typeface="+mn-ea"/>
        <a:cs typeface="+mn-cs"/>
      </a:defRPr>
    </a:lvl7pPr>
    <a:lvl8pPr marL="4954005" algn="l" defTabSz="1415429" rtl="0" eaLnBrk="1" latinLnBrk="0" hangingPunct="1">
      <a:defRPr sz="1857" kern="1200">
        <a:solidFill>
          <a:schemeClr val="tx1"/>
        </a:solidFill>
        <a:latin typeface="+mn-lt"/>
        <a:ea typeface="+mn-ea"/>
        <a:cs typeface="+mn-cs"/>
      </a:defRPr>
    </a:lvl8pPr>
    <a:lvl9pPr marL="5661722" algn="l" defTabSz="1415429" rtl="0" eaLnBrk="1" latinLnBrk="0" hangingPunct="1">
      <a:defRPr sz="18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5600" y="1143000"/>
            <a:ext cx="6146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54BE1-3400-4D5E-8D47-FF10294FB0D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746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5600" y="1143000"/>
            <a:ext cx="6146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54BE1-3400-4D5E-8D47-FF10294FB0D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438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5600" y="1143000"/>
            <a:ext cx="6146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54BE1-3400-4D5E-8D47-FF10294FB0D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13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5600" y="1143000"/>
            <a:ext cx="6146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54BE1-3400-4D5E-8D47-FF10294FB0D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112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5600" y="1143000"/>
            <a:ext cx="6146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54BE1-3400-4D5E-8D47-FF10294FB0D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731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5600" y="1143000"/>
            <a:ext cx="6146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54BE1-3400-4D5E-8D47-FF10294FB0D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068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5600" y="1143000"/>
            <a:ext cx="6146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54BE1-3400-4D5E-8D47-FF10294FB0D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844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5600" y="1143000"/>
            <a:ext cx="6146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54BE1-3400-4D5E-8D47-FF10294FB0D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221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01553"/>
            <a:ext cx="9144000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14319"/>
            <a:ext cx="9144000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84B7845-8E4E-4007-B863-090800460B7C}" type="datetime1">
              <a:rPr lang="en-US" smtClean="0"/>
              <a:pPr lvl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835D76-C60D-4517-9D6F-CEAA8FDB22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36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84B7845-8E4E-4007-B863-090800460B7C}" type="datetime1">
              <a:rPr lang="en-US" smtClean="0"/>
              <a:pPr lvl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835D76-C60D-4517-9D6F-CEAA8FDB22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57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25823"/>
            <a:ext cx="2628900" cy="51862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25823"/>
            <a:ext cx="7734300" cy="51862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84B7845-8E4E-4007-B863-090800460B7C}" type="datetime1">
              <a:rPr lang="en-US" smtClean="0"/>
              <a:pPr lvl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835D76-C60D-4517-9D6F-CEAA8FDB22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88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84B7845-8E4E-4007-B863-090800460B7C}" type="datetime1">
              <a:rPr lang="en-US" smtClean="0"/>
              <a:pPr lvl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835D76-C60D-4517-9D6F-CEAA8FDB22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45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25704"/>
            <a:ext cx="10515600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095459"/>
            <a:ext cx="10515600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84B7845-8E4E-4007-B863-090800460B7C}" type="datetime1">
              <a:rPr lang="en-US" smtClean="0"/>
              <a:pPr lvl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835D76-C60D-4517-9D6F-CEAA8FDB22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168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29117"/>
            <a:ext cx="5181600" cy="3882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29117"/>
            <a:ext cx="5181600" cy="3882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84B7845-8E4E-4007-B863-090800460B7C}" type="datetime1">
              <a:rPr lang="en-US" smtClean="0"/>
              <a:pPr lvl="0"/>
              <a:t>11/9/22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835D76-C60D-4517-9D6F-CEAA8FDB22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140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25824"/>
            <a:ext cx="10515600" cy="1182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00205"/>
            <a:ext cx="5157787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35432"/>
            <a:ext cx="5157787" cy="3287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00205"/>
            <a:ext cx="5183188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35432"/>
            <a:ext cx="5183188" cy="3287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84B7845-8E4E-4007-B863-090800460B7C}" type="datetime1">
              <a:rPr lang="en-US" smtClean="0"/>
              <a:pPr lvl="0"/>
              <a:t>11/9/22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835D76-C60D-4517-9D6F-CEAA8FDB22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1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84B7845-8E4E-4007-B863-090800460B7C}" type="datetime1">
              <a:rPr lang="en-US" smtClean="0"/>
              <a:pPr lvl="0"/>
              <a:t>11/9/22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835D76-C60D-4517-9D6F-CEAA8FDB22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06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84B7845-8E4E-4007-B863-090800460B7C}" type="datetime1">
              <a:rPr lang="en-US" smtClean="0"/>
              <a:pPr lvl="0"/>
              <a:t>11/9/22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835D76-C60D-4517-9D6F-CEAA8FDB22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959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7988"/>
            <a:ext cx="393223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81140"/>
            <a:ext cx="6172200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5944"/>
            <a:ext cx="393223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84B7845-8E4E-4007-B863-090800460B7C}" type="datetime1">
              <a:rPr lang="en-US" smtClean="0"/>
              <a:pPr lvl="0"/>
              <a:t>11/9/22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835D76-C60D-4517-9D6F-CEAA8FDB22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80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7988"/>
            <a:ext cx="393223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81140"/>
            <a:ext cx="6172200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5944"/>
            <a:ext cx="393223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84B7845-8E4E-4007-B863-090800460B7C}" type="datetime1">
              <a:rPr lang="en-US" smtClean="0"/>
              <a:pPr lvl="0"/>
              <a:t>11/9/22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835D76-C60D-4517-9D6F-CEAA8FDB22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76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25824"/>
            <a:ext cx="10515600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29117"/>
            <a:ext cx="10515600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672161"/>
            <a:ext cx="27432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484B7845-8E4E-4007-B863-090800460B7C}" type="datetime1">
              <a:rPr lang="en-US" smtClean="0"/>
              <a:pPr lvl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672161"/>
            <a:ext cx="41148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672161"/>
            <a:ext cx="27432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E5835D76-C60D-4517-9D6F-CEAA8FDB22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32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31D69502-9700-1BEA-E5E2-DA3CC61E2E7A}"/>
              </a:ext>
            </a:extLst>
          </p:cNvPr>
          <p:cNvGrpSpPr/>
          <p:nvPr/>
        </p:nvGrpSpPr>
        <p:grpSpPr>
          <a:xfrm>
            <a:off x="3275386" y="1032840"/>
            <a:ext cx="5641227" cy="4054131"/>
            <a:chOff x="4105537" y="3683000"/>
            <a:chExt cx="3692263" cy="2681350"/>
          </a:xfrm>
        </p:grpSpPr>
        <p:sp>
          <p:nvSpPr>
            <p:cNvPr id="4" name="TextBox 20">
              <a:extLst>
                <a:ext uri="{FF2B5EF4-FFF2-40B4-BE49-F238E27FC236}">
                  <a16:creationId xmlns:a16="http://schemas.microsoft.com/office/drawing/2014/main" id="{018469FF-81B9-A3EA-A926-46EAEAD5A834}"/>
                </a:ext>
              </a:extLst>
            </p:cNvPr>
            <p:cNvSpPr txBox="1"/>
            <p:nvPr/>
          </p:nvSpPr>
          <p:spPr>
            <a:xfrm>
              <a:off x="4105537" y="3683000"/>
              <a:ext cx="1315973" cy="563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92" dirty="0">
                  <a:solidFill>
                    <a:srgbClr val="2D3E50"/>
                  </a:solidFill>
                  <a:latin typeface="Calibri" panose="020F0502020204030204"/>
                </a:rPr>
                <a:t>Traditional Italian dishes</a:t>
              </a:r>
            </a:p>
          </p:txBody>
        </p: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F1912F5D-FE05-DB12-2FF1-1CF1A4CDEC0A}"/>
                </a:ext>
              </a:extLst>
            </p:cNvPr>
            <p:cNvCxnSpPr>
              <a:cxnSpLocks/>
              <a:stCxn id="4" idx="2"/>
              <a:endCxn id="10" idx="1"/>
            </p:cNvCxnSpPr>
            <p:nvPr/>
          </p:nvCxnSpPr>
          <p:spPr>
            <a:xfrm rot="16200000" flipH="1">
              <a:off x="4815025" y="4194507"/>
              <a:ext cx="165566" cy="268569"/>
            </a:xfrm>
            <a:prstGeom prst="bentConnector2">
              <a:avLst/>
            </a:prstGeom>
            <a:ln w="28575">
              <a:solidFill>
                <a:srgbClr val="2D3E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20">
              <a:extLst>
                <a:ext uri="{FF2B5EF4-FFF2-40B4-BE49-F238E27FC236}">
                  <a16:creationId xmlns:a16="http://schemas.microsoft.com/office/drawing/2014/main" id="{8E6485D3-5741-E02E-A86E-4E76D3280988}"/>
                </a:ext>
              </a:extLst>
            </p:cNvPr>
            <p:cNvSpPr txBox="1"/>
            <p:nvPr/>
          </p:nvSpPr>
          <p:spPr>
            <a:xfrm>
              <a:off x="5032092" y="4253170"/>
              <a:ext cx="778837" cy="31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92" dirty="0">
                  <a:solidFill>
                    <a:srgbClr val="2D3E50"/>
                  </a:solidFill>
                  <a:latin typeface="Calibri" panose="020F0502020204030204"/>
                </a:rPr>
                <a:t>Pasta</a:t>
              </a:r>
            </a:p>
          </p:txBody>
        </p:sp>
        <p:sp>
          <p:nvSpPr>
            <p:cNvPr id="15" name="TextBox 20">
              <a:extLst>
                <a:ext uri="{FF2B5EF4-FFF2-40B4-BE49-F238E27FC236}">
                  <a16:creationId xmlns:a16="http://schemas.microsoft.com/office/drawing/2014/main" id="{406C9871-E61F-39CC-9D21-A3CAD847B23D}"/>
                </a:ext>
              </a:extLst>
            </p:cNvPr>
            <p:cNvSpPr txBox="1"/>
            <p:nvPr/>
          </p:nvSpPr>
          <p:spPr>
            <a:xfrm>
              <a:off x="5672689" y="4521085"/>
              <a:ext cx="2125111" cy="31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92" dirty="0">
                  <a:solidFill>
                    <a:srgbClr val="2D3E50"/>
                  </a:solidFill>
                  <a:latin typeface="Calibri" panose="020F0502020204030204"/>
                </a:rPr>
                <a:t>Spaghetti </a:t>
              </a:r>
              <a:r>
                <a:rPr lang="en-US" sz="2092" dirty="0" err="1">
                  <a:solidFill>
                    <a:srgbClr val="2D3E50"/>
                  </a:solidFill>
                  <a:latin typeface="Calibri" panose="020F0502020204030204"/>
                </a:rPr>
                <a:t>bolognese</a:t>
              </a:r>
              <a:endParaRPr lang="en-US" sz="2092" dirty="0">
                <a:solidFill>
                  <a:srgbClr val="2D3E50"/>
                </a:solidFill>
                <a:latin typeface="Calibri" panose="020F0502020204030204"/>
              </a:endParaRPr>
            </a:p>
          </p:txBody>
        </p: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35F59E3C-91C8-DD24-CCC6-C498D254CA50}"/>
                </a:ext>
              </a:extLst>
            </p:cNvPr>
            <p:cNvCxnSpPr>
              <a:cxnSpLocks/>
              <a:stCxn id="10" idx="2"/>
              <a:endCxn id="15" idx="1"/>
            </p:cNvCxnSpPr>
            <p:nvPr/>
          </p:nvCxnSpPr>
          <p:spPr>
            <a:xfrm rot="16200000" flipH="1">
              <a:off x="5492344" y="4499145"/>
              <a:ext cx="109511" cy="251177"/>
            </a:xfrm>
            <a:prstGeom prst="bentConnector2">
              <a:avLst/>
            </a:prstGeom>
            <a:ln w="28575">
              <a:solidFill>
                <a:srgbClr val="2D3E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2F31A362-3D94-7DCA-DADE-1F8D2A6C061D}"/>
                </a:ext>
              </a:extLst>
            </p:cNvPr>
            <p:cNvCxnSpPr>
              <a:cxnSpLocks/>
              <a:stCxn id="10" idx="2"/>
              <a:endCxn id="25" idx="1"/>
            </p:cNvCxnSpPr>
            <p:nvPr/>
          </p:nvCxnSpPr>
          <p:spPr>
            <a:xfrm rot="16200000" flipH="1">
              <a:off x="5359766" y="4631724"/>
              <a:ext cx="374669" cy="251179"/>
            </a:xfrm>
            <a:prstGeom prst="bentConnector2">
              <a:avLst/>
            </a:prstGeom>
            <a:ln w="28575">
              <a:solidFill>
                <a:srgbClr val="2D3E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0">
              <a:extLst>
                <a:ext uri="{FF2B5EF4-FFF2-40B4-BE49-F238E27FC236}">
                  <a16:creationId xmlns:a16="http://schemas.microsoft.com/office/drawing/2014/main" id="{156F5443-B411-1A23-5293-DDDDD98DC1BB}"/>
                </a:ext>
              </a:extLst>
            </p:cNvPr>
            <p:cNvSpPr txBox="1"/>
            <p:nvPr/>
          </p:nvSpPr>
          <p:spPr>
            <a:xfrm>
              <a:off x="5672690" y="4786243"/>
              <a:ext cx="1076464" cy="31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92" dirty="0">
                  <a:solidFill>
                    <a:srgbClr val="2D3E50"/>
                  </a:solidFill>
                  <a:latin typeface="Calibri" panose="020F0502020204030204"/>
                </a:rPr>
                <a:t>Lasagna</a:t>
              </a:r>
            </a:p>
          </p:txBody>
        </p:sp>
        <p:sp>
          <p:nvSpPr>
            <p:cNvPr id="28" name="TextBox 20">
              <a:extLst>
                <a:ext uri="{FF2B5EF4-FFF2-40B4-BE49-F238E27FC236}">
                  <a16:creationId xmlns:a16="http://schemas.microsoft.com/office/drawing/2014/main" id="{36EECE27-4BBB-866E-2231-8485968E1B13}"/>
                </a:ext>
              </a:extLst>
            </p:cNvPr>
            <p:cNvSpPr txBox="1"/>
            <p:nvPr/>
          </p:nvSpPr>
          <p:spPr>
            <a:xfrm>
              <a:off x="5673921" y="5051402"/>
              <a:ext cx="1076464" cy="31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92" dirty="0" err="1">
                  <a:solidFill>
                    <a:srgbClr val="2D3E50"/>
                  </a:solidFill>
                  <a:latin typeface="Calibri" panose="020F0502020204030204"/>
                </a:rPr>
                <a:t>Tortelloni</a:t>
              </a:r>
              <a:endParaRPr lang="en-US" sz="2092" dirty="0">
                <a:solidFill>
                  <a:srgbClr val="2D3E50"/>
                </a:solidFill>
                <a:latin typeface="Calibri" panose="020F0502020204030204"/>
              </a:endParaRPr>
            </a:p>
          </p:txBody>
        </p: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DC08278A-A231-F2E0-0F36-3842F50B2161}"/>
                </a:ext>
              </a:extLst>
            </p:cNvPr>
            <p:cNvCxnSpPr>
              <a:cxnSpLocks/>
              <a:stCxn id="10" idx="2"/>
              <a:endCxn id="28" idx="1"/>
            </p:cNvCxnSpPr>
            <p:nvPr/>
          </p:nvCxnSpPr>
          <p:spPr>
            <a:xfrm rot="16200000" flipH="1">
              <a:off x="5227803" y="4763687"/>
              <a:ext cx="639828" cy="252410"/>
            </a:xfrm>
            <a:prstGeom prst="bentConnector2">
              <a:avLst/>
            </a:prstGeom>
            <a:ln w="28575">
              <a:solidFill>
                <a:srgbClr val="2D3E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>
              <a:extLst>
                <a:ext uri="{FF2B5EF4-FFF2-40B4-BE49-F238E27FC236}">
                  <a16:creationId xmlns:a16="http://schemas.microsoft.com/office/drawing/2014/main" id="{A793B39F-B841-A709-0A58-8B2D42C8D29A}"/>
                </a:ext>
              </a:extLst>
            </p:cNvPr>
            <p:cNvCxnSpPr>
              <a:cxnSpLocks/>
              <a:stCxn id="4" idx="2"/>
              <a:endCxn id="42" idx="1"/>
            </p:cNvCxnSpPr>
            <p:nvPr/>
          </p:nvCxnSpPr>
          <p:spPr>
            <a:xfrm rot="16200000" flipH="1">
              <a:off x="4316956" y="4692576"/>
              <a:ext cx="1161705" cy="268569"/>
            </a:xfrm>
            <a:prstGeom prst="bentConnector2">
              <a:avLst/>
            </a:prstGeom>
            <a:ln w="28575">
              <a:solidFill>
                <a:srgbClr val="2D3E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20">
              <a:extLst>
                <a:ext uri="{FF2B5EF4-FFF2-40B4-BE49-F238E27FC236}">
                  <a16:creationId xmlns:a16="http://schemas.microsoft.com/office/drawing/2014/main" id="{4D5932C9-A669-D61D-7321-129BDEA1D32E}"/>
                </a:ext>
              </a:extLst>
            </p:cNvPr>
            <p:cNvSpPr txBox="1"/>
            <p:nvPr/>
          </p:nvSpPr>
          <p:spPr>
            <a:xfrm>
              <a:off x="5032092" y="5249309"/>
              <a:ext cx="778837" cy="31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92" b="1" dirty="0">
                  <a:solidFill>
                    <a:srgbClr val="2D3E50"/>
                  </a:solidFill>
                  <a:latin typeface="Calibri" panose="020F0502020204030204"/>
                </a:rPr>
                <a:t>Pizza</a:t>
              </a:r>
            </a:p>
          </p:txBody>
        </p:sp>
        <p:sp>
          <p:nvSpPr>
            <p:cNvPr id="43" name="TextBox 20">
              <a:extLst>
                <a:ext uri="{FF2B5EF4-FFF2-40B4-BE49-F238E27FC236}">
                  <a16:creationId xmlns:a16="http://schemas.microsoft.com/office/drawing/2014/main" id="{F02B8C91-56B2-1F7C-B1E7-530D87C16900}"/>
                </a:ext>
              </a:extLst>
            </p:cNvPr>
            <p:cNvSpPr txBox="1"/>
            <p:nvPr/>
          </p:nvSpPr>
          <p:spPr>
            <a:xfrm>
              <a:off x="5672689" y="5517223"/>
              <a:ext cx="2125111" cy="31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92" dirty="0">
                  <a:solidFill>
                    <a:srgbClr val="2D3E50"/>
                  </a:solidFill>
                  <a:latin typeface="Calibri" panose="020F0502020204030204"/>
                </a:rPr>
                <a:t>Margherita</a:t>
              </a:r>
            </a:p>
          </p:txBody>
        </p:sp>
        <p:cxnSp>
          <p:nvCxnSpPr>
            <p:cNvPr id="44" name="Elbow Connector 43">
              <a:extLst>
                <a:ext uri="{FF2B5EF4-FFF2-40B4-BE49-F238E27FC236}">
                  <a16:creationId xmlns:a16="http://schemas.microsoft.com/office/drawing/2014/main" id="{14783DF1-921B-3F00-FC0E-1F537E77E97C}"/>
                </a:ext>
              </a:extLst>
            </p:cNvPr>
            <p:cNvCxnSpPr>
              <a:cxnSpLocks/>
              <a:stCxn id="42" idx="2"/>
              <a:endCxn id="43" idx="1"/>
            </p:cNvCxnSpPr>
            <p:nvPr/>
          </p:nvCxnSpPr>
          <p:spPr>
            <a:xfrm rot="16200000" flipH="1">
              <a:off x="5492345" y="5495284"/>
              <a:ext cx="109510" cy="251177"/>
            </a:xfrm>
            <a:prstGeom prst="bentConnector2">
              <a:avLst/>
            </a:prstGeom>
            <a:ln w="28575">
              <a:solidFill>
                <a:srgbClr val="2D3E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>
              <a:extLst>
                <a:ext uri="{FF2B5EF4-FFF2-40B4-BE49-F238E27FC236}">
                  <a16:creationId xmlns:a16="http://schemas.microsoft.com/office/drawing/2014/main" id="{D1F88780-F9CA-0ADE-0DEA-7A1035CBA7E5}"/>
                </a:ext>
              </a:extLst>
            </p:cNvPr>
            <p:cNvCxnSpPr>
              <a:cxnSpLocks/>
              <a:stCxn id="42" idx="2"/>
              <a:endCxn id="46" idx="1"/>
            </p:cNvCxnSpPr>
            <p:nvPr/>
          </p:nvCxnSpPr>
          <p:spPr>
            <a:xfrm rot="16200000" flipH="1">
              <a:off x="5370468" y="5617160"/>
              <a:ext cx="353265" cy="251179"/>
            </a:xfrm>
            <a:prstGeom prst="bentConnector2">
              <a:avLst/>
            </a:prstGeom>
            <a:ln w="28575">
              <a:solidFill>
                <a:srgbClr val="2D3E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20">
              <a:extLst>
                <a:ext uri="{FF2B5EF4-FFF2-40B4-BE49-F238E27FC236}">
                  <a16:creationId xmlns:a16="http://schemas.microsoft.com/office/drawing/2014/main" id="{B26AB98C-82A7-E7BD-51AF-853B2BD13B49}"/>
                </a:ext>
              </a:extLst>
            </p:cNvPr>
            <p:cNvSpPr txBox="1"/>
            <p:nvPr/>
          </p:nvSpPr>
          <p:spPr>
            <a:xfrm>
              <a:off x="5672690" y="5782382"/>
              <a:ext cx="1674842" cy="274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92" dirty="0">
                  <a:solidFill>
                    <a:srgbClr val="2D3E50"/>
                  </a:solidFill>
                  <a:latin typeface="Calibri" panose="020F0502020204030204"/>
                </a:rPr>
                <a:t>Quattro Stagioni</a:t>
              </a:r>
            </a:p>
          </p:txBody>
        </p:sp>
        <p:sp>
          <p:nvSpPr>
            <p:cNvPr id="47" name="TextBox 20">
              <a:extLst>
                <a:ext uri="{FF2B5EF4-FFF2-40B4-BE49-F238E27FC236}">
                  <a16:creationId xmlns:a16="http://schemas.microsoft.com/office/drawing/2014/main" id="{8E65E83F-BD9A-421C-697D-02803D6CE77B}"/>
                </a:ext>
              </a:extLst>
            </p:cNvPr>
            <p:cNvSpPr txBox="1"/>
            <p:nvPr/>
          </p:nvSpPr>
          <p:spPr>
            <a:xfrm>
              <a:off x="5673921" y="6047541"/>
              <a:ext cx="1076464" cy="31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92" dirty="0" err="1">
                  <a:solidFill>
                    <a:srgbClr val="2D3E50"/>
                  </a:solidFill>
                  <a:latin typeface="Calibri" panose="020F0502020204030204"/>
                </a:rPr>
                <a:t>Funghi</a:t>
              </a:r>
              <a:endParaRPr lang="en-US" sz="2092" dirty="0">
                <a:solidFill>
                  <a:srgbClr val="2D3E50"/>
                </a:solidFill>
                <a:latin typeface="Calibri" panose="020F0502020204030204"/>
              </a:endParaRPr>
            </a:p>
          </p:txBody>
        </p:sp>
        <p:cxnSp>
          <p:nvCxnSpPr>
            <p:cNvPr id="48" name="Elbow Connector 47">
              <a:extLst>
                <a:ext uri="{FF2B5EF4-FFF2-40B4-BE49-F238E27FC236}">
                  <a16:creationId xmlns:a16="http://schemas.microsoft.com/office/drawing/2014/main" id="{1D9019FE-9814-02E4-C413-0B91D3E60765}"/>
                </a:ext>
              </a:extLst>
            </p:cNvPr>
            <p:cNvCxnSpPr>
              <a:cxnSpLocks/>
              <a:stCxn id="42" idx="2"/>
              <a:endCxn id="47" idx="1"/>
            </p:cNvCxnSpPr>
            <p:nvPr/>
          </p:nvCxnSpPr>
          <p:spPr>
            <a:xfrm rot="16200000" flipH="1">
              <a:off x="5227802" y="5759826"/>
              <a:ext cx="639828" cy="252410"/>
            </a:xfrm>
            <a:prstGeom prst="bentConnector2">
              <a:avLst/>
            </a:prstGeom>
            <a:ln w="28575">
              <a:solidFill>
                <a:srgbClr val="2D3E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441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4">
            <a:extLst>
              <a:ext uri="{FF2B5EF4-FFF2-40B4-BE49-F238E27FC236}">
                <a16:creationId xmlns:a16="http://schemas.microsoft.com/office/drawing/2014/main" id="{3A01813D-4363-B04A-143E-1BDF620B52D6}"/>
              </a:ext>
            </a:extLst>
          </p:cNvPr>
          <p:cNvSpPr>
            <a:spLocks noChangeAspect="1"/>
          </p:cNvSpPr>
          <p:nvPr/>
        </p:nvSpPr>
        <p:spPr>
          <a:xfrm>
            <a:off x="3329688" y="2353767"/>
            <a:ext cx="1876609" cy="1412280"/>
          </a:xfrm>
          <a:prstGeom prst="ellipse">
            <a:avLst/>
          </a:prstGeom>
          <a:solidFill>
            <a:srgbClr val="2D3E50">
              <a:lumMod val="20000"/>
              <a:lumOff val="80000"/>
            </a:srgbClr>
          </a:solidFill>
          <a:ln w="12700" cap="flat" cmpd="sng" algn="ctr">
            <a:solidFill>
              <a:srgbClr val="2D3E5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95761">
              <a:defRPr/>
            </a:pPr>
            <a:r>
              <a:rPr lang="en-US" sz="1831" b="1" kern="0" dirty="0">
                <a:solidFill>
                  <a:srgbClr val="2D3E50"/>
                </a:solidFill>
                <a:latin typeface="Calibri" panose="020F0502020204030204"/>
              </a:rPr>
              <a:t>s</a:t>
            </a:r>
            <a:r>
              <a:rPr lang="en-US" sz="1831" b="1" kern="0" dirty="0" err="1">
                <a:solidFill>
                  <a:srgbClr val="2D3E50"/>
                </a:solidFill>
                <a:latin typeface="Calibri" panose="020F0502020204030204"/>
              </a:rPr>
              <a:t>ubject</a:t>
            </a:r>
            <a:endParaRPr lang="en-US" sz="1831" b="1" kern="0" dirty="0">
              <a:solidFill>
                <a:srgbClr val="2D3E50"/>
              </a:solidFill>
              <a:latin typeface="Calibri" panose="020F0502020204030204"/>
            </a:endParaRPr>
          </a:p>
        </p:txBody>
      </p:sp>
      <p:sp>
        <p:nvSpPr>
          <p:cNvPr id="3" name="Oval 16">
            <a:extLst>
              <a:ext uri="{FF2B5EF4-FFF2-40B4-BE49-F238E27FC236}">
                <a16:creationId xmlns:a16="http://schemas.microsoft.com/office/drawing/2014/main" id="{C6A172C0-14F5-8922-F76A-4B9CC991BA99}"/>
              </a:ext>
            </a:extLst>
          </p:cNvPr>
          <p:cNvSpPr>
            <a:spLocks noChangeAspect="1"/>
          </p:cNvSpPr>
          <p:nvPr/>
        </p:nvSpPr>
        <p:spPr>
          <a:xfrm>
            <a:off x="6885882" y="2353767"/>
            <a:ext cx="1976430" cy="1412280"/>
          </a:xfrm>
          <a:prstGeom prst="ellipse">
            <a:avLst/>
          </a:prstGeom>
          <a:solidFill>
            <a:srgbClr val="2D3E50">
              <a:lumMod val="60000"/>
              <a:lumOff val="40000"/>
            </a:srgbClr>
          </a:solidFill>
          <a:ln w="12700" cap="flat" cmpd="sng" algn="ctr">
            <a:solidFill>
              <a:srgbClr val="2D3E5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95761">
              <a:defRPr/>
            </a:pPr>
            <a:r>
              <a:rPr lang="en-US" sz="1831" b="1" kern="0" dirty="0">
                <a:solidFill>
                  <a:srgbClr val="2D3E50"/>
                </a:solidFill>
                <a:latin typeface="Calibri" panose="020F0502020204030204"/>
              </a:rPr>
              <a:t>o</a:t>
            </a:r>
            <a:r>
              <a:rPr lang="en-US" sz="1831" b="1" kern="0" dirty="0" err="1">
                <a:solidFill>
                  <a:srgbClr val="2D3E50"/>
                </a:solidFill>
                <a:latin typeface="Calibri" panose="020F0502020204030204"/>
              </a:rPr>
              <a:t>bject</a:t>
            </a:r>
            <a:endParaRPr lang="en-US" sz="1831" b="1" kern="0" dirty="0">
              <a:solidFill>
                <a:srgbClr val="2D3E50"/>
              </a:solidFill>
              <a:latin typeface="Calibri" panose="020F0502020204030204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736F57-E371-A9E8-83FA-00F31DEA695A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5206301" y="3059906"/>
            <a:ext cx="1679583" cy="0"/>
          </a:xfrm>
          <a:prstGeom prst="straightConnector1">
            <a:avLst/>
          </a:prstGeom>
          <a:noFill/>
          <a:ln w="28575" cap="flat" cmpd="sng" algn="ctr">
            <a:solidFill>
              <a:srgbClr val="2D3E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BAA0E28-B86B-554F-21FA-2255451ABD96}"/>
              </a:ext>
            </a:extLst>
          </p:cNvPr>
          <p:cNvSpPr txBox="1"/>
          <p:nvPr/>
        </p:nvSpPr>
        <p:spPr>
          <a:xfrm>
            <a:off x="5316644" y="2657440"/>
            <a:ext cx="1458887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31" b="1" kern="0" dirty="0">
                <a:solidFill>
                  <a:srgbClr val="2D3E50"/>
                </a:solidFill>
                <a:latin typeface="Calibri" panose="020F0502020204030204"/>
              </a:rPr>
              <a:t>predicate</a:t>
            </a:r>
            <a:endParaRPr lang="en-DE" sz="1831" dirty="0">
              <a:solidFill>
                <a:srgbClr val="2D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38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4">
            <a:extLst>
              <a:ext uri="{FF2B5EF4-FFF2-40B4-BE49-F238E27FC236}">
                <a16:creationId xmlns:a16="http://schemas.microsoft.com/office/drawing/2014/main" id="{3A01813D-4363-B04A-143E-1BDF620B52D6}"/>
              </a:ext>
            </a:extLst>
          </p:cNvPr>
          <p:cNvSpPr>
            <a:spLocks noChangeAspect="1"/>
          </p:cNvSpPr>
          <p:nvPr/>
        </p:nvSpPr>
        <p:spPr>
          <a:xfrm>
            <a:off x="3329688" y="2353767"/>
            <a:ext cx="1876609" cy="1412280"/>
          </a:xfrm>
          <a:prstGeom prst="ellipse">
            <a:avLst/>
          </a:prstGeom>
          <a:solidFill>
            <a:srgbClr val="2D3E50">
              <a:lumMod val="20000"/>
              <a:lumOff val="80000"/>
            </a:srgbClr>
          </a:solidFill>
          <a:ln w="12700" cap="flat" cmpd="sng" algn="ctr">
            <a:solidFill>
              <a:srgbClr val="2D3E5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95761">
              <a:defRPr/>
            </a:pPr>
            <a:r>
              <a:rPr lang="en-US" sz="1831" b="1" kern="0" dirty="0">
                <a:solidFill>
                  <a:srgbClr val="2D3E50"/>
                </a:solidFill>
                <a:latin typeface="Calibri" panose="020F0502020204030204"/>
              </a:rPr>
              <a:t>M</a:t>
            </a:r>
            <a:r>
              <a:rPr lang="en-US" sz="1831" b="1" kern="0" dirty="0" err="1">
                <a:solidFill>
                  <a:srgbClr val="2D3E50"/>
                </a:solidFill>
                <a:latin typeface="Calibri" panose="020F0502020204030204"/>
              </a:rPr>
              <a:t>argherita</a:t>
            </a:r>
            <a:endParaRPr lang="en-US" sz="1831" b="1" kern="0" dirty="0">
              <a:solidFill>
                <a:srgbClr val="2D3E50"/>
              </a:solidFill>
              <a:latin typeface="Calibri" panose="020F0502020204030204"/>
            </a:endParaRPr>
          </a:p>
        </p:txBody>
      </p:sp>
      <p:sp>
        <p:nvSpPr>
          <p:cNvPr id="3" name="Oval 16">
            <a:extLst>
              <a:ext uri="{FF2B5EF4-FFF2-40B4-BE49-F238E27FC236}">
                <a16:creationId xmlns:a16="http://schemas.microsoft.com/office/drawing/2014/main" id="{C6A172C0-14F5-8922-F76A-4B9CC991BA99}"/>
              </a:ext>
            </a:extLst>
          </p:cNvPr>
          <p:cNvSpPr>
            <a:spLocks noChangeAspect="1"/>
          </p:cNvSpPr>
          <p:nvPr/>
        </p:nvSpPr>
        <p:spPr>
          <a:xfrm>
            <a:off x="6885882" y="2353767"/>
            <a:ext cx="1976430" cy="1412280"/>
          </a:xfrm>
          <a:prstGeom prst="ellipse">
            <a:avLst/>
          </a:prstGeom>
          <a:solidFill>
            <a:srgbClr val="2D3E50">
              <a:lumMod val="60000"/>
              <a:lumOff val="40000"/>
            </a:srgbClr>
          </a:solidFill>
          <a:ln w="12700" cap="flat" cmpd="sng" algn="ctr">
            <a:solidFill>
              <a:srgbClr val="2D3E5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95761">
              <a:defRPr/>
            </a:pPr>
            <a:r>
              <a:rPr lang="en-US" sz="1831" b="1" kern="0" dirty="0">
                <a:solidFill>
                  <a:srgbClr val="2D3E50"/>
                </a:solidFill>
                <a:latin typeface="Calibri" panose="020F0502020204030204"/>
              </a:rPr>
              <a:t>Tomato Sauce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736F57-E371-A9E8-83FA-00F31DEA695A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5206301" y="3059906"/>
            <a:ext cx="1679583" cy="0"/>
          </a:xfrm>
          <a:prstGeom prst="straightConnector1">
            <a:avLst/>
          </a:prstGeom>
          <a:noFill/>
          <a:ln w="28575" cap="flat" cmpd="sng" algn="ctr">
            <a:solidFill>
              <a:srgbClr val="2D3E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BAA0E28-B86B-554F-21FA-2255451ABD96}"/>
              </a:ext>
            </a:extLst>
          </p:cNvPr>
          <p:cNvSpPr txBox="1"/>
          <p:nvPr/>
        </p:nvSpPr>
        <p:spPr>
          <a:xfrm>
            <a:off x="5316644" y="2657440"/>
            <a:ext cx="1458887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31" b="1" kern="0" dirty="0" err="1">
                <a:solidFill>
                  <a:srgbClr val="2D3E50"/>
                </a:solidFill>
                <a:latin typeface="Calibri" panose="020F0502020204030204"/>
              </a:rPr>
              <a:t>hasTopping</a:t>
            </a:r>
            <a:endParaRPr lang="en-DE" sz="1831" dirty="0">
              <a:solidFill>
                <a:srgbClr val="2D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335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4">
            <a:extLst>
              <a:ext uri="{FF2B5EF4-FFF2-40B4-BE49-F238E27FC236}">
                <a16:creationId xmlns:a16="http://schemas.microsoft.com/office/drawing/2014/main" id="{3A01813D-4363-B04A-143E-1BDF620B52D6}"/>
              </a:ext>
            </a:extLst>
          </p:cNvPr>
          <p:cNvSpPr>
            <a:spLocks noChangeAspect="1"/>
          </p:cNvSpPr>
          <p:nvPr/>
        </p:nvSpPr>
        <p:spPr>
          <a:xfrm>
            <a:off x="3329688" y="2353767"/>
            <a:ext cx="1876609" cy="1412280"/>
          </a:xfrm>
          <a:prstGeom prst="ellipse">
            <a:avLst/>
          </a:prstGeom>
          <a:solidFill>
            <a:srgbClr val="2D3E50">
              <a:lumMod val="20000"/>
              <a:lumOff val="80000"/>
            </a:srgbClr>
          </a:solidFill>
          <a:ln w="12700" cap="flat" cmpd="sng" algn="ctr">
            <a:solidFill>
              <a:srgbClr val="2D3E5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95761">
              <a:defRPr/>
            </a:pPr>
            <a:r>
              <a:rPr lang="en-US" sz="1831" b="1" kern="0" dirty="0">
                <a:solidFill>
                  <a:srgbClr val="2D3E50"/>
                </a:solidFill>
                <a:latin typeface="Calibri" panose="020F0502020204030204"/>
              </a:rPr>
              <a:t>M</a:t>
            </a:r>
            <a:r>
              <a:rPr lang="en-US" sz="1831" b="1" kern="0" dirty="0" err="1">
                <a:solidFill>
                  <a:srgbClr val="2D3E50"/>
                </a:solidFill>
                <a:latin typeface="Calibri" panose="020F0502020204030204"/>
              </a:rPr>
              <a:t>argherita</a:t>
            </a:r>
            <a:endParaRPr lang="en-US" sz="1831" b="1" kern="0" dirty="0">
              <a:solidFill>
                <a:srgbClr val="2D3E50"/>
              </a:solidFill>
              <a:latin typeface="Calibri" panose="020F0502020204030204"/>
            </a:endParaRPr>
          </a:p>
        </p:txBody>
      </p:sp>
      <p:sp>
        <p:nvSpPr>
          <p:cNvPr id="3" name="Oval 16">
            <a:extLst>
              <a:ext uri="{FF2B5EF4-FFF2-40B4-BE49-F238E27FC236}">
                <a16:creationId xmlns:a16="http://schemas.microsoft.com/office/drawing/2014/main" id="{C6A172C0-14F5-8922-F76A-4B9CC991BA99}"/>
              </a:ext>
            </a:extLst>
          </p:cNvPr>
          <p:cNvSpPr>
            <a:spLocks noChangeAspect="1"/>
          </p:cNvSpPr>
          <p:nvPr/>
        </p:nvSpPr>
        <p:spPr>
          <a:xfrm>
            <a:off x="6885882" y="2353767"/>
            <a:ext cx="1976430" cy="1412280"/>
          </a:xfrm>
          <a:prstGeom prst="ellipse">
            <a:avLst/>
          </a:prstGeom>
          <a:solidFill>
            <a:srgbClr val="2D3E50">
              <a:lumMod val="60000"/>
              <a:lumOff val="40000"/>
            </a:srgbClr>
          </a:solidFill>
          <a:ln w="12700" cap="flat" cmpd="sng" algn="ctr">
            <a:solidFill>
              <a:srgbClr val="2D3E5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95761">
              <a:defRPr/>
            </a:pPr>
            <a:r>
              <a:rPr lang="en-US" sz="1831" b="1" kern="0" dirty="0">
                <a:solidFill>
                  <a:srgbClr val="2D3E50"/>
                </a:solidFill>
                <a:latin typeface="Calibri" panose="020F0502020204030204"/>
              </a:rPr>
              <a:t>Tomato Sauce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736F57-E371-A9E8-83FA-00F31DEA695A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5206301" y="3059906"/>
            <a:ext cx="1679583" cy="0"/>
          </a:xfrm>
          <a:prstGeom prst="straightConnector1">
            <a:avLst/>
          </a:prstGeom>
          <a:noFill/>
          <a:ln w="28575" cap="flat" cmpd="sng" algn="ctr">
            <a:solidFill>
              <a:srgbClr val="2D3E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BAA0E28-B86B-554F-21FA-2255451ABD96}"/>
              </a:ext>
            </a:extLst>
          </p:cNvPr>
          <p:cNvSpPr txBox="1"/>
          <p:nvPr/>
        </p:nvSpPr>
        <p:spPr>
          <a:xfrm>
            <a:off x="5316644" y="2657440"/>
            <a:ext cx="1458887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31" b="1" kern="0" dirty="0" err="1">
                <a:solidFill>
                  <a:srgbClr val="2D3E50"/>
                </a:solidFill>
                <a:latin typeface="Calibri" panose="020F0502020204030204"/>
              </a:rPr>
              <a:t>hasTopping</a:t>
            </a:r>
            <a:endParaRPr lang="en-DE" sz="1831" dirty="0">
              <a:solidFill>
                <a:srgbClr val="2D3E50"/>
              </a:solidFill>
            </a:endParaRPr>
          </a:p>
        </p:txBody>
      </p:sp>
      <p:sp>
        <p:nvSpPr>
          <p:cNvPr id="4" name="Oval 16">
            <a:extLst>
              <a:ext uri="{FF2B5EF4-FFF2-40B4-BE49-F238E27FC236}">
                <a16:creationId xmlns:a16="http://schemas.microsoft.com/office/drawing/2014/main" id="{F34A2B40-EEBA-7A5B-D638-E8EB13DB4C9D}"/>
              </a:ext>
            </a:extLst>
          </p:cNvPr>
          <p:cNvSpPr>
            <a:spLocks noChangeAspect="1"/>
          </p:cNvSpPr>
          <p:nvPr/>
        </p:nvSpPr>
        <p:spPr>
          <a:xfrm>
            <a:off x="6885881" y="3965335"/>
            <a:ext cx="1976430" cy="1412280"/>
          </a:xfrm>
          <a:prstGeom prst="ellipse">
            <a:avLst/>
          </a:prstGeom>
          <a:solidFill>
            <a:srgbClr val="2D3E50">
              <a:lumMod val="60000"/>
              <a:lumOff val="40000"/>
            </a:srgbClr>
          </a:solidFill>
          <a:ln w="12700" cap="flat" cmpd="sng" algn="ctr">
            <a:solidFill>
              <a:srgbClr val="2D3E5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95761">
              <a:defRPr/>
            </a:pPr>
            <a:r>
              <a:rPr lang="en-US" sz="1831" b="1" kern="0" dirty="0">
                <a:solidFill>
                  <a:srgbClr val="2D3E50"/>
                </a:solidFill>
                <a:latin typeface="Calibri" panose="020F0502020204030204"/>
              </a:rPr>
              <a:t>Mozzarella Cheese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D83E15-4356-E617-2D83-807F6264C9B8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4931473" y="3559223"/>
            <a:ext cx="1954407" cy="1131231"/>
          </a:xfrm>
          <a:prstGeom prst="straightConnector1">
            <a:avLst/>
          </a:prstGeom>
          <a:noFill/>
          <a:ln w="28575" cap="flat" cmpd="sng" algn="ctr">
            <a:solidFill>
              <a:srgbClr val="2D3E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5DF376-FC8C-D49F-8BD9-57DBC183EA04}"/>
              </a:ext>
            </a:extLst>
          </p:cNvPr>
          <p:cNvSpPr txBox="1"/>
          <p:nvPr/>
        </p:nvSpPr>
        <p:spPr>
          <a:xfrm rot="1801569">
            <a:off x="5209102" y="3768521"/>
            <a:ext cx="1458887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31" b="1" kern="0" dirty="0" err="1">
                <a:solidFill>
                  <a:srgbClr val="2D3E50"/>
                </a:solidFill>
                <a:latin typeface="Calibri" panose="020F0502020204030204"/>
              </a:rPr>
              <a:t>hasTopping</a:t>
            </a:r>
            <a:endParaRPr lang="en-DE" sz="1831" dirty="0">
              <a:solidFill>
                <a:srgbClr val="2D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77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4">
            <a:extLst>
              <a:ext uri="{FF2B5EF4-FFF2-40B4-BE49-F238E27FC236}">
                <a16:creationId xmlns:a16="http://schemas.microsoft.com/office/drawing/2014/main" id="{3A01813D-4363-B04A-143E-1BDF620B52D6}"/>
              </a:ext>
            </a:extLst>
          </p:cNvPr>
          <p:cNvSpPr>
            <a:spLocks noChangeAspect="1"/>
          </p:cNvSpPr>
          <p:nvPr/>
        </p:nvSpPr>
        <p:spPr>
          <a:xfrm>
            <a:off x="3329688" y="2353767"/>
            <a:ext cx="1876609" cy="1412280"/>
          </a:xfrm>
          <a:prstGeom prst="ellipse">
            <a:avLst/>
          </a:prstGeom>
          <a:solidFill>
            <a:srgbClr val="2D3E50">
              <a:lumMod val="20000"/>
              <a:lumOff val="80000"/>
            </a:srgbClr>
          </a:solidFill>
          <a:ln w="12700" cap="flat" cmpd="sng" algn="ctr">
            <a:solidFill>
              <a:srgbClr val="2D3E5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95761">
              <a:defRPr/>
            </a:pPr>
            <a:r>
              <a:rPr lang="en-US" sz="1831" b="1" kern="0" dirty="0">
                <a:solidFill>
                  <a:srgbClr val="2D3E50"/>
                </a:solidFill>
                <a:latin typeface="Calibri" panose="020F0502020204030204"/>
              </a:rPr>
              <a:t>M</a:t>
            </a:r>
            <a:r>
              <a:rPr lang="en-US" sz="1831" b="1" kern="0" dirty="0" err="1">
                <a:solidFill>
                  <a:srgbClr val="2D3E50"/>
                </a:solidFill>
                <a:latin typeface="Calibri" panose="020F0502020204030204"/>
              </a:rPr>
              <a:t>argherita</a:t>
            </a:r>
            <a:endParaRPr lang="en-US" sz="1831" b="1" kern="0" dirty="0">
              <a:solidFill>
                <a:srgbClr val="2D3E50"/>
              </a:solidFill>
              <a:latin typeface="Calibri" panose="020F0502020204030204"/>
            </a:endParaRPr>
          </a:p>
        </p:txBody>
      </p:sp>
      <p:sp>
        <p:nvSpPr>
          <p:cNvPr id="3" name="Oval 16">
            <a:extLst>
              <a:ext uri="{FF2B5EF4-FFF2-40B4-BE49-F238E27FC236}">
                <a16:creationId xmlns:a16="http://schemas.microsoft.com/office/drawing/2014/main" id="{C6A172C0-14F5-8922-F76A-4B9CC991BA99}"/>
              </a:ext>
            </a:extLst>
          </p:cNvPr>
          <p:cNvSpPr>
            <a:spLocks noChangeAspect="1"/>
          </p:cNvSpPr>
          <p:nvPr/>
        </p:nvSpPr>
        <p:spPr>
          <a:xfrm>
            <a:off x="6885882" y="2353767"/>
            <a:ext cx="1976430" cy="1412280"/>
          </a:xfrm>
          <a:prstGeom prst="ellipse">
            <a:avLst/>
          </a:prstGeom>
          <a:solidFill>
            <a:srgbClr val="2D3E50">
              <a:lumMod val="60000"/>
              <a:lumOff val="40000"/>
            </a:srgbClr>
          </a:solidFill>
          <a:ln w="12700" cap="flat" cmpd="sng" algn="ctr">
            <a:solidFill>
              <a:srgbClr val="2D3E5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95761">
              <a:defRPr/>
            </a:pPr>
            <a:r>
              <a:rPr lang="en-US" sz="1831" b="1" kern="0" dirty="0">
                <a:solidFill>
                  <a:srgbClr val="2D3E50"/>
                </a:solidFill>
                <a:latin typeface="Calibri" panose="020F0502020204030204"/>
              </a:rPr>
              <a:t>Tomato Sauce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736F57-E371-A9E8-83FA-00F31DEA695A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5206301" y="3059906"/>
            <a:ext cx="1679583" cy="0"/>
          </a:xfrm>
          <a:prstGeom prst="straightConnector1">
            <a:avLst/>
          </a:prstGeom>
          <a:noFill/>
          <a:ln w="28575" cap="flat" cmpd="sng" algn="ctr">
            <a:solidFill>
              <a:srgbClr val="2D3E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BAA0E28-B86B-554F-21FA-2255451ABD96}"/>
              </a:ext>
            </a:extLst>
          </p:cNvPr>
          <p:cNvSpPr txBox="1"/>
          <p:nvPr/>
        </p:nvSpPr>
        <p:spPr>
          <a:xfrm>
            <a:off x="5316644" y="2657440"/>
            <a:ext cx="1458887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31" b="1" kern="0" dirty="0" err="1">
                <a:solidFill>
                  <a:srgbClr val="2D3E50"/>
                </a:solidFill>
                <a:latin typeface="Calibri" panose="020F0502020204030204"/>
              </a:rPr>
              <a:t>hasTopping</a:t>
            </a:r>
            <a:endParaRPr lang="en-DE" sz="1831" dirty="0">
              <a:solidFill>
                <a:srgbClr val="2D3E50"/>
              </a:solidFill>
            </a:endParaRPr>
          </a:p>
        </p:txBody>
      </p:sp>
      <p:sp>
        <p:nvSpPr>
          <p:cNvPr id="4" name="Oval 16">
            <a:extLst>
              <a:ext uri="{FF2B5EF4-FFF2-40B4-BE49-F238E27FC236}">
                <a16:creationId xmlns:a16="http://schemas.microsoft.com/office/drawing/2014/main" id="{F34A2B40-EEBA-7A5B-D638-E8EB13DB4C9D}"/>
              </a:ext>
            </a:extLst>
          </p:cNvPr>
          <p:cNvSpPr>
            <a:spLocks noChangeAspect="1"/>
          </p:cNvSpPr>
          <p:nvPr/>
        </p:nvSpPr>
        <p:spPr>
          <a:xfrm>
            <a:off x="6885881" y="3965335"/>
            <a:ext cx="1976430" cy="1412280"/>
          </a:xfrm>
          <a:prstGeom prst="ellipse">
            <a:avLst/>
          </a:prstGeom>
          <a:solidFill>
            <a:srgbClr val="2D3E50">
              <a:lumMod val="60000"/>
              <a:lumOff val="40000"/>
            </a:srgbClr>
          </a:solidFill>
          <a:ln w="12700" cap="flat" cmpd="sng" algn="ctr">
            <a:solidFill>
              <a:srgbClr val="2D3E5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95761">
              <a:defRPr/>
            </a:pPr>
            <a:r>
              <a:rPr lang="en-US" sz="1831" b="1" kern="0" dirty="0">
                <a:solidFill>
                  <a:srgbClr val="2D3E50"/>
                </a:solidFill>
                <a:latin typeface="Calibri" panose="020F0502020204030204"/>
              </a:rPr>
              <a:t>Mozzarella Cheese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D83E15-4356-E617-2D83-807F6264C9B8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4931473" y="3559223"/>
            <a:ext cx="1954407" cy="1131231"/>
          </a:xfrm>
          <a:prstGeom prst="straightConnector1">
            <a:avLst/>
          </a:prstGeom>
          <a:noFill/>
          <a:ln w="28575" cap="flat" cmpd="sng" algn="ctr">
            <a:solidFill>
              <a:srgbClr val="2D3E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5DF376-FC8C-D49F-8BD9-57DBC183EA04}"/>
              </a:ext>
            </a:extLst>
          </p:cNvPr>
          <p:cNvSpPr txBox="1"/>
          <p:nvPr/>
        </p:nvSpPr>
        <p:spPr>
          <a:xfrm rot="1801569">
            <a:off x="5209102" y="3768521"/>
            <a:ext cx="1458887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31" b="1" kern="0" dirty="0" err="1">
                <a:solidFill>
                  <a:srgbClr val="2D3E50"/>
                </a:solidFill>
                <a:latin typeface="Calibri" panose="020F0502020204030204"/>
              </a:rPr>
              <a:t>hasTopping</a:t>
            </a:r>
            <a:endParaRPr lang="en-DE" sz="1831" dirty="0">
              <a:solidFill>
                <a:srgbClr val="2D3E50"/>
              </a:solidFill>
            </a:endParaRPr>
          </a:p>
        </p:txBody>
      </p:sp>
      <p:sp>
        <p:nvSpPr>
          <p:cNvPr id="9" name="Oval 16">
            <a:extLst>
              <a:ext uri="{FF2B5EF4-FFF2-40B4-BE49-F238E27FC236}">
                <a16:creationId xmlns:a16="http://schemas.microsoft.com/office/drawing/2014/main" id="{BBF076F0-6C4B-D128-3E24-1565E3B1F5F9}"/>
              </a:ext>
            </a:extLst>
          </p:cNvPr>
          <p:cNvSpPr>
            <a:spLocks noChangeAspect="1"/>
          </p:cNvSpPr>
          <p:nvPr/>
        </p:nvSpPr>
        <p:spPr>
          <a:xfrm>
            <a:off x="6885881" y="742198"/>
            <a:ext cx="1976430" cy="1412280"/>
          </a:xfrm>
          <a:prstGeom prst="ellipse">
            <a:avLst/>
          </a:prstGeom>
          <a:solidFill>
            <a:srgbClr val="2D3E50">
              <a:lumMod val="60000"/>
              <a:lumOff val="40000"/>
            </a:srgbClr>
          </a:solidFill>
          <a:ln w="12700" cap="flat" cmpd="sng" algn="ctr">
            <a:solidFill>
              <a:srgbClr val="2D3E5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95761">
              <a:defRPr/>
            </a:pPr>
            <a:r>
              <a:rPr lang="en-US" sz="1831" b="1" kern="0" dirty="0">
                <a:solidFill>
                  <a:srgbClr val="2D3E50"/>
                </a:solidFill>
                <a:latin typeface="Calibri" panose="020F0502020204030204"/>
              </a:rPr>
              <a:t>Pizza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195CB9-5000-D0EB-9259-08F0195356CF}"/>
              </a:ext>
            </a:extLst>
          </p:cNvPr>
          <p:cNvCxnSpPr>
            <a:cxnSpLocks/>
            <a:stCxn id="2" idx="7"/>
            <a:endCxn id="9" idx="2"/>
          </p:cNvCxnSpPr>
          <p:nvPr/>
        </p:nvCxnSpPr>
        <p:spPr>
          <a:xfrm flipV="1">
            <a:off x="4931473" y="1448338"/>
            <a:ext cx="1954407" cy="1112251"/>
          </a:xfrm>
          <a:prstGeom prst="straightConnector1">
            <a:avLst/>
          </a:prstGeom>
          <a:noFill/>
          <a:ln w="28575" cap="flat" cmpd="sng" algn="ctr">
            <a:solidFill>
              <a:srgbClr val="2D3E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110301D-F6DE-1FCE-38E8-9E65124B2122}"/>
              </a:ext>
            </a:extLst>
          </p:cNvPr>
          <p:cNvSpPr txBox="1"/>
          <p:nvPr/>
        </p:nvSpPr>
        <p:spPr>
          <a:xfrm rot="19827043">
            <a:off x="5060414" y="1685941"/>
            <a:ext cx="1458887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31" b="1" kern="0" dirty="0" err="1">
                <a:solidFill>
                  <a:srgbClr val="2D3E50"/>
                </a:solidFill>
                <a:latin typeface="Calibri" panose="020F0502020204030204"/>
              </a:rPr>
              <a:t>isTypeOf</a:t>
            </a:r>
            <a:endParaRPr lang="en-DE" sz="1831" dirty="0">
              <a:solidFill>
                <a:srgbClr val="2D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14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4">
            <a:extLst>
              <a:ext uri="{FF2B5EF4-FFF2-40B4-BE49-F238E27FC236}">
                <a16:creationId xmlns:a16="http://schemas.microsoft.com/office/drawing/2014/main" id="{3A01813D-4363-B04A-143E-1BDF620B52D6}"/>
              </a:ext>
            </a:extLst>
          </p:cNvPr>
          <p:cNvSpPr>
            <a:spLocks noChangeAspect="1"/>
          </p:cNvSpPr>
          <p:nvPr/>
        </p:nvSpPr>
        <p:spPr>
          <a:xfrm>
            <a:off x="3329688" y="2353767"/>
            <a:ext cx="1876609" cy="1412280"/>
          </a:xfrm>
          <a:prstGeom prst="ellipse">
            <a:avLst/>
          </a:prstGeom>
          <a:solidFill>
            <a:srgbClr val="2D3E50">
              <a:lumMod val="20000"/>
              <a:lumOff val="80000"/>
            </a:srgbClr>
          </a:solidFill>
          <a:ln w="12700" cap="flat" cmpd="sng" algn="ctr">
            <a:solidFill>
              <a:srgbClr val="2D3E5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95761">
              <a:defRPr/>
            </a:pPr>
            <a:r>
              <a:rPr lang="en-US" sz="1831" b="1" kern="0" dirty="0">
                <a:solidFill>
                  <a:srgbClr val="2D3E50"/>
                </a:solidFill>
                <a:latin typeface="Calibri" panose="020F0502020204030204"/>
              </a:rPr>
              <a:t>M</a:t>
            </a:r>
            <a:r>
              <a:rPr lang="en-US" sz="1831" b="1" kern="0" dirty="0" err="1">
                <a:solidFill>
                  <a:srgbClr val="2D3E50"/>
                </a:solidFill>
                <a:latin typeface="Calibri" panose="020F0502020204030204"/>
              </a:rPr>
              <a:t>argherita</a:t>
            </a:r>
            <a:endParaRPr lang="en-US" sz="1831" b="1" kern="0" dirty="0">
              <a:solidFill>
                <a:srgbClr val="2D3E50"/>
              </a:solidFill>
              <a:latin typeface="Calibri" panose="020F0502020204030204"/>
            </a:endParaRPr>
          </a:p>
        </p:txBody>
      </p:sp>
      <p:sp>
        <p:nvSpPr>
          <p:cNvPr id="3" name="Oval 16">
            <a:extLst>
              <a:ext uri="{FF2B5EF4-FFF2-40B4-BE49-F238E27FC236}">
                <a16:creationId xmlns:a16="http://schemas.microsoft.com/office/drawing/2014/main" id="{C6A172C0-14F5-8922-F76A-4B9CC991BA99}"/>
              </a:ext>
            </a:extLst>
          </p:cNvPr>
          <p:cNvSpPr>
            <a:spLocks noChangeAspect="1"/>
          </p:cNvSpPr>
          <p:nvPr/>
        </p:nvSpPr>
        <p:spPr>
          <a:xfrm>
            <a:off x="6885882" y="2353767"/>
            <a:ext cx="1976430" cy="1412280"/>
          </a:xfrm>
          <a:prstGeom prst="ellipse">
            <a:avLst/>
          </a:prstGeom>
          <a:solidFill>
            <a:srgbClr val="2D3E50">
              <a:lumMod val="60000"/>
              <a:lumOff val="40000"/>
            </a:srgbClr>
          </a:solidFill>
          <a:ln w="12700" cap="flat" cmpd="sng" algn="ctr">
            <a:solidFill>
              <a:srgbClr val="2D3E5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95761">
              <a:defRPr/>
            </a:pPr>
            <a:r>
              <a:rPr lang="en-US" sz="1831" b="1" kern="0" dirty="0">
                <a:solidFill>
                  <a:srgbClr val="2D3E50"/>
                </a:solidFill>
                <a:latin typeface="Calibri" panose="020F0502020204030204"/>
              </a:rPr>
              <a:t>Tomato Sauce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736F57-E371-A9E8-83FA-00F31DEA695A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5206301" y="3059906"/>
            <a:ext cx="1679583" cy="0"/>
          </a:xfrm>
          <a:prstGeom prst="straightConnector1">
            <a:avLst/>
          </a:prstGeom>
          <a:noFill/>
          <a:ln w="28575" cap="flat" cmpd="sng" algn="ctr">
            <a:solidFill>
              <a:srgbClr val="2D3E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BAA0E28-B86B-554F-21FA-2255451ABD96}"/>
              </a:ext>
            </a:extLst>
          </p:cNvPr>
          <p:cNvSpPr txBox="1"/>
          <p:nvPr/>
        </p:nvSpPr>
        <p:spPr>
          <a:xfrm>
            <a:off x="5316644" y="2657440"/>
            <a:ext cx="1458887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31" b="1" kern="0" dirty="0" err="1">
                <a:solidFill>
                  <a:srgbClr val="2D3E50"/>
                </a:solidFill>
                <a:latin typeface="Calibri" panose="020F0502020204030204"/>
              </a:rPr>
              <a:t>hasTopping</a:t>
            </a:r>
            <a:endParaRPr lang="en-DE" sz="1831" dirty="0">
              <a:solidFill>
                <a:srgbClr val="2D3E50"/>
              </a:solidFill>
            </a:endParaRPr>
          </a:p>
        </p:txBody>
      </p:sp>
      <p:sp>
        <p:nvSpPr>
          <p:cNvPr id="4" name="Oval 16">
            <a:extLst>
              <a:ext uri="{FF2B5EF4-FFF2-40B4-BE49-F238E27FC236}">
                <a16:creationId xmlns:a16="http://schemas.microsoft.com/office/drawing/2014/main" id="{F34A2B40-EEBA-7A5B-D638-E8EB13DB4C9D}"/>
              </a:ext>
            </a:extLst>
          </p:cNvPr>
          <p:cNvSpPr>
            <a:spLocks noChangeAspect="1"/>
          </p:cNvSpPr>
          <p:nvPr/>
        </p:nvSpPr>
        <p:spPr>
          <a:xfrm>
            <a:off x="6885881" y="3965335"/>
            <a:ext cx="1976430" cy="1412280"/>
          </a:xfrm>
          <a:prstGeom prst="ellipse">
            <a:avLst/>
          </a:prstGeom>
          <a:solidFill>
            <a:srgbClr val="2D3E50">
              <a:lumMod val="60000"/>
              <a:lumOff val="40000"/>
            </a:srgbClr>
          </a:solidFill>
          <a:ln w="12700" cap="flat" cmpd="sng" algn="ctr">
            <a:solidFill>
              <a:srgbClr val="2D3E5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95761">
              <a:defRPr/>
            </a:pPr>
            <a:r>
              <a:rPr lang="en-US" sz="1831" b="1" kern="0" dirty="0">
                <a:solidFill>
                  <a:srgbClr val="2D3E50"/>
                </a:solidFill>
                <a:latin typeface="Calibri" panose="020F0502020204030204"/>
              </a:rPr>
              <a:t>Mozzarella Cheese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D83E15-4356-E617-2D83-807F6264C9B8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4931473" y="3559223"/>
            <a:ext cx="1954407" cy="1131231"/>
          </a:xfrm>
          <a:prstGeom prst="straightConnector1">
            <a:avLst/>
          </a:prstGeom>
          <a:noFill/>
          <a:ln w="28575" cap="flat" cmpd="sng" algn="ctr">
            <a:solidFill>
              <a:srgbClr val="2D3E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5DF376-FC8C-D49F-8BD9-57DBC183EA04}"/>
              </a:ext>
            </a:extLst>
          </p:cNvPr>
          <p:cNvSpPr txBox="1"/>
          <p:nvPr/>
        </p:nvSpPr>
        <p:spPr>
          <a:xfrm rot="1801569">
            <a:off x="5209102" y="3768521"/>
            <a:ext cx="1458887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31" b="1" kern="0" dirty="0" err="1">
                <a:solidFill>
                  <a:srgbClr val="2D3E50"/>
                </a:solidFill>
                <a:latin typeface="Calibri" panose="020F0502020204030204"/>
              </a:rPr>
              <a:t>hasTopping</a:t>
            </a:r>
            <a:endParaRPr lang="en-DE" sz="1831" dirty="0">
              <a:solidFill>
                <a:srgbClr val="2D3E50"/>
              </a:solidFill>
            </a:endParaRPr>
          </a:p>
        </p:txBody>
      </p:sp>
      <p:sp>
        <p:nvSpPr>
          <p:cNvPr id="9" name="Oval 16">
            <a:extLst>
              <a:ext uri="{FF2B5EF4-FFF2-40B4-BE49-F238E27FC236}">
                <a16:creationId xmlns:a16="http://schemas.microsoft.com/office/drawing/2014/main" id="{BBF076F0-6C4B-D128-3E24-1565E3B1F5F9}"/>
              </a:ext>
            </a:extLst>
          </p:cNvPr>
          <p:cNvSpPr>
            <a:spLocks noChangeAspect="1"/>
          </p:cNvSpPr>
          <p:nvPr/>
        </p:nvSpPr>
        <p:spPr>
          <a:xfrm>
            <a:off x="6885881" y="742198"/>
            <a:ext cx="1976430" cy="1412280"/>
          </a:xfrm>
          <a:prstGeom prst="ellipse">
            <a:avLst/>
          </a:prstGeom>
          <a:solidFill>
            <a:srgbClr val="2D3E50">
              <a:lumMod val="60000"/>
              <a:lumOff val="40000"/>
            </a:srgbClr>
          </a:solidFill>
          <a:ln w="12700" cap="flat" cmpd="sng" algn="ctr">
            <a:solidFill>
              <a:srgbClr val="2D3E5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95761">
              <a:defRPr/>
            </a:pPr>
            <a:r>
              <a:rPr lang="en-US" sz="1831" b="1" kern="0" dirty="0">
                <a:solidFill>
                  <a:srgbClr val="2D3E50"/>
                </a:solidFill>
                <a:latin typeface="Calibri" panose="020F0502020204030204"/>
              </a:rPr>
              <a:t>Pizza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195CB9-5000-D0EB-9259-08F0195356CF}"/>
              </a:ext>
            </a:extLst>
          </p:cNvPr>
          <p:cNvCxnSpPr>
            <a:cxnSpLocks/>
            <a:stCxn id="2" idx="7"/>
            <a:endCxn id="9" idx="2"/>
          </p:cNvCxnSpPr>
          <p:nvPr/>
        </p:nvCxnSpPr>
        <p:spPr>
          <a:xfrm flipV="1">
            <a:off x="4931473" y="1448338"/>
            <a:ext cx="1954407" cy="1112251"/>
          </a:xfrm>
          <a:prstGeom prst="straightConnector1">
            <a:avLst/>
          </a:prstGeom>
          <a:noFill/>
          <a:ln w="28575" cap="flat" cmpd="sng" algn="ctr">
            <a:solidFill>
              <a:srgbClr val="2D3E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110301D-F6DE-1FCE-38E8-9E65124B2122}"/>
              </a:ext>
            </a:extLst>
          </p:cNvPr>
          <p:cNvSpPr txBox="1"/>
          <p:nvPr/>
        </p:nvSpPr>
        <p:spPr>
          <a:xfrm rot="19827043">
            <a:off x="5060414" y="1685941"/>
            <a:ext cx="1458887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31" b="1" kern="0" dirty="0" err="1">
                <a:solidFill>
                  <a:srgbClr val="2D3E50"/>
                </a:solidFill>
                <a:latin typeface="Calibri" panose="020F0502020204030204"/>
              </a:rPr>
              <a:t>isTypeOf</a:t>
            </a:r>
            <a:endParaRPr lang="en-DE" sz="1831" dirty="0">
              <a:solidFill>
                <a:srgbClr val="2D3E5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CCD702-A2C0-94DA-1472-303BE3E89BC6}"/>
              </a:ext>
            </a:extLst>
          </p:cNvPr>
          <p:cNvCxnSpPr>
            <a:cxnSpLocks/>
          </p:cNvCxnSpPr>
          <p:nvPr/>
        </p:nvCxnSpPr>
        <p:spPr>
          <a:xfrm flipH="1">
            <a:off x="5206295" y="3192765"/>
            <a:ext cx="1679585" cy="0"/>
          </a:xfrm>
          <a:prstGeom prst="straightConnector1">
            <a:avLst/>
          </a:prstGeom>
          <a:noFill/>
          <a:ln w="28575" cap="flat" cmpd="sng" algn="ctr">
            <a:solidFill>
              <a:srgbClr val="2D3E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8793F3-34C2-353A-C55B-7F072286F9C5}"/>
              </a:ext>
            </a:extLst>
          </p:cNvPr>
          <p:cNvSpPr txBox="1"/>
          <p:nvPr/>
        </p:nvSpPr>
        <p:spPr>
          <a:xfrm>
            <a:off x="5386297" y="3133405"/>
            <a:ext cx="1628973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31" b="1" kern="0" dirty="0" err="1">
                <a:solidFill>
                  <a:srgbClr val="2D3E50"/>
                </a:solidFill>
                <a:latin typeface="Calibri" panose="020F0502020204030204"/>
              </a:rPr>
              <a:t>isIngredient</a:t>
            </a:r>
            <a:r>
              <a:rPr lang="en-US" sz="1831" b="1" kern="0" dirty="0">
                <a:solidFill>
                  <a:srgbClr val="2D3E50"/>
                </a:solidFill>
                <a:latin typeface="Calibri" panose="020F0502020204030204"/>
              </a:rPr>
              <a:t>Of</a:t>
            </a:r>
            <a:endParaRPr lang="en-DE" sz="1831" dirty="0">
              <a:solidFill>
                <a:srgbClr val="2D3E5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09680A-13BC-A2DA-B23C-E3FA2BBE15AA}"/>
              </a:ext>
            </a:extLst>
          </p:cNvPr>
          <p:cNvCxnSpPr>
            <a:cxnSpLocks/>
          </p:cNvCxnSpPr>
          <p:nvPr/>
        </p:nvCxnSpPr>
        <p:spPr>
          <a:xfrm rot="19800000" flipH="1">
            <a:off x="5083383" y="2082459"/>
            <a:ext cx="1679585" cy="0"/>
          </a:xfrm>
          <a:prstGeom prst="straightConnector1">
            <a:avLst/>
          </a:prstGeom>
          <a:noFill/>
          <a:ln w="28575" cap="flat" cmpd="sng" algn="ctr">
            <a:solidFill>
              <a:srgbClr val="2D3E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045CD8-9152-710A-E4EE-665FE470246D}"/>
              </a:ext>
            </a:extLst>
          </p:cNvPr>
          <p:cNvSpPr txBox="1"/>
          <p:nvPr/>
        </p:nvSpPr>
        <p:spPr>
          <a:xfrm rot="19800000">
            <a:off x="5210234" y="1985995"/>
            <a:ext cx="1628973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31" b="1" kern="0" dirty="0" err="1">
                <a:solidFill>
                  <a:srgbClr val="2D3E50"/>
                </a:solidFill>
                <a:latin typeface="Calibri" panose="020F0502020204030204"/>
              </a:rPr>
              <a:t>hasType</a:t>
            </a:r>
            <a:endParaRPr lang="en-DE" sz="1831" dirty="0">
              <a:solidFill>
                <a:srgbClr val="2D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56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4">
            <a:extLst>
              <a:ext uri="{FF2B5EF4-FFF2-40B4-BE49-F238E27FC236}">
                <a16:creationId xmlns:a16="http://schemas.microsoft.com/office/drawing/2014/main" id="{3A01813D-4363-B04A-143E-1BDF620B52D6}"/>
              </a:ext>
            </a:extLst>
          </p:cNvPr>
          <p:cNvSpPr>
            <a:spLocks noChangeAspect="1"/>
          </p:cNvSpPr>
          <p:nvPr/>
        </p:nvSpPr>
        <p:spPr>
          <a:xfrm>
            <a:off x="3329688" y="2353767"/>
            <a:ext cx="1876609" cy="1412280"/>
          </a:xfrm>
          <a:prstGeom prst="ellipse">
            <a:avLst/>
          </a:prstGeom>
          <a:solidFill>
            <a:srgbClr val="2D3E50">
              <a:lumMod val="20000"/>
              <a:lumOff val="80000"/>
            </a:srgbClr>
          </a:solidFill>
          <a:ln w="12700" cap="flat" cmpd="sng" algn="ctr">
            <a:solidFill>
              <a:srgbClr val="2D3E5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95761">
              <a:defRPr/>
            </a:pPr>
            <a:r>
              <a:rPr lang="en-US" sz="1831" b="1" kern="0" dirty="0">
                <a:solidFill>
                  <a:srgbClr val="2D3E50"/>
                </a:solidFill>
                <a:latin typeface="Calibri" panose="020F0502020204030204"/>
              </a:rPr>
              <a:t>Pizza</a:t>
            </a:r>
          </a:p>
        </p:txBody>
      </p:sp>
      <p:sp>
        <p:nvSpPr>
          <p:cNvPr id="3" name="Oval 16">
            <a:extLst>
              <a:ext uri="{FF2B5EF4-FFF2-40B4-BE49-F238E27FC236}">
                <a16:creationId xmlns:a16="http://schemas.microsoft.com/office/drawing/2014/main" id="{C6A172C0-14F5-8922-F76A-4B9CC991BA99}"/>
              </a:ext>
            </a:extLst>
          </p:cNvPr>
          <p:cNvSpPr>
            <a:spLocks noChangeAspect="1"/>
          </p:cNvSpPr>
          <p:nvPr/>
        </p:nvSpPr>
        <p:spPr>
          <a:xfrm>
            <a:off x="6885882" y="2353767"/>
            <a:ext cx="1976430" cy="1412280"/>
          </a:xfrm>
          <a:prstGeom prst="ellipse">
            <a:avLst/>
          </a:prstGeom>
          <a:solidFill>
            <a:srgbClr val="2D3E50">
              <a:lumMod val="60000"/>
              <a:lumOff val="40000"/>
            </a:srgbClr>
          </a:solidFill>
          <a:ln w="12700" cap="flat" cmpd="sng" algn="ctr">
            <a:solidFill>
              <a:srgbClr val="2D3E5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95761">
              <a:defRPr/>
            </a:pPr>
            <a:r>
              <a:rPr lang="en-US" sz="1831" b="1" kern="0" dirty="0">
                <a:solidFill>
                  <a:srgbClr val="2D3E50"/>
                </a:solidFill>
                <a:latin typeface="Calibri" panose="020F0502020204030204"/>
              </a:rPr>
              <a:t>M</a:t>
            </a:r>
            <a:r>
              <a:rPr lang="en-US" sz="1831" b="1" kern="0" dirty="0" err="1">
                <a:solidFill>
                  <a:srgbClr val="2D3E50"/>
                </a:solidFill>
                <a:latin typeface="Calibri" panose="020F0502020204030204"/>
              </a:rPr>
              <a:t>argherita</a:t>
            </a:r>
            <a:endParaRPr lang="en-US" sz="1831" b="1" kern="0" dirty="0">
              <a:solidFill>
                <a:srgbClr val="2D3E50"/>
              </a:solidFill>
              <a:latin typeface="Calibri" panose="020F0502020204030204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736F57-E371-A9E8-83FA-00F31DEA695A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5206301" y="3059906"/>
            <a:ext cx="1679583" cy="0"/>
          </a:xfrm>
          <a:prstGeom prst="straightConnector1">
            <a:avLst/>
          </a:prstGeom>
          <a:noFill/>
          <a:ln w="28575" cap="flat" cmpd="sng" algn="ctr">
            <a:solidFill>
              <a:srgbClr val="2D3E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BAA0E28-B86B-554F-21FA-2255451ABD96}"/>
              </a:ext>
            </a:extLst>
          </p:cNvPr>
          <p:cNvSpPr txBox="1"/>
          <p:nvPr/>
        </p:nvSpPr>
        <p:spPr>
          <a:xfrm>
            <a:off x="5316644" y="2657439"/>
            <a:ext cx="1458887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31" b="1" kern="0" dirty="0" err="1">
                <a:solidFill>
                  <a:srgbClr val="2D3E50"/>
                </a:solidFill>
                <a:latin typeface="Calibri" panose="020F0502020204030204"/>
              </a:rPr>
              <a:t>hasType</a:t>
            </a:r>
            <a:endParaRPr lang="en-DE" sz="1831" dirty="0">
              <a:solidFill>
                <a:srgbClr val="2D3E50"/>
              </a:solidFill>
            </a:endParaRPr>
          </a:p>
        </p:txBody>
      </p:sp>
      <p:sp>
        <p:nvSpPr>
          <p:cNvPr id="4" name="Oval 16">
            <a:extLst>
              <a:ext uri="{FF2B5EF4-FFF2-40B4-BE49-F238E27FC236}">
                <a16:creationId xmlns:a16="http://schemas.microsoft.com/office/drawing/2014/main" id="{F34A2B40-EEBA-7A5B-D638-E8EB13DB4C9D}"/>
              </a:ext>
            </a:extLst>
          </p:cNvPr>
          <p:cNvSpPr>
            <a:spLocks noChangeAspect="1"/>
          </p:cNvSpPr>
          <p:nvPr/>
        </p:nvSpPr>
        <p:spPr>
          <a:xfrm>
            <a:off x="6885881" y="3965335"/>
            <a:ext cx="1976430" cy="1412280"/>
          </a:xfrm>
          <a:prstGeom prst="ellipse">
            <a:avLst/>
          </a:prstGeom>
          <a:solidFill>
            <a:srgbClr val="2D3E50">
              <a:lumMod val="60000"/>
              <a:lumOff val="40000"/>
            </a:srgbClr>
          </a:solidFill>
          <a:ln w="12700" cap="flat" cmpd="sng" algn="ctr">
            <a:solidFill>
              <a:srgbClr val="2D3E5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95761">
              <a:defRPr/>
            </a:pPr>
            <a:r>
              <a:rPr lang="en-US" sz="1831" b="1" kern="0" dirty="0" err="1">
                <a:solidFill>
                  <a:srgbClr val="2D3E50"/>
                </a:solidFill>
                <a:latin typeface="Calibri" panose="020F0502020204030204"/>
              </a:rPr>
              <a:t>Funghi</a:t>
            </a:r>
            <a:endParaRPr lang="en-US" sz="1831" b="1" kern="0" dirty="0">
              <a:solidFill>
                <a:srgbClr val="2D3E50"/>
              </a:solidFill>
              <a:latin typeface="Calibri" panose="020F0502020204030204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D83E15-4356-E617-2D83-807F6264C9B8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4931473" y="3559223"/>
            <a:ext cx="1954407" cy="1131231"/>
          </a:xfrm>
          <a:prstGeom prst="straightConnector1">
            <a:avLst/>
          </a:prstGeom>
          <a:noFill/>
          <a:ln w="28575" cap="flat" cmpd="sng" algn="ctr">
            <a:solidFill>
              <a:srgbClr val="2D3E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5DF376-FC8C-D49F-8BD9-57DBC183EA04}"/>
              </a:ext>
            </a:extLst>
          </p:cNvPr>
          <p:cNvSpPr txBox="1"/>
          <p:nvPr/>
        </p:nvSpPr>
        <p:spPr>
          <a:xfrm rot="1801569">
            <a:off x="5209102" y="3768521"/>
            <a:ext cx="1458887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31" b="1" kern="0" dirty="0" err="1">
                <a:solidFill>
                  <a:srgbClr val="2D3E50"/>
                </a:solidFill>
                <a:latin typeface="Calibri" panose="020F0502020204030204"/>
              </a:rPr>
              <a:t>hasType</a:t>
            </a:r>
            <a:endParaRPr lang="en-DE" sz="1831" dirty="0">
              <a:solidFill>
                <a:srgbClr val="2D3E50"/>
              </a:solidFill>
            </a:endParaRPr>
          </a:p>
        </p:txBody>
      </p:sp>
      <p:sp>
        <p:nvSpPr>
          <p:cNvPr id="9" name="Oval 16">
            <a:extLst>
              <a:ext uri="{FF2B5EF4-FFF2-40B4-BE49-F238E27FC236}">
                <a16:creationId xmlns:a16="http://schemas.microsoft.com/office/drawing/2014/main" id="{BBF076F0-6C4B-D128-3E24-1565E3B1F5F9}"/>
              </a:ext>
            </a:extLst>
          </p:cNvPr>
          <p:cNvSpPr>
            <a:spLocks noChangeAspect="1"/>
          </p:cNvSpPr>
          <p:nvPr/>
        </p:nvSpPr>
        <p:spPr>
          <a:xfrm>
            <a:off x="6885881" y="742198"/>
            <a:ext cx="1976430" cy="1412280"/>
          </a:xfrm>
          <a:prstGeom prst="ellipse">
            <a:avLst/>
          </a:prstGeom>
          <a:solidFill>
            <a:srgbClr val="2D3E50">
              <a:lumMod val="60000"/>
              <a:lumOff val="40000"/>
            </a:srgbClr>
          </a:solidFill>
          <a:ln w="12700" cap="flat" cmpd="sng" algn="ctr">
            <a:solidFill>
              <a:srgbClr val="2D3E5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95761">
              <a:defRPr/>
            </a:pPr>
            <a:r>
              <a:rPr lang="en-US" sz="1831" b="1" kern="0" dirty="0">
                <a:solidFill>
                  <a:srgbClr val="2D3E50"/>
                </a:solidFill>
                <a:latin typeface="Calibri" panose="020F0502020204030204"/>
              </a:rPr>
              <a:t>Quattro Stagioni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195CB9-5000-D0EB-9259-08F0195356CF}"/>
              </a:ext>
            </a:extLst>
          </p:cNvPr>
          <p:cNvCxnSpPr>
            <a:cxnSpLocks/>
            <a:stCxn id="2" idx="7"/>
            <a:endCxn id="9" idx="2"/>
          </p:cNvCxnSpPr>
          <p:nvPr/>
        </p:nvCxnSpPr>
        <p:spPr>
          <a:xfrm flipV="1">
            <a:off x="4931473" y="1448338"/>
            <a:ext cx="1954407" cy="1112251"/>
          </a:xfrm>
          <a:prstGeom prst="straightConnector1">
            <a:avLst/>
          </a:prstGeom>
          <a:noFill/>
          <a:ln w="28575" cap="flat" cmpd="sng" algn="ctr">
            <a:solidFill>
              <a:srgbClr val="2D3E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110301D-F6DE-1FCE-38E8-9E65124B2122}"/>
              </a:ext>
            </a:extLst>
          </p:cNvPr>
          <p:cNvSpPr txBox="1"/>
          <p:nvPr/>
        </p:nvSpPr>
        <p:spPr>
          <a:xfrm rot="19827043">
            <a:off x="5060414" y="1685941"/>
            <a:ext cx="1458887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31" b="1" kern="0" dirty="0" err="1">
                <a:solidFill>
                  <a:srgbClr val="2D3E50"/>
                </a:solidFill>
                <a:latin typeface="Calibri" panose="020F0502020204030204"/>
              </a:rPr>
              <a:t>hasType</a:t>
            </a:r>
            <a:endParaRPr lang="en-DE" sz="1831" dirty="0">
              <a:solidFill>
                <a:srgbClr val="2D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121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4">
            <a:extLst>
              <a:ext uri="{FF2B5EF4-FFF2-40B4-BE49-F238E27FC236}">
                <a16:creationId xmlns:a16="http://schemas.microsoft.com/office/drawing/2014/main" id="{3A01813D-4363-B04A-143E-1BDF620B52D6}"/>
              </a:ext>
            </a:extLst>
          </p:cNvPr>
          <p:cNvSpPr>
            <a:spLocks noChangeAspect="1"/>
          </p:cNvSpPr>
          <p:nvPr/>
        </p:nvSpPr>
        <p:spPr>
          <a:xfrm>
            <a:off x="3036098" y="2973474"/>
            <a:ext cx="1355729" cy="1020282"/>
          </a:xfrm>
          <a:prstGeom prst="ellipse">
            <a:avLst/>
          </a:prstGeom>
          <a:noFill/>
          <a:ln w="6350" cap="flat" cmpd="sng" algn="ctr">
            <a:solidFill>
              <a:srgbClr val="2D3E5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95761">
              <a:defRPr/>
            </a:pPr>
            <a:r>
              <a:rPr lang="en-US" sz="1177" b="1" kern="0" dirty="0">
                <a:solidFill>
                  <a:srgbClr val="2D3E50"/>
                </a:solidFill>
                <a:latin typeface="Calibri" panose="020F0502020204030204"/>
              </a:rPr>
              <a:t>Pizza</a:t>
            </a:r>
          </a:p>
        </p:txBody>
      </p:sp>
      <p:sp>
        <p:nvSpPr>
          <p:cNvPr id="3" name="Oval 16">
            <a:extLst>
              <a:ext uri="{FF2B5EF4-FFF2-40B4-BE49-F238E27FC236}">
                <a16:creationId xmlns:a16="http://schemas.microsoft.com/office/drawing/2014/main" id="{C6A172C0-14F5-8922-F76A-4B9CC991BA99}"/>
              </a:ext>
            </a:extLst>
          </p:cNvPr>
          <p:cNvSpPr>
            <a:spLocks noChangeAspect="1"/>
          </p:cNvSpPr>
          <p:nvPr/>
        </p:nvSpPr>
        <p:spPr>
          <a:xfrm>
            <a:off x="4950547" y="2966409"/>
            <a:ext cx="1427845" cy="1020282"/>
          </a:xfrm>
          <a:prstGeom prst="ellipse">
            <a:avLst/>
          </a:prstGeom>
          <a:noFill/>
          <a:ln w="6350" cap="flat" cmpd="sng" algn="ctr">
            <a:solidFill>
              <a:srgbClr val="2D3E5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95761">
              <a:defRPr/>
            </a:pPr>
            <a:r>
              <a:rPr lang="en-US" sz="1177" b="1" kern="0" dirty="0">
                <a:solidFill>
                  <a:srgbClr val="2D3E50"/>
                </a:solidFill>
                <a:latin typeface="Calibri" panose="020F0502020204030204"/>
              </a:rPr>
              <a:t>M</a:t>
            </a:r>
            <a:r>
              <a:rPr lang="en-US" sz="1177" b="1" kern="0" dirty="0" err="1">
                <a:solidFill>
                  <a:srgbClr val="2D3E50"/>
                </a:solidFill>
                <a:latin typeface="Calibri" panose="020F0502020204030204"/>
              </a:rPr>
              <a:t>argherita</a:t>
            </a:r>
            <a:endParaRPr lang="en-US" sz="1177" b="1" kern="0" dirty="0">
              <a:solidFill>
                <a:srgbClr val="2D3E50"/>
              </a:solidFill>
              <a:latin typeface="Calibri" panose="020F0502020204030204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736F57-E371-A9E8-83FA-00F31DEA695A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 flipV="1">
            <a:off x="4391827" y="3476550"/>
            <a:ext cx="558720" cy="7065"/>
          </a:xfrm>
          <a:prstGeom prst="straightConnector1">
            <a:avLst/>
          </a:prstGeom>
          <a:noFill/>
          <a:ln w="12700" cap="flat" cmpd="sng" algn="ctr">
            <a:solidFill>
              <a:srgbClr val="2D3E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" name="Oval 16">
            <a:extLst>
              <a:ext uri="{FF2B5EF4-FFF2-40B4-BE49-F238E27FC236}">
                <a16:creationId xmlns:a16="http://schemas.microsoft.com/office/drawing/2014/main" id="{F34A2B40-EEBA-7A5B-D638-E8EB13DB4C9D}"/>
              </a:ext>
            </a:extLst>
          </p:cNvPr>
          <p:cNvSpPr>
            <a:spLocks noChangeAspect="1"/>
          </p:cNvSpPr>
          <p:nvPr/>
        </p:nvSpPr>
        <p:spPr>
          <a:xfrm>
            <a:off x="4950545" y="4104638"/>
            <a:ext cx="1427845" cy="1020282"/>
          </a:xfrm>
          <a:prstGeom prst="ellipse">
            <a:avLst/>
          </a:prstGeom>
          <a:noFill/>
          <a:ln w="6350" cap="flat" cmpd="sng" algn="ctr">
            <a:solidFill>
              <a:srgbClr val="2D3E5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95761">
              <a:defRPr/>
            </a:pPr>
            <a:r>
              <a:rPr lang="en-US" sz="1177" b="1" kern="0" dirty="0" err="1">
                <a:solidFill>
                  <a:srgbClr val="2D3E50"/>
                </a:solidFill>
                <a:latin typeface="Calibri" panose="020F0502020204030204"/>
              </a:rPr>
              <a:t>Funghi</a:t>
            </a:r>
            <a:endParaRPr lang="en-US" sz="1177" b="1" kern="0" dirty="0">
              <a:solidFill>
                <a:srgbClr val="2D3E50"/>
              </a:solidFill>
              <a:latin typeface="Calibri" panose="020F0502020204030204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D83E15-4356-E617-2D83-807F6264C9B8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>
            <a:off x="4193285" y="3844336"/>
            <a:ext cx="757260" cy="770440"/>
          </a:xfrm>
          <a:prstGeom prst="straightConnector1">
            <a:avLst/>
          </a:prstGeom>
          <a:noFill/>
          <a:ln w="12700" cap="flat" cmpd="sng" algn="ctr">
            <a:solidFill>
              <a:srgbClr val="2D3E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9" name="Oval 16">
            <a:extLst>
              <a:ext uri="{FF2B5EF4-FFF2-40B4-BE49-F238E27FC236}">
                <a16:creationId xmlns:a16="http://schemas.microsoft.com/office/drawing/2014/main" id="{BBF076F0-6C4B-D128-3E24-1565E3B1F5F9}"/>
              </a:ext>
            </a:extLst>
          </p:cNvPr>
          <p:cNvSpPr>
            <a:spLocks noChangeAspect="1"/>
          </p:cNvSpPr>
          <p:nvPr/>
        </p:nvSpPr>
        <p:spPr>
          <a:xfrm>
            <a:off x="4950547" y="1828179"/>
            <a:ext cx="1427845" cy="1020282"/>
          </a:xfrm>
          <a:prstGeom prst="ellipse">
            <a:avLst/>
          </a:prstGeom>
          <a:noFill/>
          <a:ln w="6350" cap="flat" cmpd="sng" algn="ctr">
            <a:solidFill>
              <a:srgbClr val="2D3E5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95761">
              <a:defRPr/>
            </a:pPr>
            <a:r>
              <a:rPr lang="en-US" sz="1177" b="1" kern="0" dirty="0">
                <a:solidFill>
                  <a:srgbClr val="2D3E50"/>
                </a:solidFill>
                <a:latin typeface="Calibri" panose="020F0502020204030204"/>
              </a:rPr>
              <a:t>Quattro Stagioni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195CB9-5000-D0EB-9259-08F0195356CF}"/>
              </a:ext>
            </a:extLst>
          </p:cNvPr>
          <p:cNvCxnSpPr>
            <a:cxnSpLocks/>
            <a:stCxn id="2" idx="7"/>
            <a:endCxn id="9" idx="2"/>
          </p:cNvCxnSpPr>
          <p:nvPr/>
        </p:nvCxnSpPr>
        <p:spPr>
          <a:xfrm flipV="1">
            <a:off x="4193281" y="2338320"/>
            <a:ext cx="757262" cy="784570"/>
          </a:xfrm>
          <a:prstGeom prst="straightConnector1">
            <a:avLst/>
          </a:prstGeom>
          <a:noFill/>
          <a:ln w="12700" cap="flat" cmpd="sng" algn="ctr">
            <a:solidFill>
              <a:srgbClr val="2D3E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9" name="Oval 16">
            <a:extLst>
              <a:ext uri="{FF2B5EF4-FFF2-40B4-BE49-F238E27FC236}">
                <a16:creationId xmlns:a16="http://schemas.microsoft.com/office/drawing/2014/main" id="{DF6CDA10-4ADF-0C83-0A89-AD73C99AE4AD}"/>
              </a:ext>
            </a:extLst>
          </p:cNvPr>
          <p:cNvSpPr>
            <a:spLocks noChangeAspect="1"/>
          </p:cNvSpPr>
          <p:nvPr/>
        </p:nvSpPr>
        <p:spPr>
          <a:xfrm>
            <a:off x="7439640" y="2338320"/>
            <a:ext cx="1427845" cy="1020282"/>
          </a:xfrm>
          <a:prstGeom prst="ellipse">
            <a:avLst/>
          </a:prstGeom>
          <a:noFill/>
          <a:ln w="6350" cap="flat" cmpd="sng" algn="ctr">
            <a:solidFill>
              <a:srgbClr val="2D3E5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95761">
              <a:defRPr/>
            </a:pPr>
            <a:r>
              <a:rPr lang="en-US" sz="1177" b="1" kern="0" dirty="0">
                <a:solidFill>
                  <a:srgbClr val="2D3E50"/>
                </a:solidFill>
                <a:latin typeface="Calibri" panose="020F0502020204030204"/>
              </a:rPr>
              <a:t>Tomato Sauce</a:t>
            </a:r>
          </a:p>
        </p:txBody>
      </p:sp>
      <p:sp>
        <p:nvSpPr>
          <p:cNvPr id="30" name="Oval 16">
            <a:extLst>
              <a:ext uri="{FF2B5EF4-FFF2-40B4-BE49-F238E27FC236}">
                <a16:creationId xmlns:a16="http://schemas.microsoft.com/office/drawing/2014/main" id="{FB518087-B901-B1FB-2640-6DBF403334D9}"/>
              </a:ext>
            </a:extLst>
          </p:cNvPr>
          <p:cNvSpPr>
            <a:spLocks noChangeAspect="1"/>
          </p:cNvSpPr>
          <p:nvPr/>
        </p:nvSpPr>
        <p:spPr>
          <a:xfrm>
            <a:off x="7439640" y="3476548"/>
            <a:ext cx="1427845" cy="1020282"/>
          </a:xfrm>
          <a:prstGeom prst="ellipse">
            <a:avLst/>
          </a:prstGeom>
          <a:noFill/>
          <a:ln w="6350" cap="flat" cmpd="sng" algn="ctr">
            <a:solidFill>
              <a:srgbClr val="2D3E5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95761">
              <a:defRPr/>
            </a:pPr>
            <a:r>
              <a:rPr lang="en-US" sz="1177" b="1" kern="0" dirty="0">
                <a:solidFill>
                  <a:srgbClr val="2D3E50"/>
                </a:solidFill>
                <a:latin typeface="Calibri" panose="020F0502020204030204"/>
              </a:rPr>
              <a:t>Mozzarella Cheese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FB1A93-ACAD-5DB4-0B2A-3A758E700600}"/>
              </a:ext>
            </a:extLst>
          </p:cNvPr>
          <p:cNvCxnSpPr>
            <a:cxnSpLocks/>
            <a:stCxn id="3" idx="6"/>
            <a:endCxn id="30" idx="2"/>
          </p:cNvCxnSpPr>
          <p:nvPr/>
        </p:nvCxnSpPr>
        <p:spPr>
          <a:xfrm>
            <a:off x="6378388" y="3476547"/>
            <a:ext cx="1061249" cy="510139"/>
          </a:xfrm>
          <a:prstGeom prst="straightConnector1">
            <a:avLst/>
          </a:prstGeom>
          <a:noFill/>
          <a:ln w="12700" cap="flat" cmpd="sng" algn="ctr">
            <a:solidFill>
              <a:srgbClr val="2D3E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F4500D-6E53-A23F-4586-13641E2B53FB}"/>
              </a:ext>
            </a:extLst>
          </p:cNvPr>
          <p:cNvCxnSpPr>
            <a:cxnSpLocks/>
            <a:stCxn id="3" idx="6"/>
            <a:endCxn id="19" idx="2"/>
          </p:cNvCxnSpPr>
          <p:nvPr/>
        </p:nvCxnSpPr>
        <p:spPr>
          <a:xfrm flipV="1">
            <a:off x="6378388" y="2848461"/>
            <a:ext cx="1061249" cy="628089"/>
          </a:xfrm>
          <a:prstGeom prst="straightConnector1">
            <a:avLst/>
          </a:prstGeom>
          <a:noFill/>
          <a:ln w="12700" cap="flat" cmpd="sng" algn="ctr">
            <a:solidFill>
              <a:srgbClr val="2D3E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8C8C555-283C-65D2-1045-287650CD06E0}"/>
              </a:ext>
            </a:extLst>
          </p:cNvPr>
          <p:cNvCxnSpPr>
            <a:cxnSpLocks/>
            <a:stCxn id="9" idx="6"/>
            <a:endCxn id="19" idx="2"/>
          </p:cNvCxnSpPr>
          <p:nvPr/>
        </p:nvCxnSpPr>
        <p:spPr>
          <a:xfrm>
            <a:off x="6378388" y="2338321"/>
            <a:ext cx="1061249" cy="510140"/>
          </a:xfrm>
          <a:prstGeom prst="straightConnector1">
            <a:avLst/>
          </a:prstGeom>
          <a:noFill/>
          <a:ln w="12700" cap="flat" cmpd="sng" algn="ctr">
            <a:solidFill>
              <a:srgbClr val="2D3E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B8AE720-6546-E71B-53EF-73304CCF04CC}"/>
              </a:ext>
            </a:extLst>
          </p:cNvPr>
          <p:cNvCxnSpPr>
            <a:cxnSpLocks/>
            <a:stCxn id="9" idx="6"/>
            <a:endCxn id="30" idx="2"/>
          </p:cNvCxnSpPr>
          <p:nvPr/>
        </p:nvCxnSpPr>
        <p:spPr>
          <a:xfrm>
            <a:off x="6378388" y="2338318"/>
            <a:ext cx="1061249" cy="1648368"/>
          </a:xfrm>
          <a:prstGeom prst="straightConnector1">
            <a:avLst/>
          </a:prstGeom>
          <a:noFill/>
          <a:ln w="12700" cap="flat" cmpd="sng" algn="ctr">
            <a:solidFill>
              <a:srgbClr val="2D3E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62D7C8-4D63-7AC4-E974-AC5392B93E3B}"/>
              </a:ext>
            </a:extLst>
          </p:cNvPr>
          <p:cNvCxnSpPr>
            <a:cxnSpLocks/>
            <a:stCxn id="4" idx="6"/>
            <a:endCxn id="30" idx="2"/>
          </p:cNvCxnSpPr>
          <p:nvPr/>
        </p:nvCxnSpPr>
        <p:spPr>
          <a:xfrm flipV="1">
            <a:off x="6378390" y="3986686"/>
            <a:ext cx="1061251" cy="628090"/>
          </a:xfrm>
          <a:prstGeom prst="straightConnector1">
            <a:avLst/>
          </a:prstGeom>
          <a:noFill/>
          <a:ln w="12700" cap="flat" cmpd="sng" algn="ctr">
            <a:solidFill>
              <a:srgbClr val="2D3E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2204CE6-4125-8322-4139-67B618919E9E}"/>
              </a:ext>
            </a:extLst>
          </p:cNvPr>
          <p:cNvCxnSpPr>
            <a:cxnSpLocks/>
            <a:stCxn id="4" idx="6"/>
            <a:endCxn id="19" idx="2"/>
          </p:cNvCxnSpPr>
          <p:nvPr/>
        </p:nvCxnSpPr>
        <p:spPr>
          <a:xfrm flipV="1">
            <a:off x="6378390" y="2848461"/>
            <a:ext cx="1061251" cy="1766319"/>
          </a:xfrm>
          <a:prstGeom prst="straightConnector1">
            <a:avLst/>
          </a:prstGeom>
          <a:noFill/>
          <a:ln w="12700" cap="flat" cmpd="sng" algn="ctr">
            <a:solidFill>
              <a:srgbClr val="2D3E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0" name="Oval 16">
            <a:extLst>
              <a:ext uri="{FF2B5EF4-FFF2-40B4-BE49-F238E27FC236}">
                <a16:creationId xmlns:a16="http://schemas.microsoft.com/office/drawing/2014/main" id="{AED6DBF8-5CA8-F76C-5540-88AC8EEE4767}"/>
              </a:ext>
            </a:extLst>
          </p:cNvPr>
          <p:cNvSpPr>
            <a:spLocks noChangeAspect="1"/>
          </p:cNvSpPr>
          <p:nvPr/>
        </p:nvSpPr>
        <p:spPr>
          <a:xfrm>
            <a:off x="7284872" y="203195"/>
            <a:ext cx="1427845" cy="1020282"/>
          </a:xfrm>
          <a:prstGeom prst="ellipse">
            <a:avLst/>
          </a:prstGeom>
          <a:noFill/>
          <a:ln w="6350" cap="flat" cmpd="sng" algn="ctr">
            <a:solidFill>
              <a:srgbClr val="2D3E5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95761">
              <a:defRPr/>
            </a:pPr>
            <a:r>
              <a:rPr lang="en-US" sz="1177" b="1" kern="0" dirty="0">
                <a:solidFill>
                  <a:srgbClr val="2D3E50"/>
                </a:solidFill>
                <a:latin typeface="Calibri" panose="020F0502020204030204"/>
              </a:rPr>
              <a:t>Artichokes</a:t>
            </a:r>
          </a:p>
        </p:txBody>
      </p:sp>
      <p:sp>
        <p:nvSpPr>
          <p:cNvPr id="53" name="Oval 16">
            <a:extLst>
              <a:ext uri="{FF2B5EF4-FFF2-40B4-BE49-F238E27FC236}">
                <a16:creationId xmlns:a16="http://schemas.microsoft.com/office/drawing/2014/main" id="{5457FFDE-32EB-70D4-942F-5A7110E51AAE}"/>
              </a:ext>
            </a:extLst>
          </p:cNvPr>
          <p:cNvSpPr>
            <a:spLocks noChangeAspect="1"/>
          </p:cNvSpPr>
          <p:nvPr/>
        </p:nvSpPr>
        <p:spPr>
          <a:xfrm>
            <a:off x="6909015" y="4896343"/>
            <a:ext cx="1427845" cy="1020282"/>
          </a:xfrm>
          <a:prstGeom prst="ellipse">
            <a:avLst/>
          </a:prstGeom>
          <a:noFill/>
          <a:ln w="6350" cap="flat" cmpd="sng" algn="ctr">
            <a:solidFill>
              <a:srgbClr val="2D3E5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95761">
              <a:defRPr/>
            </a:pPr>
            <a:r>
              <a:rPr lang="en-US" sz="1177" b="1" kern="0" dirty="0">
                <a:solidFill>
                  <a:srgbClr val="2D3E50"/>
                </a:solidFill>
                <a:latin typeface="Calibri" panose="020F0502020204030204"/>
              </a:rPr>
              <a:t>Mushrooms</a:t>
            </a:r>
          </a:p>
        </p:txBody>
      </p:sp>
      <p:sp>
        <p:nvSpPr>
          <p:cNvPr id="54" name="Oval 16">
            <a:extLst>
              <a:ext uri="{FF2B5EF4-FFF2-40B4-BE49-F238E27FC236}">
                <a16:creationId xmlns:a16="http://schemas.microsoft.com/office/drawing/2014/main" id="{781BF730-D99B-247B-4F41-E66A062B8668}"/>
              </a:ext>
            </a:extLst>
          </p:cNvPr>
          <p:cNvSpPr>
            <a:spLocks noChangeAspect="1"/>
          </p:cNvSpPr>
          <p:nvPr/>
        </p:nvSpPr>
        <p:spPr>
          <a:xfrm>
            <a:off x="5956151" y="779236"/>
            <a:ext cx="1427845" cy="1020282"/>
          </a:xfrm>
          <a:prstGeom prst="ellipse">
            <a:avLst/>
          </a:prstGeom>
          <a:noFill/>
          <a:ln w="6350" cap="flat" cmpd="sng" algn="ctr">
            <a:solidFill>
              <a:srgbClr val="2D3E5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95761">
              <a:defRPr/>
            </a:pPr>
            <a:r>
              <a:rPr lang="en-US" sz="1177" b="1" kern="0" dirty="0">
                <a:solidFill>
                  <a:srgbClr val="2D3E50"/>
                </a:solidFill>
                <a:latin typeface="Calibri" panose="020F0502020204030204"/>
              </a:rPr>
              <a:t>Ham</a:t>
            </a:r>
          </a:p>
        </p:txBody>
      </p:sp>
      <p:sp>
        <p:nvSpPr>
          <p:cNvPr id="55" name="Oval 16">
            <a:extLst>
              <a:ext uri="{FF2B5EF4-FFF2-40B4-BE49-F238E27FC236}">
                <a16:creationId xmlns:a16="http://schemas.microsoft.com/office/drawing/2014/main" id="{674A3693-F174-2A37-AB9E-FE44A5F59006}"/>
              </a:ext>
            </a:extLst>
          </p:cNvPr>
          <p:cNvSpPr>
            <a:spLocks noChangeAspect="1"/>
          </p:cNvSpPr>
          <p:nvPr/>
        </p:nvSpPr>
        <p:spPr>
          <a:xfrm>
            <a:off x="7728065" y="1259065"/>
            <a:ext cx="1427845" cy="1020282"/>
          </a:xfrm>
          <a:prstGeom prst="ellipse">
            <a:avLst/>
          </a:prstGeom>
          <a:noFill/>
          <a:ln w="6350" cap="flat" cmpd="sng" algn="ctr">
            <a:solidFill>
              <a:srgbClr val="2D3E5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95761">
              <a:defRPr/>
            </a:pPr>
            <a:r>
              <a:rPr lang="en-US" sz="1177" b="1" kern="0" dirty="0">
                <a:solidFill>
                  <a:srgbClr val="2D3E50"/>
                </a:solidFill>
                <a:latin typeface="Calibri" panose="020F0502020204030204"/>
              </a:rPr>
              <a:t>Olives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EA1568E-BC50-4F95-D4AB-BFF56E162B11}"/>
              </a:ext>
            </a:extLst>
          </p:cNvPr>
          <p:cNvCxnSpPr>
            <a:cxnSpLocks/>
            <a:stCxn id="9" idx="6"/>
            <a:endCxn id="50" idx="4"/>
          </p:cNvCxnSpPr>
          <p:nvPr/>
        </p:nvCxnSpPr>
        <p:spPr>
          <a:xfrm flipV="1">
            <a:off x="6378391" y="1223476"/>
            <a:ext cx="1620404" cy="1114844"/>
          </a:xfrm>
          <a:prstGeom prst="straightConnector1">
            <a:avLst/>
          </a:prstGeom>
          <a:noFill/>
          <a:ln w="12700" cap="flat" cmpd="sng" algn="ctr">
            <a:solidFill>
              <a:srgbClr val="2D3E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5B3B6E-6A92-CFCD-0009-27ABD0F765E9}"/>
              </a:ext>
            </a:extLst>
          </p:cNvPr>
          <p:cNvCxnSpPr>
            <a:cxnSpLocks/>
            <a:stCxn id="9" idx="6"/>
            <a:endCxn id="55" idx="2"/>
          </p:cNvCxnSpPr>
          <p:nvPr/>
        </p:nvCxnSpPr>
        <p:spPr>
          <a:xfrm flipV="1">
            <a:off x="6378388" y="1769204"/>
            <a:ext cx="1349674" cy="569114"/>
          </a:xfrm>
          <a:prstGeom prst="straightConnector1">
            <a:avLst/>
          </a:prstGeom>
          <a:noFill/>
          <a:ln w="12700" cap="flat" cmpd="sng" algn="ctr">
            <a:solidFill>
              <a:srgbClr val="2D3E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5FCFEBA-C62A-AA51-8E6D-90547E3E3862}"/>
              </a:ext>
            </a:extLst>
          </p:cNvPr>
          <p:cNvCxnSpPr>
            <a:cxnSpLocks/>
            <a:stCxn id="9" idx="6"/>
            <a:endCxn id="54" idx="4"/>
          </p:cNvCxnSpPr>
          <p:nvPr/>
        </p:nvCxnSpPr>
        <p:spPr>
          <a:xfrm flipV="1">
            <a:off x="6378389" y="1799515"/>
            <a:ext cx="291682" cy="538803"/>
          </a:xfrm>
          <a:prstGeom prst="straightConnector1">
            <a:avLst/>
          </a:prstGeom>
          <a:noFill/>
          <a:ln w="12700" cap="flat" cmpd="sng" algn="ctr">
            <a:solidFill>
              <a:srgbClr val="2D3E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8BE89F-48E6-50DA-044F-F8D511CA6655}"/>
              </a:ext>
            </a:extLst>
          </p:cNvPr>
          <p:cNvCxnSpPr>
            <a:cxnSpLocks/>
            <a:stCxn id="9" idx="6"/>
            <a:endCxn id="53" idx="1"/>
          </p:cNvCxnSpPr>
          <p:nvPr/>
        </p:nvCxnSpPr>
        <p:spPr>
          <a:xfrm>
            <a:off x="6378389" y="2338320"/>
            <a:ext cx="739726" cy="2707438"/>
          </a:xfrm>
          <a:prstGeom prst="straightConnector1">
            <a:avLst/>
          </a:prstGeom>
          <a:noFill/>
          <a:ln w="12700" cap="flat" cmpd="sng" algn="ctr">
            <a:solidFill>
              <a:srgbClr val="2D3E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AD8ED22-D55A-F87D-80D0-80DF29166141}"/>
              </a:ext>
            </a:extLst>
          </p:cNvPr>
          <p:cNvCxnSpPr>
            <a:cxnSpLocks/>
            <a:stCxn id="4" idx="5"/>
            <a:endCxn id="53" idx="2"/>
          </p:cNvCxnSpPr>
          <p:nvPr/>
        </p:nvCxnSpPr>
        <p:spPr>
          <a:xfrm>
            <a:off x="6169287" y="4975499"/>
            <a:ext cx="739727" cy="430981"/>
          </a:xfrm>
          <a:prstGeom prst="straightConnector1">
            <a:avLst/>
          </a:prstGeom>
          <a:noFill/>
          <a:ln w="12700" cap="flat" cmpd="sng" algn="ctr">
            <a:solidFill>
              <a:srgbClr val="2D3E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73396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4">
            <a:extLst>
              <a:ext uri="{FF2B5EF4-FFF2-40B4-BE49-F238E27FC236}">
                <a16:creationId xmlns:a16="http://schemas.microsoft.com/office/drawing/2014/main" id="{3A01813D-4363-B04A-143E-1BDF620B52D6}"/>
              </a:ext>
            </a:extLst>
          </p:cNvPr>
          <p:cNvSpPr>
            <a:spLocks noChangeAspect="1"/>
          </p:cNvSpPr>
          <p:nvPr/>
        </p:nvSpPr>
        <p:spPr>
          <a:xfrm>
            <a:off x="3036098" y="2973474"/>
            <a:ext cx="1355729" cy="1020282"/>
          </a:xfrm>
          <a:prstGeom prst="ellipse">
            <a:avLst/>
          </a:prstGeom>
          <a:noFill/>
          <a:ln w="6350" cap="flat" cmpd="sng" algn="ctr">
            <a:solidFill>
              <a:srgbClr val="2D3E5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95761">
              <a:defRPr/>
            </a:pPr>
            <a:r>
              <a:rPr lang="en-US" sz="1177" b="1" kern="0" dirty="0">
                <a:solidFill>
                  <a:srgbClr val="2D3E50"/>
                </a:solidFill>
                <a:latin typeface="Calibri" panose="020F0502020204030204"/>
              </a:rPr>
              <a:t>Pizza</a:t>
            </a:r>
          </a:p>
        </p:txBody>
      </p:sp>
      <p:sp>
        <p:nvSpPr>
          <p:cNvPr id="3" name="Oval 16">
            <a:extLst>
              <a:ext uri="{FF2B5EF4-FFF2-40B4-BE49-F238E27FC236}">
                <a16:creationId xmlns:a16="http://schemas.microsoft.com/office/drawing/2014/main" id="{C6A172C0-14F5-8922-F76A-4B9CC991BA99}"/>
              </a:ext>
            </a:extLst>
          </p:cNvPr>
          <p:cNvSpPr>
            <a:spLocks noChangeAspect="1"/>
          </p:cNvSpPr>
          <p:nvPr/>
        </p:nvSpPr>
        <p:spPr>
          <a:xfrm>
            <a:off x="4950547" y="2966409"/>
            <a:ext cx="1427845" cy="1020282"/>
          </a:xfrm>
          <a:prstGeom prst="ellipse">
            <a:avLst/>
          </a:prstGeom>
          <a:noFill/>
          <a:ln w="6350" cap="flat" cmpd="sng" algn="ctr">
            <a:solidFill>
              <a:srgbClr val="2D3E5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95761">
              <a:defRPr/>
            </a:pPr>
            <a:r>
              <a:rPr lang="en-US" sz="1177" b="1" kern="0" dirty="0">
                <a:solidFill>
                  <a:srgbClr val="2D3E50"/>
                </a:solidFill>
                <a:latin typeface="Calibri" panose="020F0502020204030204"/>
              </a:rPr>
              <a:t>M</a:t>
            </a:r>
            <a:r>
              <a:rPr lang="en-US" sz="1177" b="1" kern="0" dirty="0" err="1">
                <a:solidFill>
                  <a:srgbClr val="2D3E50"/>
                </a:solidFill>
                <a:latin typeface="Calibri" panose="020F0502020204030204"/>
              </a:rPr>
              <a:t>argherita</a:t>
            </a:r>
            <a:endParaRPr lang="en-US" sz="1177" b="1" kern="0" dirty="0">
              <a:solidFill>
                <a:srgbClr val="2D3E50"/>
              </a:solidFill>
              <a:latin typeface="Calibri" panose="020F0502020204030204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736F57-E371-A9E8-83FA-00F31DEA695A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 flipV="1">
            <a:off x="4391827" y="3476550"/>
            <a:ext cx="558720" cy="7065"/>
          </a:xfrm>
          <a:prstGeom prst="straightConnector1">
            <a:avLst/>
          </a:prstGeom>
          <a:noFill/>
          <a:ln w="12700" cap="flat" cmpd="sng" algn="ctr">
            <a:solidFill>
              <a:srgbClr val="2D3E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" name="Oval 16">
            <a:extLst>
              <a:ext uri="{FF2B5EF4-FFF2-40B4-BE49-F238E27FC236}">
                <a16:creationId xmlns:a16="http://schemas.microsoft.com/office/drawing/2014/main" id="{F34A2B40-EEBA-7A5B-D638-E8EB13DB4C9D}"/>
              </a:ext>
            </a:extLst>
          </p:cNvPr>
          <p:cNvSpPr>
            <a:spLocks noChangeAspect="1"/>
          </p:cNvSpPr>
          <p:nvPr/>
        </p:nvSpPr>
        <p:spPr>
          <a:xfrm>
            <a:off x="4950545" y="4104638"/>
            <a:ext cx="1427845" cy="1020282"/>
          </a:xfrm>
          <a:prstGeom prst="ellipse">
            <a:avLst/>
          </a:prstGeom>
          <a:noFill/>
          <a:ln w="6350" cap="flat" cmpd="sng" algn="ctr">
            <a:solidFill>
              <a:srgbClr val="C21F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95761">
              <a:defRPr/>
            </a:pPr>
            <a:r>
              <a:rPr lang="en-US" sz="1177" b="1" kern="0" dirty="0" err="1">
                <a:solidFill>
                  <a:srgbClr val="C00000"/>
                </a:solidFill>
                <a:latin typeface="Calibri" panose="020F0502020204030204"/>
              </a:rPr>
              <a:t>Funghi</a:t>
            </a:r>
            <a:endParaRPr lang="en-US" sz="1177" b="1" kern="0" dirty="0">
              <a:solidFill>
                <a:srgbClr val="C00000"/>
              </a:solidFill>
              <a:latin typeface="Calibri" panose="020F0502020204030204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D83E15-4356-E617-2D83-807F6264C9B8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>
            <a:off x="4193285" y="3844336"/>
            <a:ext cx="757260" cy="770440"/>
          </a:xfrm>
          <a:prstGeom prst="straightConnector1">
            <a:avLst/>
          </a:prstGeom>
          <a:noFill/>
          <a:ln w="12700" cap="flat" cmpd="sng" algn="ctr">
            <a:solidFill>
              <a:srgbClr val="2D3E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9" name="Oval 16">
            <a:extLst>
              <a:ext uri="{FF2B5EF4-FFF2-40B4-BE49-F238E27FC236}">
                <a16:creationId xmlns:a16="http://schemas.microsoft.com/office/drawing/2014/main" id="{BBF076F0-6C4B-D128-3E24-1565E3B1F5F9}"/>
              </a:ext>
            </a:extLst>
          </p:cNvPr>
          <p:cNvSpPr>
            <a:spLocks noChangeAspect="1"/>
          </p:cNvSpPr>
          <p:nvPr/>
        </p:nvSpPr>
        <p:spPr>
          <a:xfrm>
            <a:off x="4950547" y="1828179"/>
            <a:ext cx="1427845" cy="1020282"/>
          </a:xfrm>
          <a:prstGeom prst="ellipse">
            <a:avLst/>
          </a:prstGeom>
          <a:noFill/>
          <a:ln w="6350" cap="flat" cmpd="sng" algn="ctr">
            <a:solidFill>
              <a:srgbClr val="C21F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95761">
              <a:defRPr/>
            </a:pPr>
            <a:r>
              <a:rPr lang="en-US" sz="1177" b="1" kern="0" dirty="0">
                <a:solidFill>
                  <a:srgbClr val="C00000"/>
                </a:solidFill>
                <a:latin typeface="Calibri" panose="020F0502020204030204"/>
              </a:rPr>
              <a:t>Quattro Stagioni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195CB9-5000-D0EB-9259-08F0195356CF}"/>
              </a:ext>
            </a:extLst>
          </p:cNvPr>
          <p:cNvCxnSpPr>
            <a:cxnSpLocks/>
            <a:stCxn id="2" idx="7"/>
            <a:endCxn id="9" idx="2"/>
          </p:cNvCxnSpPr>
          <p:nvPr/>
        </p:nvCxnSpPr>
        <p:spPr>
          <a:xfrm flipV="1">
            <a:off x="4193281" y="2338320"/>
            <a:ext cx="757262" cy="784570"/>
          </a:xfrm>
          <a:prstGeom prst="straightConnector1">
            <a:avLst/>
          </a:prstGeom>
          <a:noFill/>
          <a:ln w="12700" cap="flat" cmpd="sng" algn="ctr">
            <a:solidFill>
              <a:srgbClr val="2D3E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9" name="Oval 16">
            <a:extLst>
              <a:ext uri="{FF2B5EF4-FFF2-40B4-BE49-F238E27FC236}">
                <a16:creationId xmlns:a16="http://schemas.microsoft.com/office/drawing/2014/main" id="{DF6CDA10-4ADF-0C83-0A89-AD73C99AE4AD}"/>
              </a:ext>
            </a:extLst>
          </p:cNvPr>
          <p:cNvSpPr>
            <a:spLocks noChangeAspect="1"/>
          </p:cNvSpPr>
          <p:nvPr/>
        </p:nvSpPr>
        <p:spPr>
          <a:xfrm>
            <a:off x="7439640" y="2338320"/>
            <a:ext cx="1427845" cy="1020282"/>
          </a:xfrm>
          <a:prstGeom prst="ellipse">
            <a:avLst/>
          </a:prstGeom>
          <a:noFill/>
          <a:ln w="6350" cap="flat" cmpd="sng" algn="ctr">
            <a:solidFill>
              <a:srgbClr val="2D3E5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95761">
              <a:defRPr/>
            </a:pPr>
            <a:r>
              <a:rPr lang="en-US" sz="1177" b="1" kern="0" dirty="0">
                <a:solidFill>
                  <a:srgbClr val="2D3E50"/>
                </a:solidFill>
                <a:latin typeface="Calibri" panose="020F0502020204030204"/>
              </a:rPr>
              <a:t>Tomato Sauce</a:t>
            </a:r>
          </a:p>
        </p:txBody>
      </p:sp>
      <p:sp>
        <p:nvSpPr>
          <p:cNvPr id="30" name="Oval 16">
            <a:extLst>
              <a:ext uri="{FF2B5EF4-FFF2-40B4-BE49-F238E27FC236}">
                <a16:creationId xmlns:a16="http://schemas.microsoft.com/office/drawing/2014/main" id="{FB518087-B901-B1FB-2640-6DBF403334D9}"/>
              </a:ext>
            </a:extLst>
          </p:cNvPr>
          <p:cNvSpPr>
            <a:spLocks noChangeAspect="1"/>
          </p:cNvSpPr>
          <p:nvPr/>
        </p:nvSpPr>
        <p:spPr>
          <a:xfrm>
            <a:off x="7439640" y="3476548"/>
            <a:ext cx="1427845" cy="1020282"/>
          </a:xfrm>
          <a:prstGeom prst="ellipse">
            <a:avLst/>
          </a:prstGeom>
          <a:noFill/>
          <a:ln w="6350" cap="flat" cmpd="sng" algn="ctr">
            <a:solidFill>
              <a:srgbClr val="2D3E5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95761">
              <a:defRPr/>
            </a:pPr>
            <a:r>
              <a:rPr lang="en-US" sz="1177" b="1" kern="0" dirty="0">
                <a:solidFill>
                  <a:srgbClr val="2D3E50"/>
                </a:solidFill>
                <a:latin typeface="Calibri" panose="020F0502020204030204"/>
              </a:rPr>
              <a:t>Mozzarella Cheese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FB1A93-ACAD-5DB4-0B2A-3A758E700600}"/>
              </a:ext>
            </a:extLst>
          </p:cNvPr>
          <p:cNvCxnSpPr>
            <a:cxnSpLocks/>
            <a:stCxn id="3" idx="6"/>
            <a:endCxn id="30" idx="2"/>
          </p:cNvCxnSpPr>
          <p:nvPr/>
        </p:nvCxnSpPr>
        <p:spPr>
          <a:xfrm>
            <a:off x="6378388" y="3476547"/>
            <a:ext cx="1061249" cy="510139"/>
          </a:xfrm>
          <a:prstGeom prst="straightConnector1">
            <a:avLst/>
          </a:prstGeom>
          <a:noFill/>
          <a:ln w="12700" cap="flat" cmpd="sng" algn="ctr">
            <a:solidFill>
              <a:srgbClr val="2D3E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F4500D-6E53-A23F-4586-13641E2B53FB}"/>
              </a:ext>
            </a:extLst>
          </p:cNvPr>
          <p:cNvCxnSpPr>
            <a:cxnSpLocks/>
            <a:stCxn id="3" idx="6"/>
            <a:endCxn id="19" idx="2"/>
          </p:cNvCxnSpPr>
          <p:nvPr/>
        </p:nvCxnSpPr>
        <p:spPr>
          <a:xfrm flipV="1">
            <a:off x="6378388" y="2848461"/>
            <a:ext cx="1061249" cy="628089"/>
          </a:xfrm>
          <a:prstGeom prst="straightConnector1">
            <a:avLst/>
          </a:prstGeom>
          <a:noFill/>
          <a:ln w="12700" cap="flat" cmpd="sng" algn="ctr">
            <a:solidFill>
              <a:srgbClr val="2D3E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8C8C555-283C-65D2-1045-287650CD06E0}"/>
              </a:ext>
            </a:extLst>
          </p:cNvPr>
          <p:cNvCxnSpPr>
            <a:cxnSpLocks/>
            <a:stCxn id="9" idx="6"/>
            <a:endCxn id="19" idx="2"/>
          </p:cNvCxnSpPr>
          <p:nvPr/>
        </p:nvCxnSpPr>
        <p:spPr>
          <a:xfrm>
            <a:off x="6378388" y="2338321"/>
            <a:ext cx="1061249" cy="510140"/>
          </a:xfrm>
          <a:prstGeom prst="straightConnector1">
            <a:avLst/>
          </a:prstGeom>
          <a:noFill/>
          <a:ln w="12700" cap="flat" cmpd="sng" algn="ctr">
            <a:solidFill>
              <a:srgbClr val="2D3E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B8AE720-6546-E71B-53EF-73304CCF04CC}"/>
              </a:ext>
            </a:extLst>
          </p:cNvPr>
          <p:cNvCxnSpPr>
            <a:cxnSpLocks/>
            <a:stCxn id="9" idx="6"/>
            <a:endCxn id="30" idx="2"/>
          </p:cNvCxnSpPr>
          <p:nvPr/>
        </p:nvCxnSpPr>
        <p:spPr>
          <a:xfrm>
            <a:off x="6378388" y="2338318"/>
            <a:ext cx="1061249" cy="1648368"/>
          </a:xfrm>
          <a:prstGeom prst="straightConnector1">
            <a:avLst/>
          </a:prstGeom>
          <a:noFill/>
          <a:ln w="12700" cap="flat" cmpd="sng" algn="ctr">
            <a:solidFill>
              <a:srgbClr val="2D3E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62D7C8-4D63-7AC4-E974-AC5392B93E3B}"/>
              </a:ext>
            </a:extLst>
          </p:cNvPr>
          <p:cNvCxnSpPr>
            <a:cxnSpLocks/>
            <a:stCxn id="4" idx="6"/>
            <a:endCxn id="30" idx="2"/>
          </p:cNvCxnSpPr>
          <p:nvPr/>
        </p:nvCxnSpPr>
        <p:spPr>
          <a:xfrm flipV="1">
            <a:off x="6378390" y="3986686"/>
            <a:ext cx="1061251" cy="628090"/>
          </a:xfrm>
          <a:prstGeom prst="straightConnector1">
            <a:avLst/>
          </a:prstGeom>
          <a:noFill/>
          <a:ln w="12700" cap="flat" cmpd="sng" algn="ctr">
            <a:solidFill>
              <a:srgbClr val="2D3E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2204CE6-4125-8322-4139-67B618919E9E}"/>
              </a:ext>
            </a:extLst>
          </p:cNvPr>
          <p:cNvCxnSpPr>
            <a:cxnSpLocks/>
            <a:stCxn id="4" idx="6"/>
            <a:endCxn id="19" idx="2"/>
          </p:cNvCxnSpPr>
          <p:nvPr/>
        </p:nvCxnSpPr>
        <p:spPr>
          <a:xfrm flipV="1">
            <a:off x="6378390" y="2848461"/>
            <a:ext cx="1061251" cy="1766319"/>
          </a:xfrm>
          <a:prstGeom prst="straightConnector1">
            <a:avLst/>
          </a:prstGeom>
          <a:noFill/>
          <a:ln w="12700" cap="flat" cmpd="sng" algn="ctr">
            <a:solidFill>
              <a:srgbClr val="2D3E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0" name="Oval 16">
            <a:extLst>
              <a:ext uri="{FF2B5EF4-FFF2-40B4-BE49-F238E27FC236}">
                <a16:creationId xmlns:a16="http://schemas.microsoft.com/office/drawing/2014/main" id="{AED6DBF8-5CA8-F76C-5540-88AC8EEE4767}"/>
              </a:ext>
            </a:extLst>
          </p:cNvPr>
          <p:cNvSpPr>
            <a:spLocks noChangeAspect="1"/>
          </p:cNvSpPr>
          <p:nvPr/>
        </p:nvSpPr>
        <p:spPr>
          <a:xfrm>
            <a:off x="7284872" y="203195"/>
            <a:ext cx="1427845" cy="1020282"/>
          </a:xfrm>
          <a:prstGeom prst="ellipse">
            <a:avLst/>
          </a:prstGeom>
          <a:noFill/>
          <a:ln w="6350" cap="flat" cmpd="sng" algn="ctr">
            <a:solidFill>
              <a:srgbClr val="2D3E5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95761">
              <a:defRPr/>
            </a:pPr>
            <a:r>
              <a:rPr lang="en-US" sz="1177" b="1" kern="0" dirty="0">
                <a:solidFill>
                  <a:srgbClr val="2D3E50"/>
                </a:solidFill>
                <a:latin typeface="Calibri" panose="020F0502020204030204"/>
              </a:rPr>
              <a:t>Artichokes</a:t>
            </a:r>
          </a:p>
        </p:txBody>
      </p:sp>
      <p:sp>
        <p:nvSpPr>
          <p:cNvPr id="53" name="Oval 16">
            <a:extLst>
              <a:ext uri="{FF2B5EF4-FFF2-40B4-BE49-F238E27FC236}">
                <a16:creationId xmlns:a16="http://schemas.microsoft.com/office/drawing/2014/main" id="{5457FFDE-32EB-70D4-942F-5A7110E51AAE}"/>
              </a:ext>
            </a:extLst>
          </p:cNvPr>
          <p:cNvSpPr>
            <a:spLocks noChangeAspect="1"/>
          </p:cNvSpPr>
          <p:nvPr/>
        </p:nvSpPr>
        <p:spPr>
          <a:xfrm>
            <a:off x="6909015" y="4896343"/>
            <a:ext cx="1427845" cy="1020282"/>
          </a:xfrm>
          <a:prstGeom prst="ellipse">
            <a:avLst/>
          </a:prstGeom>
          <a:noFill/>
          <a:ln w="6350" cap="flat" cmpd="sng" algn="ctr">
            <a:solidFill>
              <a:srgbClr val="C21F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95761">
              <a:defRPr/>
            </a:pPr>
            <a:r>
              <a:rPr lang="en-US" sz="1177" b="1" kern="0" dirty="0">
                <a:solidFill>
                  <a:srgbClr val="C00000"/>
                </a:solidFill>
                <a:latin typeface="Calibri" panose="020F0502020204030204"/>
              </a:rPr>
              <a:t>Mushrooms</a:t>
            </a:r>
          </a:p>
        </p:txBody>
      </p:sp>
      <p:sp>
        <p:nvSpPr>
          <p:cNvPr id="54" name="Oval 16">
            <a:extLst>
              <a:ext uri="{FF2B5EF4-FFF2-40B4-BE49-F238E27FC236}">
                <a16:creationId xmlns:a16="http://schemas.microsoft.com/office/drawing/2014/main" id="{781BF730-D99B-247B-4F41-E66A062B8668}"/>
              </a:ext>
            </a:extLst>
          </p:cNvPr>
          <p:cNvSpPr>
            <a:spLocks noChangeAspect="1"/>
          </p:cNvSpPr>
          <p:nvPr/>
        </p:nvSpPr>
        <p:spPr>
          <a:xfrm>
            <a:off x="5956151" y="779236"/>
            <a:ext cx="1427845" cy="1020282"/>
          </a:xfrm>
          <a:prstGeom prst="ellipse">
            <a:avLst/>
          </a:prstGeom>
          <a:noFill/>
          <a:ln w="6350" cap="flat" cmpd="sng" algn="ctr">
            <a:solidFill>
              <a:srgbClr val="2D3E5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95761">
              <a:defRPr/>
            </a:pPr>
            <a:r>
              <a:rPr lang="en-US" sz="1177" b="1" kern="0" dirty="0">
                <a:solidFill>
                  <a:srgbClr val="2D3E50"/>
                </a:solidFill>
                <a:latin typeface="Calibri" panose="020F0502020204030204"/>
              </a:rPr>
              <a:t>Ham</a:t>
            </a:r>
          </a:p>
        </p:txBody>
      </p:sp>
      <p:sp>
        <p:nvSpPr>
          <p:cNvPr id="55" name="Oval 16">
            <a:extLst>
              <a:ext uri="{FF2B5EF4-FFF2-40B4-BE49-F238E27FC236}">
                <a16:creationId xmlns:a16="http://schemas.microsoft.com/office/drawing/2014/main" id="{674A3693-F174-2A37-AB9E-FE44A5F59006}"/>
              </a:ext>
            </a:extLst>
          </p:cNvPr>
          <p:cNvSpPr>
            <a:spLocks noChangeAspect="1"/>
          </p:cNvSpPr>
          <p:nvPr/>
        </p:nvSpPr>
        <p:spPr>
          <a:xfrm>
            <a:off x="7728065" y="1259065"/>
            <a:ext cx="1427845" cy="1020282"/>
          </a:xfrm>
          <a:prstGeom prst="ellipse">
            <a:avLst/>
          </a:prstGeom>
          <a:noFill/>
          <a:ln w="6350" cap="flat" cmpd="sng" algn="ctr">
            <a:solidFill>
              <a:srgbClr val="2D3E5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95761">
              <a:defRPr/>
            </a:pPr>
            <a:r>
              <a:rPr lang="en-US" sz="1177" b="1" kern="0" dirty="0">
                <a:solidFill>
                  <a:srgbClr val="2D3E50"/>
                </a:solidFill>
                <a:latin typeface="Calibri" panose="020F0502020204030204"/>
              </a:rPr>
              <a:t>Olives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EA1568E-BC50-4F95-D4AB-BFF56E162B11}"/>
              </a:ext>
            </a:extLst>
          </p:cNvPr>
          <p:cNvCxnSpPr>
            <a:cxnSpLocks/>
            <a:stCxn id="9" idx="6"/>
            <a:endCxn id="50" idx="4"/>
          </p:cNvCxnSpPr>
          <p:nvPr/>
        </p:nvCxnSpPr>
        <p:spPr>
          <a:xfrm flipV="1">
            <a:off x="6378391" y="1223476"/>
            <a:ext cx="1620404" cy="1114844"/>
          </a:xfrm>
          <a:prstGeom prst="straightConnector1">
            <a:avLst/>
          </a:prstGeom>
          <a:noFill/>
          <a:ln w="12700" cap="flat" cmpd="sng" algn="ctr">
            <a:solidFill>
              <a:srgbClr val="2D3E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5B3B6E-6A92-CFCD-0009-27ABD0F765E9}"/>
              </a:ext>
            </a:extLst>
          </p:cNvPr>
          <p:cNvCxnSpPr>
            <a:cxnSpLocks/>
            <a:stCxn id="9" idx="6"/>
            <a:endCxn id="55" idx="2"/>
          </p:cNvCxnSpPr>
          <p:nvPr/>
        </p:nvCxnSpPr>
        <p:spPr>
          <a:xfrm flipV="1">
            <a:off x="6378388" y="1769204"/>
            <a:ext cx="1349674" cy="569114"/>
          </a:xfrm>
          <a:prstGeom prst="straightConnector1">
            <a:avLst/>
          </a:prstGeom>
          <a:noFill/>
          <a:ln w="12700" cap="flat" cmpd="sng" algn="ctr">
            <a:solidFill>
              <a:srgbClr val="2D3E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5FCFEBA-C62A-AA51-8E6D-90547E3E3862}"/>
              </a:ext>
            </a:extLst>
          </p:cNvPr>
          <p:cNvCxnSpPr>
            <a:cxnSpLocks/>
            <a:stCxn id="9" idx="6"/>
            <a:endCxn id="54" idx="4"/>
          </p:cNvCxnSpPr>
          <p:nvPr/>
        </p:nvCxnSpPr>
        <p:spPr>
          <a:xfrm flipV="1">
            <a:off x="6378389" y="1799515"/>
            <a:ext cx="291682" cy="538803"/>
          </a:xfrm>
          <a:prstGeom prst="straightConnector1">
            <a:avLst/>
          </a:prstGeom>
          <a:noFill/>
          <a:ln w="12700" cap="flat" cmpd="sng" algn="ctr">
            <a:solidFill>
              <a:srgbClr val="2D3E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8BE89F-48E6-50DA-044F-F8D511CA6655}"/>
              </a:ext>
            </a:extLst>
          </p:cNvPr>
          <p:cNvCxnSpPr>
            <a:cxnSpLocks/>
            <a:stCxn id="9" idx="6"/>
            <a:endCxn id="53" idx="1"/>
          </p:cNvCxnSpPr>
          <p:nvPr/>
        </p:nvCxnSpPr>
        <p:spPr>
          <a:xfrm>
            <a:off x="6378389" y="2338320"/>
            <a:ext cx="739726" cy="2707438"/>
          </a:xfrm>
          <a:prstGeom prst="straightConnector1">
            <a:avLst/>
          </a:prstGeom>
          <a:noFill/>
          <a:ln w="12700" cap="flat" cmpd="sng" algn="ctr">
            <a:solidFill>
              <a:srgbClr val="C21F3A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AD8ED22-D55A-F87D-80D0-80DF29166141}"/>
              </a:ext>
            </a:extLst>
          </p:cNvPr>
          <p:cNvCxnSpPr>
            <a:cxnSpLocks/>
            <a:stCxn id="4" idx="5"/>
            <a:endCxn id="53" idx="2"/>
          </p:cNvCxnSpPr>
          <p:nvPr/>
        </p:nvCxnSpPr>
        <p:spPr>
          <a:xfrm>
            <a:off x="6169287" y="4975499"/>
            <a:ext cx="739727" cy="430981"/>
          </a:xfrm>
          <a:prstGeom prst="straightConnector1">
            <a:avLst/>
          </a:prstGeom>
          <a:noFill/>
          <a:ln w="12700" cap="flat" cmpd="sng" algn="ctr">
            <a:solidFill>
              <a:srgbClr val="C21F3A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96557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Props1.xml><?xml version="1.0" encoding="utf-8"?>
<ds:datastoreItem xmlns:ds="http://schemas.openxmlformats.org/officeDocument/2006/customXml" ds:itemID="{36B8190E-342C-413F-B9A7-47D025AD86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FD1E5D-86B1-4273-ADC8-63B22F2183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a0e29-417c-48dd-a0a6-9c62823d420b"/>
    <ds:schemaRef ds:uri="21db1a41-6048-41cc-aa9c-5fc692bf8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EADCB3-5DE8-4483-87C6-D2B31992CAA6}">
  <ds:schemaRefs>
    <ds:schemaRef ds:uri="21db1a41-6048-41cc-aa9c-5fc692bf8cba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447a0e29-417c-48dd-a0a6-9c62823d420b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89</Words>
  <Application>Microsoft Macintosh PowerPoint</Application>
  <PresentationFormat>Custom</PresentationFormat>
  <Paragraphs>71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Cristina MartinsRodrigues</dc:creator>
  <cp:lastModifiedBy>Dominik Brilhaus</cp:lastModifiedBy>
  <cp:revision>41</cp:revision>
  <dcterms:created xsi:type="dcterms:W3CDTF">2021-02-17T14:39:08Z</dcterms:created>
  <dcterms:modified xsi:type="dcterms:W3CDTF">2022-11-09T22:23:31Z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ComplianceAssetId">
    <vt:lpwstr/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haredFileIndex">
    <vt:lpwstr/>
  </property>
  <property fmtid="{D5CDD505-2E9C-101B-9397-08002B2CF9AE}" pid="7" name="MediaServiceImageTags">
    <vt:lpwstr/>
  </property>
  <property fmtid="{D5CDD505-2E9C-101B-9397-08002B2CF9AE}" pid="8" name="_SourceUrl">
    <vt:lpwstr/>
  </property>
</Properties>
</file>