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4"/>
    <p:sldMasterId id="2147483696" r:id="rId5"/>
    <p:sldMasterId id="2147483708" r:id="rId6"/>
  </p:sldMasterIdLst>
  <p:notesMasterIdLst>
    <p:notesMasterId r:id="rId8"/>
  </p:notesMasterIdLst>
  <p:sldIdLst>
    <p:sldId id="5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9" userDrawn="1">
          <p15:clr>
            <a:srgbClr val="A4A3A4"/>
          </p15:clr>
        </p15:guide>
        <p15:guide id="2" pos="3636" userDrawn="1">
          <p15:clr>
            <a:srgbClr val="A4A3A4"/>
          </p15:clr>
        </p15:guide>
        <p15:guide id="3" orient="horz" pos="3589" userDrawn="1">
          <p15:clr>
            <a:srgbClr val="A4A3A4"/>
          </p15:clr>
        </p15:guide>
        <p15:guide id="4" pos="16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anca Frommer" initials="BF" lastIdx="10" clrIdx="0">
    <p:extLst>
      <p:ext uri="{19B8F6BF-5375-455C-9EA6-DF929625EA0E}">
        <p15:presenceInfo xmlns:p15="http://schemas.microsoft.com/office/powerpoint/2012/main" userId="bd6e0ba805ea5f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98E"/>
    <a:srgbClr val="0BB5DD"/>
    <a:srgbClr val="113B5E"/>
    <a:srgbClr val="F725E8"/>
    <a:srgbClr val="840C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0A5B2-2F37-4D72-9E8A-AEF1AFB37A53}" v="2" dt="2022-10-10T09:25:59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 showGuides="1">
      <p:cViewPr varScale="1">
        <p:scale>
          <a:sx n="77" d="100"/>
          <a:sy n="77" d="100"/>
        </p:scale>
        <p:origin x="78" y="483"/>
      </p:cViewPr>
      <p:guideLst>
        <p:guide orient="horz" pos="2319"/>
        <p:guide pos="3636"/>
        <p:guide orient="horz" pos="3589"/>
        <p:guide pos="1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BB70A5B2-2F37-4D72-9E8A-AEF1AFB37A53}"/>
    <pc:docChg chg="custSel modSld">
      <pc:chgData name="Cristina Martins Rodrigues" userId="459032d2-6611-47f6-b546-c79c040e89ab" providerId="ADAL" clId="{BB70A5B2-2F37-4D72-9E8A-AEF1AFB37A53}" dt="2022-10-10T09:25:51.563" v="7" actId="478"/>
      <pc:docMkLst>
        <pc:docMk/>
      </pc:docMkLst>
      <pc:sldChg chg="addSp delSp modSp mod">
        <pc:chgData name="Cristina Martins Rodrigues" userId="459032d2-6611-47f6-b546-c79c040e89ab" providerId="ADAL" clId="{BB70A5B2-2F37-4D72-9E8A-AEF1AFB37A53}" dt="2022-10-10T09:25:51.563" v="7" actId="478"/>
        <pc:sldMkLst>
          <pc:docMk/>
          <pc:sldMk cId="652865421" sldId="562"/>
        </pc:sldMkLst>
        <pc:spChg chg="del">
          <ac:chgData name="Cristina Martins Rodrigues" userId="459032d2-6611-47f6-b546-c79c040e89ab" providerId="ADAL" clId="{BB70A5B2-2F37-4D72-9E8A-AEF1AFB37A53}" dt="2022-10-10T09:25:41.012" v="0" actId="478"/>
          <ac:spMkLst>
            <pc:docMk/>
            <pc:sldMk cId="652865421" sldId="562"/>
            <ac:spMk id="2" creationId="{C66C15EF-F76B-29B9-07DC-51359FC458F3}"/>
          </ac:spMkLst>
        </pc:spChg>
        <pc:spChg chg="del">
          <ac:chgData name="Cristina Martins Rodrigues" userId="459032d2-6611-47f6-b546-c79c040e89ab" providerId="ADAL" clId="{BB70A5B2-2F37-4D72-9E8A-AEF1AFB37A53}" dt="2022-10-10T09:25:47.662" v="5" actId="478"/>
          <ac:spMkLst>
            <pc:docMk/>
            <pc:sldMk cId="652865421" sldId="562"/>
            <ac:spMk id="3" creationId="{00000000-0000-0000-0000-000000000000}"/>
          </ac:spMkLst>
        </pc:spChg>
        <pc:spChg chg="del">
          <ac:chgData name="Cristina Martins Rodrigues" userId="459032d2-6611-47f6-b546-c79c040e89ab" providerId="ADAL" clId="{BB70A5B2-2F37-4D72-9E8A-AEF1AFB37A53}" dt="2022-10-10T09:25:51.563" v="7" actId="478"/>
          <ac:spMkLst>
            <pc:docMk/>
            <pc:sldMk cId="652865421" sldId="562"/>
            <ac:spMk id="4" creationId="{00000000-0000-0000-0000-000000000000}"/>
          </ac:spMkLst>
        </pc:spChg>
        <pc:spChg chg="del">
          <ac:chgData name="Cristina Martins Rodrigues" userId="459032d2-6611-47f6-b546-c79c040e89ab" providerId="ADAL" clId="{BB70A5B2-2F37-4D72-9E8A-AEF1AFB37A53}" dt="2022-10-10T09:25:50.193" v="6" actId="478"/>
          <ac:spMkLst>
            <pc:docMk/>
            <pc:sldMk cId="652865421" sldId="562"/>
            <ac:spMk id="5" creationId="{1BB2C19F-CB8C-1019-494E-A8BDF431739D}"/>
          </ac:spMkLst>
        </pc:spChg>
        <pc:spChg chg="add del mod">
          <ac:chgData name="Cristina Martins Rodrigues" userId="459032d2-6611-47f6-b546-c79c040e89ab" providerId="ADAL" clId="{BB70A5B2-2F37-4D72-9E8A-AEF1AFB37A53}" dt="2022-10-10T09:25:42.524" v="1" actId="478"/>
          <ac:spMkLst>
            <pc:docMk/>
            <pc:sldMk cId="652865421" sldId="562"/>
            <ac:spMk id="7" creationId="{DAE63CDB-DC8A-E435-7C00-17B6665ECE1D}"/>
          </ac:spMkLst>
        </pc:spChg>
        <pc:spChg chg="del">
          <ac:chgData name="Cristina Martins Rodrigues" userId="459032d2-6611-47f6-b546-c79c040e89ab" providerId="ADAL" clId="{BB70A5B2-2F37-4D72-9E8A-AEF1AFB37A53}" dt="2022-10-10T09:25:45.563" v="3" actId="478"/>
          <ac:spMkLst>
            <pc:docMk/>
            <pc:sldMk cId="652865421" sldId="562"/>
            <ac:spMk id="24" creationId="{4005CDB2-F5F1-4E7C-9DAE-A88FC40E074D}"/>
          </ac:spMkLst>
        </pc:spChg>
        <pc:spChg chg="del">
          <ac:chgData name="Cristina Martins Rodrigues" userId="459032d2-6611-47f6-b546-c79c040e89ab" providerId="ADAL" clId="{BB70A5B2-2F37-4D72-9E8A-AEF1AFB37A53}" dt="2022-10-10T09:25:46.828" v="4" actId="478"/>
          <ac:spMkLst>
            <pc:docMk/>
            <pc:sldMk cId="652865421" sldId="562"/>
            <ac:spMk id="25" creationId="{4A66ED93-D8DD-4419-8248-97CBF3232AFB}"/>
          </ac:spMkLst>
        </pc:spChg>
        <pc:spChg chg="del">
          <ac:chgData name="Cristina Martins Rodrigues" userId="459032d2-6611-47f6-b546-c79c040e89ab" providerId="ADAL" clId="{BB70A5B2-2F37-4D72-9E8A-AEF1AFB37A53}" dt="2022-10-10T09:25:44.091" v="2" actId="478"/>
          <ac:spMkLst>
            <pc:docMk/>
            <pc:sldMk cId="652865421" sldId="562"/>
            <ac:spMk id="27" creationId="{51454D98-071E-4C41-BB7D-BA398674F7EF}"/>
          </ac:spMkLst>
        </pc:spChg>
      </pc:sldChg>
    </pc:docChg>
  </pc:docChgLst>
  <pc:docChgLst>
    <pc:chgData name="Guest User" userId="S::urn:spo:anon#e79078917f94d108e25e567a9a2ef38bfbf483399590cf0332573cd65b87df65::" providerId="AD" clId="Web-{2BC06E23-6F0F-D139-4090-1A81C09EBB6B}"/>
    <pc:docChg chg="modSld">
      <pc:chgData name="Guest User" userId="S::urn:spo:anon#e79078917f94d108e25e567a9a2ef38bfbf483399590cf0332573cd65b87df65::" providerId="AD" clId="Web-{2BC06E23-6F0F-D139-4090-1A81C09EBB6B}" dt="2022-09-13T09:54:15.165" v="32"/>
      <pc:docMkLst>
        <pc:docMk/>
      </pc:docMkLst>
      <pc:sldChg chg="delSp">
        <pc:chgData name="Guest User" userId="S::urn:spo:anon#e79078917f94d108e25e567a9a2ef38bfbf483399590cf0332573cd65b87df65::" providerId="AD" clId="Web-{2BC06E23-6F0F-D139-4090-1A81C09EBB6B}" dt="2022-09-13T09:53:56.399" v="21"/>
        <pc:sldMkLst>
          <pc:docMk/>
          <pc:sldMk cId="2282354655" sldId="557"/>
        </pc:sldMkLst>
        <pc:inkChg chg="del">
          <ac:chgData name="Guest User" userId="S::urn:spo:anon#e79078917f94d108e25e567a9a2ef38bfbf483399590cf0332573cd65b87df65::" providerId="AD" clId="Web-{2BC06E23-6F0F-D139-4090-1A81C09EBB6B}" dt="2022-09-13T09:53:56.399" v="21"/>
          <ac:inkMkLst>
            <pc:docMk/>
            <pc:sldMk cId="2282354655" sldId="557"/>
            <ac:inkMk id="12" creationId="{409B964F-8CE5-1B0D-66E8-79119061A04A}"/>
          </ac:inkMkLst>
        </pc:inkChg>
      </pc:sldChg>
      <pc:sldChg chg="addSp delSp">
        <pc:chgData name="Guest User" userId="S::urn:spo:anon#e79078917f94d108e25e567a9a2ef38bfbf483399590cf0332573cd65b87df65::" providerId="AD" clId="Web-{2BC06E23-6F0F-D139-4090-1A81C09EBB6B}" dt="2022-09-13T09:54:15.165" v="32"/>
        <pc:sldMkLst>
          <pc:docMk/>
          <pc:sldMk cId="2906764294" sldId="558"/>
        </pc:sldMkLst>
        <pc:inkChg chg="del">
          <ac:chgData name="Guest User" userId="S::urn:spo:anon#e79078917f94d108e25e567a9a2ef38bfbf483399590cf0332573cd65b87df65::" providerId="AD" clId="Web-{2BC06E23-6F0F-D139-4090-1A81C09EBB6B}" dt="2022-09-13T09:54:15.165" v="32"/>
          <ac:inkMkLst>
            <pc:docMk/>
            <pc:sldMk cId="2906764294" sldId="558"/>
            <ac:inkMk id="10" creationId="{8D7B51AE-97EC-BE7A-148B-C8F4706AE1A7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54:15.165" v="31"/>
          <ac:inkMkLst>
            <pc:docMk/>
            <pc:sldMk cId="2906764294" sldId="558"/>
            <ac:inkMk id="11" creationId="{D19332F9-749A-5BA2-69CA-3F5C2EC304B1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54:15.165" v="30"/>
          <ac:inkMkLst>
            <pc:docMk/>
            <pc:sldMk cId="2906764294" sldId="558"/>
            <ac:inkMk id="12" creationId="{02634D28-0530-B56F-100E-774536A36D6B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00:19.715" v="18"/>
          <ac:inkMkLst>
            <pc:docMk/>
            <pc:sldMk cId="2906764294" sldId="558"/>
            <ac:inkMk id="15" creationId="{0421E552-0698-5F5D-E3B6-201235DD2956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00:27.215" v="19"/>
          <ac:inkMkLst>
            <pc:docMk/>
            <pc:sldMk cId="2906764294" sldId="558"/>
            <ac:inkMk id="16" creationId="{77B75874-DF3C-FA5B-931C-7A06D7F653A5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00:40.793" v="20"/>
          <ac:inkMkLst>
            <pc:docMk/>
            <pc:sldMk cId="2906764294" sldId="558"/>
            <ac:inkMk id="17" creationId="{900CFD95-8218-57BA-E85A-3F82EDD2CBCC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9:01.402" v="14"/>
          <ac:inkMkLst>
            <pc:docMk/>
            <pc:sldMk cId="2906764294" sldId="558"/>
            <ac:inkMk id="21" creationId="{C13E246F-23FD-0E82-3D0D-3337D1C676EA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8:58.198" v="13"/>
          <ac:inkMkLst>
            <pc:docMk/>
            <pc:sldMk cId="2906764294" sldId="558"/>
            <ac:inkMk id="22" creationId="{193E371F-6173-17DD-4A30-259EF1C12E8F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8:58.198" v="12"/>
          <ac:inkMkLst>
            <pc:docMk/>
            <pc:sldMk cId="2906764294" sldId="558"/>
            <ac:inkMk id="23" creationId="{ACE2A3FC-6272-D38D-DE65-5211B9AFFCAC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8:58.198" v="11"/>
          <ac:inkMkLst>
            <pc:docMk/>
            <pc:sldMk cId="2906764294" sldId="558"/>
            <ac:inkMk id="24" creationId="{683AE8EF-560C-EC3A-DC1F-70E53D35E1A0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8:58.198" v="10"/>
          <ac:inkMkLst>
            <pc:docMk/>
            <pc:sldMk cId="2906764294" sldId="558"/>
            <ac:inkMk id="25" creationId="{B00BF9A5-1704-A814-6645-EC60808E3091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9:24.620" v="17"/>
          <ac:inkMkLst>
            <pc:docMk/>
            <pc:sldMk cId="2906764294" sldId="558"/>
            <ac:inkMk id="26" creationId="{1BBB9E3C-3321-0CAE-C56A-D7B3CC375A96}"/>
          </ac:inkMkLst>
        </pc:inkChg>
      </pc:sldChg>
      <pc:sldChg chg="addSp delSp">
        <pc:chgData name="Guest User" userId="S::urn:spo:anon#e79078917f94d108e25e567a9a2ef38bfbf483399590cf0332573cd65b87df65::" providerId="AD" clId="Web-{2BC06E23-6F0F-D139-4090-1A81C09EBB6B}" dt="2022-09-13T09:54:07.024" v="26"/>
        <pc:sldMkLst>
          <pc:docMk/>
          <pc:sldMk cId="540732977" sldId="850"/>
        </pc:sldMkLst>
        <pc:inkChg chg="add del">
          <ac:chgData name="Guest User" userId="S::urn:spo:anon#e79078917f94d108e25e567a9a2ef38bfbf483399590cf0332573cd65b87df65::" providerId="AD" clId="Web-{2BC06E23-6F0F-D139-4090-1A81C09EBB6B}" dt="2022-09-13T09:54:07.024" v="26"/>
          <ac:inkMkLst>
            <pc:docMk/>
            <pc:sldMk cId="540732977" sldId="850"/>
            <ac:inkMk id="6" creationId="{9663EB28-E9B7-B6AD-F609-305EAC48D1E7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9:54:07.024" v="25"/>
          <ac:inkMkLst>
            <pc:docMk/>
            <pc:sldMk cId="540732977" sldId="850"/>
            <ac:inkMk id="7" creationId="{AF2F86E2-EEAA-38BC-B7C1-F07AB451B07F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9:54:07.024" v="24"/>
          <ac:inkMkLst>
            <pc:docMk/>
            <pc:sldMk cId="540732977" sldId="850"/>
            <ac:inkMk id="8" creationId="{9E6A1B22-65A5-CABE-434B-4DC5F154C9B6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9:54:07.024" v="23"/>
          <ac:inkMkLst>
            <pc:docMk/>
            <pc:sldMk cId="540732977" sldId="850"/>
            <ac:inkMk id="9" creationId="{5BA6193F-13DD-4666-FDF2-8543567AE74D}"/>
          </ac:inkMkLst>
        </pc:inkChg>
        <pc:inkChg chg="add del">
          <ac:chgData name="Guest User" userId="S::urn:spo:anon#e79078917f94d108e25e567a9a2ef38bfbf483399590cf0332573cd65b87df65::" providerId="AD" clId="Web-{2BC06E23-6F0F-D139-4090-1A81C09EBB6B}" dt="2022-09-13T08:59:02.589" v="15"/>
          <ac:inkMkLst>
            <pc:docMk/>
            <pc:sldMk cId="540732977" sldId="850"/>
            <ac:inkMk id="10" creationId="{C7BBD69D-CBDD-1DDA-0F6C-5023D1E44CA8}"/>
          </ac:inkMkLst>
        </pc:inkChg>
      </pc:sldChg>
      <pc:sldChg chg="delSp">
        <pc:chgData name="Guest User" userId="S::urn:spo:anon#e79078917f94d108e25e567a9a2ef38bfbf483399590cf0332573cd65b87df65::" providerId="AD" clId="Web-{2BC06E23-6F0F-D139-4090-1A81C09EBB6B}" dt="2022-09-13T09:54:11.243" v="29"/>
        <pc:sldMkLst>
          <pc:docMk/>
          <pc:sldMk cId="2117283566" sldId="851"/>
        </pc:sldMkLst>
        <pc:inkChg chg="del">
          <ac:chgData name="Guest User" userId="S::urn:spo:anon#e79078917f94d108e25e567a9a2ef38bfbf483399590cf0332573cd65b87df65::" providerId="AD" clId="Web-{2BC06E23-6F0F-D139-4090-1A81C09EBB6B}" dt="2022-09-13T09:54:11.243" v="29"/>
          <ac:inkMkLst>
            <pc:docMk/>
            <pc:sldMk cId="2117283566" sldId="851"/>
            <ac:inkMk id="6" creationId="{688D4BA6-2750-5159-EB1E-28C25A257361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54:11.243" v="28"/>
          <ac:inkMkLst>
            <pc:docMk/>
            <pc:sldMk cId="2117283566" sldId="851"/>
            <ac:inkMk id="7" creationId="{F733D7BF-9DFB-8E28-1DD5-A677B16C9151}"/>
          </ac:inkMkLst>
        </pc:inkChg>
        <pc:inkChg chg="del">
          <ac:chgData name="Guest User" userId="S::urn:spo:anon#e79078917f94d108e25e567a9a2ef38bfbf483399590cf0332573cd65b87df65::" providerId="AD" clId="Web-{2BC06E23-6F0F-D139-4090-1A81C09EBB6B}" dt="2022-09-13T09:54:11.243" v="27"/>
          <ac:inkMkLst>
            <pc:docMk/>
            <pc:sldMk cId="2117283566" sldId="851"/>
            <ac:inkMk id="8" creationId="{515D7869-CB57-6F41-1B68-471D541C1BE9}"/>
          </ac:inkMkLst>
        </pc:inkChg>
      </pc:sldChg>
      <pc:sldChg chg="delSp">
        <pc:chgData name="Guest User" userId="S::urn:spo:anon#e79078917f94d108e25e567a9a2ef38bfbf483399590cf0332573cd65b87df65::" providerId="AD" clId="Web-{2BC06E23-6F0F-D139-4090-1A81C09EBB6B}" dt="2022-09-13T09:54:01.524" v="22"/>
        <pc:sldMkLst>
          <pc:docMk/>
          <pc:sldMk cId="2355426607" sldId="900"/>
        </pc:sldMkLst>
        <pc:inkChg chg="del">
          <ac:chgData name="Guest User" userId="S::urn:spo:anon#e79078917f94d108e25e567a9a2ef38bfbf483399590cf0332573cd65b87df65::" providerId="AD" clId="Web-{2BC06E23-6F0F-D139-4090-1A81C09EBB6B}" dt="2022-09-13T09:54:01.524" v="22"/>
          <ac:inkMkLst>
            <pc:docMk/>
            <pc:sldMk cId="2355426607" sldId="900"/>
            <ac:inkMk id="15" creationId="{E93EE330-FD0F-F231-4488-2D3E31DB47C4}"/>
          </ac:inkMkLst>
        </pc:inkChg>
      </pc:sldChg>
    </pc:docChg>
  </pc:docChgLst>
  <pc:docChgLst>
    <pc:chgData name="Guest User" userId="S::urn:spo:anon#e79078917f94d108e25e567a9a2ef38bfbf483399590cf0332573cd65b87df65::" providerId="AD" clId="Web-{105F9F05-CCCB-8F83-F2FE-4DACAE8BB5B8}"/>
    <pc:docChg chg="modSld">
      <pc:chgData name="Guest User" userId="S::urn:spo:anon#e79078917f94d108e25e567a9a2ef38bfbf483399590cf0332573cd65b87df65::" providerId="AD" clId="Web-{105F9F05-CCCB-8F83-F2FE-4DACAE8BB5B8}" dt="2022-09-13T08:57:16.105" v="24"/>
      <pc:docMkLst>
        <pc:docMk/>
      </pc:docMkLst>
      <pc:sldChg chg="addSp">
        <pc:chgData name="Guest User" userId="S::urn:spo:anon#e79078917f94d108e25e567a9a2ef38bfbf483399590cf0332573cd65b87df65::" providerId="AD" clId="Web-{105F9F05-CCCB-8F83-F2FE-4DACAE8BB5B8}" dt="2022-09-13T08:57:16.105" v="24"/>
        <pc:sldMkLst>
          <pc:docMk/>
          <pc:sldMk cId="2282354655" sldId="557"/>
        </pc:sldMkLst>
        <pc:inkChg chg="add">
          <ac:chgData name="Guest User" userId="S::urn:spo:anon#e79078917f94d108e25e567a9a2ef38bfbf483399590cf0332573cd65b87df65::" providerId="AD" clId="Web-{105F9F05-CCCB-8F83-F2FE-4DACAE8BB5B8}" dt="2022-09-13T08:57:06.636" v="19"/>
          <ac:inkMkLst>
            <pc:docMk/>
            <pc:sldMk cId="2282354655" sldId="557"/>
            <ac:inkMk id="8" creationId="{0CCB733C-1B00-A0D1-7228-27CEFBA9A5DC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7:07.542" v="20"/>
          <ac:inkMkLst>
            <pc:docMk/>
            <pc:sldMk cId="2282354655" sldId="557"/>
            <ac:inkMk id="10" creationId="{0FF55DF0-B9BD-183F-D310-53152B2489AC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7:07.558" v="21"/>
          <ac:inkMkLst>
            <pc:docMk/>
            <pc:sldMk cId="2282354655" sldId="557"/>
            <ac:inkMk id="11" creationId="{B19D0ED9-5796-80F4-6FD9-D0F298BC29AA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7:07.574" v="22"/>
          <ac:inkMkLst>
            <pc:docMk/>
            <pc:sldMk cId="2282354655" sldId="557"/>
            <ac:inkMk id="12" creationId="{409B964F-8CE5-1B0D-66E8-79119061A04A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7:16.090" v="23"/>
          <ac:inkMkLst>
            <pc:docMk/>
            <pc:sldMk cId="2282354655" sldId="557"/>
            <ac:inkMk id="13" creationId="{0B12BA5A-24DD-7B99-AE0A-1176BBB8A78C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7:16.105" v="24"/>
          <ac:inkMkLst>
            <pc:docMk/>
            <pc:sldMk cId="2282354655" sldId="557"/>
            <ac:inkMk id="14" creationId="{24AE4A90-A914-B265-25B9-56AF34ABDE5E}"/>
          </ac:inkMkLst>
        </pc:inkChg>
      </pc:sldChg>
      <pc:sldChg chg="addSp">
        <pc:chgData name="Guest User" userId="S::urn:spo:anon#e79078917f94d108e25e567a9a2ef38bfbf483399590cf0332573cd65b87df65::" providerId="AD" clId="Web-{105F9F05-CCCB-8F83-F2FE-4DACAE8BB5B8}" dt="2022-09-13T08:55:39.103" v="18"/>
        <pc:sldMkLst>
          <pc:docMk/>
          <pc:sldMk cId="2906764294" sldId="558"/>
        </pc:sldMkLst>
        <pc:inkChg chg="add">
          <ac:chgData name="Guest User" userId="S::urn:spo:anon#e79078917f94d108e25e567a9a2ef38bfbf483399590cf0332573cd65b87df65::" providerId="AD" clId="Web-{105F9F05-CCCB-8F83-F2FE-4DACAE8BB5B8}" dt="2022-09-13T08:54:18.727" v="0"/>
          <ac:inkMkLst>
            <pc:docMk/>
            <pc:sldMk cId="2906764294" sldId="558"/>
            <ac:inkMk id="6" creationId="{0095E8F0-F19D-8C0E-7579-4992914F8342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19.367" v="1"/>
          <ac:inkMkLst>
            <pc:docMk/>
            <pc:sldMk cId="2906764294" sldId="558"/>
            <ac:inkMk id="9" creationId="{5F5AF0CD-2397-6E26-0454-624F23E617AB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1.367" v="2"/>
          <ac:inkMkLst>
            <pc:docMk/>
            <pc:sldMk cId="2906764294" sldId="558"/>
            <ac:inkMk id="10" creationId="{8D7B51AE-97EC-BE7A-148B-C8F4706AE1A7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1.930" v="3"/>
          <ac:inkMkLst>
            <pc:docMk/>
            <pc:sldMk cId="2906764294" sldId="558"/>
            <ac:inkMk id="11" creationId="{D19332F9-749A-5BA2-69CA-3F5C2EC304B1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1.945" v="4"/>
          <ac:inkMkLst>
            <pc:docMk/>
            <pc:sldMk cId="2906764294" sldId="558"/>
            <ac:inkMk id="12" creationId="{02634D28-0530-B56F-100E-774536A36D6B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2.352" v="5"/>
          <ac:inkMkLst>
            <pc:docMk/>
            <pc:sldMk cId="2906764294" sldId="558"/>
            <ac:inkMk id="13" creationId="{B913C73D-94B4-90ED-A14E-18E3B73DD8F8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7.571" v="6"/>
          <ac:inkMkLst>
            <pc:docMk/>
            <pc:sldMk cId="2906764294" sldId="558"/>
            <ac:inkMk id="14" creationId="{69294447-811C-3969-60DC-5AF02D9241ED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5.384" v="13"/>
          <ac:inkMkLst>
            <pc:docMk/>
            <pc:sldMk cId="2906764294" sldId="558"/>
            <ac:inkMk id="15" creationId="{0421E552-0698-5F5D-E3B6-201235DD2956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6.447" v="14"/>
          <ac:inkMkLst>
            <pc:docMk/>
            <pc:sldMk cId="2906764294" sldId="558"/>
            <ac:inkMk id="16" creationId="{77B75874-DF3C-FA5B-931C-7A06D7F653A5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6.884" v="15"/>
          <ac:inkMkLst>
            <pc:docMk/>
            <pc:sldMk cId="2906764294" sldId="558"/>
            <ac:inkMk id="17" creationId="{900CFD95-8218-57BA-E85A-3F82EDD2CBCC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9.088" v="16"/>
          <ac:inkMkLst>
            <pc:docMk/>
            <pc:sldMk cId="2906764294" sldId="558"/>
            <ac:inkMk id="18" creationId="{94F611B8-D6C1-9E04-CFE0-ACD6AFDB62D1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9.088" v="17"/>
          <ac:inkMkLst>
            <pc:docMk/>
            <pc:sldMk cId="2906764294" sldId="558"/>
            <ac:inkMk id="19" creationId="{9DB34528-0EB5-31CB-DEA7-3CB3203A253E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39.103" v="18"/>
          <ac:inkMkLst>
            <pc:docMk/>
            <pc:sldMk cId="2906764294" sldId="558"/>
            <ac:inkMk id="20" creationId="{F48D643F-C3D0-739A-DF20-5F3D6FF6941E}"/>
          </ac:inkMkLst>
        </pc:inkChg>
      </pc:sldChg>
      <pc:sldChg chg="addSp">
        <pc:chgData name="Guest User" userId="S::urn:spo:anon#e79078917f94d108e25e567a9a2ef38bfbf483399590cf0332573cd65b87df65::" providerId="AD" clId="Web-{105F9F05-CCCB-8F83-F2FE-4DACAE8BB5B8}" dt="2022-09-13T08:55:28.087" v="12"/>
        <pc:sldMkLst>
          <pc:docMk/>
          <pc:sldMk cId="2117283566" sldId="851"/>
        </pc:sldMkLst>
        <pc:inkChg chg="add">
          <ac:chgData name="Guest User" userId="S::urn:spo:anon#e79078917f94d108e25e567a9a2ef38bfbf483399590cf0332573cd65b87df65::" providerId="AD" clId="Web-{105F9F05-CCCB-8F83-F2FE-4DACAE8BB5B8}" dt="2022-09-13T08:55:26.759" v="10"/>
          <ac:inkMkLst>
            <pc:docMk/>
            <pc:sldMk cId="2117283566" sldId="851"/>
            <ac:inkMk id="6" creationId="{688D4BA6-2750-5159-EB1E-28C25A257361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28.087" v="11"/>
          <ac:inkMkLst>
            <pc:docMk/>
            <pc:sldMk cId="2117283566" sldId="851"/>
            <ac:inkMk id="7" creationId="{F733D7BF-9DFB-8E28-1DD5-A677B16C9151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5:28.087" v="12"/>
          <ac:inkMkLst>
            <pc:docMk/>
            <pc:sldMk cId="2117283566" sldId="851"/>
            <ac:inkMk id="8" creationId="{515D7869-CB57-6F41-1B68-471D541C1BE9}"/>
          </ac:inkMkLst>
        </pc:inkChg>
      </pc:sldChg>
      <pc:sldChg chg="addSp">
        <pc:chgData name="Guest User" userId="S::urn:spo:anon#e79078917f94d108e25e567a9a2ef38bfbf483399590cf0332573cd65b87df65::" providerId="AD" clId="Web-{105F9F05-CCCB-8F83-F2FE-4DACAE8BB5B8}" dt="2022-09-13T08:54:29.852" v="9"/>
        <pc:sldMkLst>
          <pc:docMk/>
          <pc:sldMk cId="2355426607" sldId="900"/>
        </pc:sldMkLst>
        <pc:inkChg chg="add">
          <ac:chgData name="Guest User" userId="S::urn:spo:anon#e79078917f94d108e25e567a9a2ef38bfbf483399590cf0332573cd65b87df65::" providerId="AD" clId="Web-{105F9F05-CCCB-8F83-F2FE-4DACAE8BB5B8}" dt="2022-09-13T08:54:29.446" v="7"/>
          <ac:inkMkLst>
            <pc:docMk/>
            <pc:sldMk cId="2355426607" sldId="900"/>
            <ac:inkMk id="10" creationId="{AC791E2D-3A24-0B45-09CC-933837ED328A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9.461" v="8"/>
          <ac:inkMkLst>
            <pc:docMk/>
            <pc:sldMk cId="2355426607" sldId="900"/>
            <ac:inkMk id="12" creationId="{68616584-F64D-25BE-A11C-3E2931146B19}"/>
          </ac:inkMkLst>
        </pc:inkChg>
        <pc:inkChg chg="add">
          <ac:chgData name="Guest User" userId="S::urn:spo:anon#e79078917f94d108e25e567a9a2ef38bfbf483399590cf0332573cd65b87df65::" providerId="AD" clId="Web-{105F9F05-CCCB-8F83-F2FE-4DACAE8BB5B8}" dt="2022-09-13T08:54:29.852" v="9"/>
          <ac:inkMkLst>
            <pc:docMk/>
            <pc:sldMk cId="2355426607" sldId="900"/>
            <ac:inkMk id="15" creationId="{E93EE330-FD0F-F231-4488-2D3E31DB47C4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9A03-E4D1-4E91-B5E2-94D8421DBD14}" type="datetimeFigureOut">
              <a:rPr lang="en-US" smtClean="0"/>
              <a:t>10/10/2022</a:t>
            </a:fld>
            <a:endParaRPr lang="en-US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387E2-CE41-4CEE-835B-4A7800CEE611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01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B9D86-9D93-4CA4-9643-095C50950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1CDE09-8ED9-4303-AEB7-E7986646C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467B0A-3231-4BF5-9162-348B6C383514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E7B1D2-6067-4DA0-925D-8F425FD7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1F6221C-B334-4F4E-9416-93D866960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F72A5F1-8BD8-4439-B545-02225874D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DD5D8-E16C-4C68-BFAD-8056E7A8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CA8D70-EC10-4D2C-A5F3-66B0DED2B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B3988-912E-4195-AA58-164641307A38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79E20E-6CB7-4B11-9E64-0A13E78F5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BC841FC-1040-4141-9A00-5660626D3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1DE8F2-9CFF-475F-933C-04A168BB0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0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7590CE7-0DCE-40DF-982F-0E98871E6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31388C-DEE2-4BC8-82BD-D8BEB692F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9E37307-339A-4123-96C0-AB9ACE021CCC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3EA2230-756D-472A-AC12-A4170063D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41ECDA-3A4D-4936-823F-40B25373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FD65B3E-BD16-48A0-A3AA-EFD089DF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25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4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695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210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34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7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99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92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AB086E-3D7E-4980-A4D1-9C7C7B80B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7B52FA-434D-4074-9D1D-1E9F21A5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E1926D-CA6D-4BBF-B1A4-570E69CA4C5C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EF8D523-2192-4B37-A7EA-AD96787D6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1AD941-5131-44F2-BF72-6D8D66F0B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26E049A-D0A7-4428-A4B6-3F9D1E3CA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8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460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85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043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14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293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989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73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62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650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2021AD-F89D-468F-AD2F-716550FA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E4D85C-E16B-4BAB-9C72-520FCD275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8C32B-D3F8-4FBC-8F5A-ABC7CE9B9260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8DFADDF-9FBA-4424-BB21-51056CB28C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52EA255-EB34-4990-87EF-DC5BD52B4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A553235-B2F2-435A-B7DF-474A4FA35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233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1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64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6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4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522A9-8FB4-43AE-8987-2DD0A43E2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8C678E-C137-4F92-94C5-99F816A9E4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68A3293-15EB-4D1E-8338-A325C275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69EA568-3802-401A-A403-2EFC3DE699F9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8BC5758-FF72-4B73-AE15-F0045F0A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06499E19-E081-4852-B353-8DF5A92E9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75D5B1-E066-413B-AC86-3D2BED6801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06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55797-ACA3-497D-A262-DDAAC163A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E98DCF-E651-4C55-8053-4DE68BA7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7768E7-405F-4132-94F7-C84D9373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6EB0EB-1C8A-483A-A048-1EE1DADA8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D09111D-3AC8-4DDC-B784-39C12BEB8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616AA39-25EE-4135-BB3E-0E06F849F895}"/>
              </a:ext>
            </a:extLst>
          </p:cNvPr>
          <p:cNvSpPr/>
          <p:nvPr userDrawn="1"/>
        </p:nvSpPr>
        <p:spPr>
          <a:xfrm>
            <a:off x="1" y="6712474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6B2BE930-52CE-4E2D-BCCF-3B1178C99A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1079" y="6628334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C364732-9842-455C-BC0D-7F2D1292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05568" y="6628334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4AA062E-4E5C-43A0-A7CB-E2D2540D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30885" y="662833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4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7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0DC78-788E-4DE6-9987-D2DF39EA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00A0072-3A36-4821-8EF1-A95FAEEAC716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2139CF-47B0-4167-902A-0BC72D3EA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19A6B8-A865-44BF-AF3B-87E63D00FB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182B724-4EF4-49F6-8457-5C7A04906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F93160E-7CBD-47C8-AA55-880DD180C7A8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92B09D6-7418-41E3-BE12-131ACEBA21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AF799B9-2A03-402E-A33B-DC3B4D809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A197BBE-E427-4971-942A-DA14ADA65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41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43D4BB-F4C8-48A4-A232-F21FD83A7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E39644-8F7A-47DE-9A58-E81016D5B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97DD1C-1199-42EF-834A-FF77A7195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B434874-F058-4255-B17F-91C71194A82A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C30FE88-EB5C-43A4-AE9F-804267D84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807C2EA-1FA4-4B6A-A4D7-02CE204F1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4C0CCA4-9B14-488F-9192-7EAE0DED8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5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D56E0-9D25-4D3B-8DF9-B7826F74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87D760-4CA6-4D5F-8A8C-9C469C7E2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C79DC8-4E16-4CBF-AFFB-0321089E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1D1E21C-E880-4882-9B88-992FA8476412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911D1B-73F1-46B2-997A-F42B4F6B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EA6F8A6-BA4D-42B5-8D81-9F7F8F8FF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E7104BD-17EF-47D3-B2CF-C021AA499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871" y="6213147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172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88DA54A-9A45-4E22-826C-4062850D8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4325"/>
            <a:ext cx="10515600" cy="881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558CE4-2C3D-46D3-9442-0210C3288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5900"/>
            <a:ext cx="10515600" cy="469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EEB9EB-29E5-4608-AC88-3D9F504F1CF4}"/>
              </a:ext>
            </a:extLst>
          </p:cNvPr>
          <p:cNvSpPr/>
          <p:nvPr userDrawn="1"/>
        </p:nvSpPr>
        <p:spPr>
          <a:xfrm>
            <a:off x="1" y="6702949"/>
            <a:ext cx="12192000" cy="202675"/>
          </a:xfrm>
          <a:prstGeom prst="rect">
            <a:avLst/>
          </a:prstGeom>
          <a:solidFill>
            <a:srgbClr val="113B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264A93A4-3399-4DE0-B5D2-ACBEA8C7F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51079" y="6618809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ARCs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04A626A-0886-401F-905F-3CCB4B92E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605568" y="6618809"/>
            <a:ext cx="2243657" cy="3492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Bianca Frommer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63BE45E-F3BD-480F-8C8E-882AD049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30885" y="661881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4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A598E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1A598E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598E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598E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598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1A598E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5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Bianca Frommer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24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>
            <a:extLst>
              <a:ext uri="{FF2B5EF4-FFF2-40B4-BE49-F238E27FC236}">
                <a16:creationId xmlns:a16="http://schemas.microsoft.com/office/drawing/2014/main" id="{8B8811E5-64C9-45E5-B156-DB165A78AFF9}"/>
              </a:ext>
            </a:extLst>
          </p:cNvPr>
          <p:cNvGrpSpPr/>
          <p:nvPr/>
        </p:nvGrpSpPr>
        <p:grpSpPr>
          <a:xfrm>
            <a:off x="1654126" y="1767229"/>
            <a:ext cx="1767276" cy="1332680"/>
            <a:chOff x="7491024" y="2305641"/>
            <a:chExt cx="1767276" cy="1332680"/>
          </a:xfrm>
        </p:grpSpPr>
        <p:sp>
          <p:nvSpPr>
            <p:cNvPr id="14" name="Rectangle: Rounded Corners 114">
              <a:extLst>
                <a:ext uri="{FF2B5EF4-FFF2-40B4-BE49-F238E27FC236}">
                  <a16:creationId xmlns:a16="http://schemas.microsoft.com/office/drawing/2014/main" id="{E7426104-66F7-4375-BAA7-9AA4BF57A1A8}"/>
                </a:ext>
              </a:extLst>
            </p:cNvPr>
            <p:cNvSpPr/>
            <p:nvPr/>
          </p:nvSpPr>
          <p:spPr>
            <a:xfrm>
              <a:off x="7491024" y="2462924"/>
              <a:ext cx="1584151" cy="1175397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1FC2A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5" name="Group 109">
              <a:extLst>
                <a:ext uri="{FF2B5EF4-FFF2-40B4-BE49-F238E27FC236}">
                  <a16:creationId xmlns:a16="http://schemas.microsoft.com/office/drawing/2014/main" id="{144CE72E-B1B9-43E7-BB64-C49E78A03504}"/>
                </a:ext>
              </a:extLst>
            </p:cNvPr>
            <p:cNvGrpSpPr/>
            <p:nvPr/>
          </p:nvGrpSpPr>
          <p:grpSpPr>
            <a:xfrm>
              <a:off x="7532655" y="2555768"/>
              <a:ext cx="1725645" cy="927590"/>
              <a:chOff x="8163049" y="4501674"/>
              <a:chExt cx="2098083" cy="1127787"/>
            </a:xfrm>
          </p:grpSpPr>
          <p:pic>
            <p:nvPicPr>
              <p:cNvPr id="19" name="Picture 12" descr="Galaxy Project">
                <a:extLst>
                  <a:ext uri="{FF2B5EF4-FFF2-40B4-BE49-F238E27FC236}">
                    <a16:creationId xmlns:a16="http://schemas.microsoft.com/office/drawing/2014/main" id="{B4C54037-D403-48F1-AE4F-EB79B47694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63049" y="4501674"/>
                <a:ext cx="1127787" cy="11277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" name="TextBox 111">
                <a:extLst>
                  <a:ext uri="{FF2B5EF4-FFF2-40B4-BE49-F238E27FC236}">
                    <a16:creationId xmlns:a16="http://schemas.microsoft.com/office/drawing/2014/main" id="{41B61ED8-D1A3-4660-ACE8-3A2D59BAB6A6}"/>
                  </a:ext>
                </a:extLst>
              </p:cNvPr>
              <p:cNvSpPr txBox="1"/>
              <p:nvPr/>
            </p:nvSpPr>
            <p:spPr>
              <a:xfrm>
                <a:off x="8870685" y="4793440"/>
                <a:ext cx="1390447" cy="4864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595959">
                        <a:lumMod val="50000"/>
                        <a:lumOff val="50000"/>
                      </a:srgbClr>
                    </a:solidFill>
                    <a:effectLst/>
                    <a:uLnTx/>
                    <a:uFillTx/>
                  </a:rPr>
                  <a:t>Galaxy</a:t>
                </a:r>
              </a:p>
            </p:txBody>
          </p:sp>
        </p:grpSp>
        <p:grpSp>
          <p:nvGrpSpPr>
            <p:cNvPr id="16" name="Group 119">
              <a:extLst>
                <a:ext uri="{FF2B5EF4-FFF2-40B4-BE49-F238E27FC236}">
                  <a16:creationId xmlns:a16="http://schemas.microsoft.com/office/drawing/2014/main" id="{37FF3A5B-4F37-4E09-9615-F4056E8536BB}"/>
                </a:ext>
              </a:extLst>
            </p:cNvPr>
            <p:cNvGrpSpPr/>
            <p:nvPr/>
          </p:nvGrpSpPr>
          <p:grpSpPr>
            <a:xfrm>
              <a:off x="8721359" y="2305641"/>
              <a:ext cx="536941" cy="524511"/>
              <a:chOff x="9015281" y="2404734"/>
              <a:chExt cx="536941" cy="524511"/>
            </a:xfrm>
          </p:grpSpPr>
          <p:sp>
            <p:nvSpPr>
              <p:cNvPr id="17" name="Freeform: Shape 116">
                <a:extLst>
                  <a:ext uri="{FF2B5EF4-FFF2-40B4-BE49-F238E27FC236}">
                    <a16:creationId xmlns:a16="http://schemas.microsoft.com/office/drawing/2014/main" id="{35927750-10E5-468F-8948-8E2F2B401390}"/>
                  </a:ext>
                </a:extLst>
              </p:cNvPr>
              <p:cNvSpPr/>
              <p:nvPr/>
            </p:nvSpPr>
            <p:spPr>
              <a:xfrm>
                <a:off x="9048909" y="2404734"/>
                <a:ext cx="503313" cy="454566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solidFill>
                <a:sysClr val="window" lastClr="FFFFFF"/>
              </a:solidFill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Freeform: Shape 118">
                <a:extLst>
                  <a:ext uri="{FF2B5EF4-FFF2-40B4-BE49-F238E27FC236}">
                    <a16:creationId xmlns:a16="http://schemas.microsoft.com/office/drawing/2014/main" id="{E961201C-F394-47BD-9F4B-BDEBC63128F6}"/>
                  </a:ext>
                </a:extLst>
              </p:cNvPr>
              <p:cNvSpPr/>
              <p:nvPr/>
            </p:nvSpPr>
            <p:spPr>
              <a:xfrm>
                <a:off x="9015281" y="2669473"/>
                <a:ext cx="245301" cy="259772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2D3E5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" name="Group 26">
            <a:extLst>
              <a:ext uri="{FF2B5EF4-FFF2-40B4-BE49-F238E27FC236}">
                <a16:creationId xmlns:a16="http://schemas.microsoft.com/office/drawing/2014/main" id="{A5DA314D-CC86-4B6B-B430-71765EC170BC}"/>
              </a:ext>
            </a:extLst>
          </p:cNvPr>
          <p:cNvGrpSpPr/>
          <p:nvPr/>
        </p:nvGrpSpPr>
        <p:grpSpPr>
          <a:xfrm rot="5400000">
            <a:off x="2021805" y="3049852"/>
            <a:ext cx="827108" cy="576488"/>
            <a:chOff x="4113669" y="3025404"/>
            <a:chExt cx="827108" cy="576488"/>
          </a:xfrm>
        </p:grpSpPr>
        <p:sp>
          <p:nvSpPr>
            <p:cNvPr id="22" name="Arrow: Right 24">
              <a:extLst>
                <a:ext uri="{FF2B5EF4-FFF2-40B4-BE49-F238E27FC236}">
                  <a16:creationId xmlns:a16="http://schemas.microsoft.com/office/drawing/2014/main" id="{1F438C8E-1A63-43EC-BACE-E29596487800}"/>
                </a:ext>
              </a:extLst>
            </p:cNvPr>
            <p:cNvSpPr/>
            <p:nvPr/>
          </p:nvSpPr>
          <p:spPr>
            <a:xfrm>
              <a:off x="4327257" y="3025404"/>
              <a:ext cx="613520" cy="303893"/>
            </a:xfrm>
            <a:prstGeom prst="rightArrow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row: Right 25">
              <a:extLst>
                <a:ext uri="{FF2B5EF4-FFF2-40B4-BE49-F238E27FC236}">
                  <a16:creationId xmlns:a16="http://schemas.microsoft.com/office/drawing/2014/main" id="{87C66E07-3407-40BD-BB94-9DDCAA3DEFF9}"/>
                </a:ext>
              </a:extLst>
            </p:cNvPr>
            <p:cNvSpPr/>
            <p:nvPr/>
          </p:nvSpPr>
          <p:spPr>
            <a:xfrm rot="10800000">
              <a:off x="4113669" y="3297999"/>
              <a:ext cx="613520" cy="303893"/>
            </a:xfrm>
            <a:prstGeom prst="rightArrow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6" name="Picture 37">
            <a:extLst>
              <a:ext uri="{FF2B5EF4-FFF2-40B4-BE49-F238E27FC236}">
                <a16:creationId xmlns:a16="http://schemas.microsoft.com/office/drawing/2014/main" id="{5CEB5135-16A0-45BB-9D6B-BCD578B9E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618" y="3829630"/>
            <a:ext cx="1225165" cy="12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65421"/>
      </p:ext>
    </p:extLst>
  </p:cSld>
  <p:clrMapOvr>
    <a:masterClrMapping/>
  </p:clrMapOvr>
</p:sld>
</file>

<file path=ppt/theme/theme1.xml><?xml version="1.0" encoding="utf-8"?>
<a:theme xmlns:a="http://schemas.openxmlformats.org/drawingml/2006/main" name="Boer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152AAFDA-A6E4-4733-AEA9-5F4CD04E8F98}"/>
</file>

<file path=customXml/itemProps2.xml><?xml version="1.0" encoding="utf-8"?>
<ds:datastoreItem xmlns:ds="http://schemas.openxmlformats.org/officeDocument/2006/customXml" ds:itemID="{DAEBCBC9-9573-4645-9BBC-7954438E90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24F39D-D5F2-4546-8BAC-6C54B5819BEB}">
  <ds:schemaRefs>
    <ds:schemaRef ds:uri="http://schemas.microsoft.com/office/2006/metadata/properties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Boerner</vt:lpstr>
      <vt:lpstr>Office Theme</vt:lpstr>
      <vt:lpstr>1_Office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‘Börner‘</dc:title>
  <dc:creator>Bianca Frommer</dc:creator>
  <cp:lastModifiedBy>Cristina Martins Rodrigues</cp:lastModifiedBy>
  <cp:revision>396</cp:revision>
  <dcterms:created xsi:type="dcterms:W3CDTF">2020-10-20T14:55:58Z</dcterms:created>
  <dcterms:modified xsi:type="dcterms:W3CDTF">2022-10-10T09:26:00Z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