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9" r:id="rId5"/>
  </p:sldMasterIdLst>
  <p:notesMasterIdLst>
    <p:notesMasterId r:id="rId7"/>
  </p:notesMasterIdLst>
  <p:sldIdLst>
    <p:sldId id="6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08CF7-1804-453D-900E-7D50BF39ADA6}" v="1" dt="2022-10-09T19:51:58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22708CF7-1804-453D-900E-7D50BF39ADA6}"/>
    <pc:docChg chg="delSld modSld">
      <pc:chgData name="Cristina Martins Rodrigues" userId="459032d2-6611-47f6-b546-c79c040e89ab" providerId="ADAL" clId="{22708CF7-1804-453D-900E-7D50BF39ADA6}" dt="2022-10-09T19:51:58.287" v="4"/>
      <pc:docMkLst>
        <pc:docMk/>
      </pc:docMkLst>
      <pc:sldChg chg="del">
        <pc:chgData name="Cristina Martins Rodrigues" userId="459032d2-6611-47f6-b546-c79c040e89ab" providerId="ADAL" clId="{22708CF7-1804-453D-900E-7D50BF39ADA6}" dt="2022-10-09T19:51:51.600" v="0" actId="47"/>
        <pc:sldMkLst>
          <pc:docMk/>
          <pc:sldMk cId="3186881131" sldId="663"/>
        </pc:sldMkLst>
      </pc:sldChg>
      <pc:sldChg chg="modAnim">
        <pc:chgData name="Cristina Martins Rodrigues" userId="459032d2-6611-47f6-b546-c79c040e89ab" providerId="ADAL" clId="{22708CF7-1804-453D-900E-7D50BF39ADA6}" dt="2022-10-09T19:51:58.287" v="4"/>
        <pc:sldMkLst>
          <pc:docMk/>
          <pc:sldMk cId="3297293374" sldId="664"/>
        </pc:sldMkLst>
      </pc:sldChg>
      <pc:sldChg chg="del">
        <pc:chgData name="Cristina Martins Rodrigues" userId="459032d2-6611-47f6-b546-c79c040e89ab" providerId="ADAL" clId="{22708CF7-1804-453D-900E-7D50BF39ADA6}" dt="2022-10-09T19:51:53.409" v="2" actId="47"/>
        <pc:sldMkLst>
          <pc:docMk/>
          <pc:sldMk cId="821653136" sldId="665"/>
        </pc:sldMkLst>
      </pc:sldChg>
      <pc:sldChg chg="del">
        <pc:chgData name="Cristina Martins Rodrigues" userId="459032d2-6611-47f6-b546-c79c040e89ab" providerId="ADAL" clId="{22708CF7-1804-453D-900E-7D50BF39ADA6}" dt="2022-10-09T19:51:54.038" v="3" actId="47"/>
        <pc:sldMkLst>
          <pc:docMk/>
          <pc:sldMk cId="2153292457" sldId="666"/>
        </pc:sldMkLst>
      </pc:sldChg>
      <pc:sldChg chg="del">
        <pc:chgData name="Cristina Martins Rodrigues" userId="459032d2-6611-47f6-b546-c79c040e89ab" providerId="ADAL" clId="{22708CF7-1804-453D-900E-7D50BF39ADA6}" dt="2022-10-09T19:51:52.976" v="1" actId="47"/>
        <pc:sldMkLst>
          <pc:docMk/>
          <pc:sldMk cId="1457570974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39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0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4D85064-0498-46E1-8B26-A89753F84264}"/>
              </a:ext>
            </a:extLst>
          </p:cNvPr>
          <p:cNvGrpSpPr/>
          <p:nvPr/>
        </p:nvGrpSpPr>
        <p:grpSpPr>
          <a:xfrm>
            <a:off x="7084163" y="3679358"/>
            <a:ext cx="1665158" cy="1830621"/>
            <a:chOff x="6012509" y="4260453"/>
            <a:chExt cx="875560" cy="934905"/>
          </a:xfrm>
        </p:grpSpPr>
        <p:sp>
          <p:nvSpPr>
            <p:cNvPr id="139" name="Grafik 137" descr="Person mit Idee mit einfarbiger Füllung">
              <a:extLst>
                <a:ext uri="{FF2B5EF4-FFF2-40B4-BE49-F238E27FC236}">
                  <a16:creationId xmlns:a16="http://schemas.microsoft.com/office/drawing/2014/main" id="{30E0D4B8-FC3C-4A52-BE51-A56ABC08A034}"/>
                </a:ext>
              </a:extLst>
            </p:cNvPr>
            <p:cNvSpPr/>
            <p:nvPr/>
          </p:nvSpPr>
          <p:spPr>
            <a:xfrm>
              <a:off x="6012509" y="4758478"/>
              <a:ext cx="875560" cy="436880"/>
            </a:xfrm>
            <a:custGeom>
              <a:avLst/>
              <a:gdLst>
                <a:gd name="connsiteX0" fmla="*/ 875526 w 875560"/>
                <a:gd name="connsiteY0" fmla="*/ 436880 h 436880"/>
                <a:gd name="connsiteX1" fmla="*/ 875526 w 875560"/>
                <a:gd name="connsiteY1" fmla="*/ 217809 h 436880"/>
                <a:gd name="connsiteX2" fmla="*/ 831560 w 875560"/>
                <a:gd name="connsiteY2" fmla="*/ 130130 h 436880"/>
                <a:gd name="connsiteX3" fmla="*/ 617290 w 875560"/>
                <a:gd name="connsiteY3" fmla="*/ 29059 h 436880"/>
                <a:gd name="connsiteX4" fmla="*/ 437131 w 875560"/>
                <a:gd name="connsiteY4" fmla="*/ 2 h 436880"/>
                <a:gd name="connsiteX5" fmla="*/ 257983 w 875560"/>
                <a:gd name="connsiteY5" fmla="*/ 27796 h 436880"/>
                <a:gd name="connsiteX6" fmla="*/ 43713 w 875560"/>
                <a:gd name="connsiteY6" fmla="*/ 128867 h 436880"/>
                <a:gd name="connsiteX7" fmla="*/ 0 w 875560"/>
                <a:gd name="connsiteY7" fmla="*/ 216546 h 436880"/>
                <a:gd name="connsiteX8" fmla="*/ 0 w 875560"/>
                <a:gd name="connsiteY8" fmla="*/ 43688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5560" h="436880">
                  <a:moveTo>
                    <a:pt x="875526" y="436880"/>
                  </a:moveTo>
                  <a:lnTo>
                    <a:pt x="875526" y="217809"/>
                  </a:lnTo>
                  <a:cubicBezTo>
                    <a:pt x="876421" y="183079"/>
                    <a:pt x="859928" y="150188"/>
                    <a:pt x="831560" y="130130"/>
                  </a:cubicBezTo>
                  <a:cubicBezTo>
                    <a:pt x="768424" y="81116"/>
                    <a:pt x="695269" y="46608"/>
                    <a:pt x="617290" y="29059"/>
                  </a:cubicBezTo>
                  <a:cubicBezTo>
                    <a:pt x="558775" y="11493"/>
                    <a:pt x="498201" y="1722"/>
                    <a:pt x="437131" y="2"/>
                  </a:cubicBezTo>
                  <a:cubicBezTo>
                    <a:pt x="376330" y="-137"/>
                    <a:pt x="315884" y="9242"/>
                    <a:pt x="257983" y="27796"/>
                  </a:cubicBezTo>
                  <a:cubicBezTo>
                    <a:pt x="181114" y="48467"/>
                    <a:pt x="108553" y="82695"/>
                    <a:pt x="43713" y="128867"/>
                  </a:cubicBezTo>
                  <a:cubicBezTo>
                    <a:pt x="16325" y="149725"/>
                    <a:pt x="174" y="182119"/>
                    <a:pt x="0" y="216546"/>
                  </a:cubicBezTo>
                  <a:lnTo>
                    <a:pt x="0" y="436880"/>
                  </a:lnTo>
                  <a:close/>
                </a:path>
              </a:pathLst>
            </a:custGeom>
            <a:solidFill>
              <a:srgbClr val="75797C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Grafik 137" descr="Person mit Idee mit einfarbiger Füllung">
              <a:extLst>
                <a:ext uri="{FF2B5EF4-FFF2-40B4-BE49-F238E27FC236}">
                  <a16:creationId xmlns:a16="http://schemas.microsoft.com/office/drawing/2014/main" id="{30E0D4B8-FC3C-4A52-BE51-A56ABC08A034}"/>
                </a:ext>
              </a:extLst>
            </p:cNvPr>
            <p:cNvSpPr/>
            <p:nvPr/>
          </p:nvSpPr>
          <p:spPr>
            <a:xfrm>
              <a:off x="6230569" y="4260453"/>
              <a:ext cx="438142" cy="438142"/>
            </a:xfrm>
            <a:custGeom>
              <a:avLst/>
              <a:gdLst>
                <a:gd name="connsiteX0" fmla="*/ 438142 w 438142"/>
                <a:gd name="connsiteY0" fmla="*/ 219071 h 438142"/>
                <a:gd name="connsiteX1" fmla="*/ 219071 w 438142"/>
                <a:gd name="connsiteY1" fmla="*/ 438142 h 438142"/>
                <a:gd name="connsiteX2" fmla="*/ 0 w 438142"/>
                <a:gd name="connsiteY2" fmla="*/ 219071 h 438142"/>
                <a:gd name="connsiteX3" fmla="*/ 219071 w 438142"/>
                <a:gd name="connsiteY3" fmla="*/ 0 h 438142"/>
                <a:gd name="connsiteX4" fmla="*/ 438142 w 438142"/>
                <a:gd name="connsiteY4" fmla="*/ 219071 h 4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2" h="438142">
                  <a:moveTo>
                    <a:pt x="438142" y="219071"/>
                  </a:moveTo>
                  <a:cubicBezTo>
                    <a:pt x="438142" y="340061"/>
                    <a:pt x="340061" y="438142"/>
                    <a:pt x="219071" y="438142"/>
                  </a:cubicBezTo>
                  <a:cubicBezTo>
                    <a:pt x="98081" y="438142"/>
                    <a:pt x="0" y="340061"/>
                    <a:pt x="0" y="219071"/>
                  </a:cubicBezTo>
                  <a:cubicBezTo>
                    <a:pt x="0" y="98081"/>
                    <a:pt x="98081" y="0"/>
                    <a:pt x="219071" y="0"/>
                  </a:cubicBezTo>
                  <a:cubicBezTo>
                    <a:pt x="340061" y="0"/>
                    <a:pt x="438142" y="98081"/>
                    <a:pt x="438142" y="219071"/>
                  </a:cubicBezTo>
                  <a:close/>
                </a:path>
              </a:pathLst>
            </a:custGeom>
            <a:solidFill>
              <a:srgbClr val="75797C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145" name="Grafik 144" descr="Lichter an mit einfarbiger Füllung">
            <a:extLst>
              <a:ext uri="{FF2B5EF4-FFF2-40B4-BE49-F238E27FC236}">
                <a16:creationId xmlns:a16="http://schemas.microsoft.com/office/drawing/2014/main" id="{CB01177C-1805-4F93-B812-25629D6C7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6131" y="1973090"/>
            <a:ext cx="914400" cy="914400"/>
          </a:xfrm>
          <a:prstGeom prst="rect">
            <a:avLst/>
          </a:prstGeom>
        </p:spPr>
      </p:pic>
      <p:sp>
        <p:nvSpPr>
          <p:cNvPr id="154" name="Wolke 153">
            <a:extLst>
              <a:ext uri="{FF2B5EF4-FFF2-40B4-BE49-F238E27FC236}">
                <a16:creationId xmlns:a16="http://schemas.microsoft.com/office/drawing/2014/main" id="{B4ECA4A3-F8C5-4708-8717-1B2173E067CA}"/>
              </a:ext>
            </a:extLst>
          </p:cNvPr>
          <p:cNvSpPr/>
          <p:nvPr/>
        </p:nvSpPr>
        <p:spPr>
          <a:xfrm>
            <a:off x="8474105" y="1541886"/>
            <a:ext cx="2578452" cy="1776809"/>
          </a:xfrm>
          <a:prstGeom prst="cloud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6F07B83-1EA2-46D4-AD2E-EF9AD0EDA44D}"/>
              </a:ext>
            </a:extLst>
          </p:cNvPr>
          <p:cNvSpPr/>
          <p:nvPr/>
        </p:nvSpPr>
        <p:spPr>
          <a:xfrm>
            <a:off x="8795691" y="3265268"/>
            <a:ext cx="324000" cy="324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98F66E6-F0E2-43E9-A30D-25EF578E3DD5}"/>
              </a:ext>
            </a:extLst>
          </p:cNvPr>
          <p:cNvSpPr/>
          <p:nvPr/>
        </p:nvSpPr>
        <p:spPr>
          <a:xfrm>
            <a:off x="8594112" y="3589268"/>
            <a:ext cx="252000" cy="252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8C8583B-219D-47C7-9C5A-BAFC3EAF99B7}"/>
              </a:ext>
            </a:extLst>
          </p:cNvPr>
          <p:cNvSpPr/>
          <p:nvPr/>
        </p:nvSpPr>
        <p:spPr>
          <a:xfrm>
            <a:off x="8384105" y="3794058"/>
            <a:ext cx="180000" cy="180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2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|9.8|9.5|23.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DBE34-339A-4772-872F-2C4A525671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2022-10-09T19:52:01Z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