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9" r:id="rId5"/>
  </p:sldMasterIdLst>
  <p:notesMasterIdLst>
    <p:notesMasterId r:id="rId7"/>
  </p:notesMasterIdLst>
  <p:sldIdLst>
    <p:sldId id="62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1E9D8-A7B9-4077-B54B-2E5B627F58E9}" v="1" dt="2022-10-09T19:36:49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9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rilhaus" userId="S::brilhaus@nfdi4plants.org::b22096c1-5902-44b1-ad15-49b931137396" providerId="AD" clId="Web-{574BC0EB-EDF7-D0D9-E50E-F7DF6C5B0CC2}"/>
    <pc:docChg chg="modSld">
      <pc:chgData name="Dominik Brilhaus" userId="S::brilhaus@nfdi4plants.org::b22096c1-5902-44b1-ad15-49b931137396" providerId="AD" clId="Web-{574BC0EB-EDF7-D0D9-E50E-F7DF6C5B0CC2}" dt="2022-04-12T11:53:13.703" v="1" actId="1076"/>
      <pc:docMkLst>
        <pc:docMk/>
      </pc:docMkLst>
      <pc:sldChg chg="modSp">
        <pc:chgData name="Dominik Brilhaus" userId="S::brilhaus@nfdi4plants.org::b22096c1-5902-44b1-ad15-49b931137396" providerId="AD" clId="Web-{574BC0EB-EDF7-D0D9-E50E-F7DF6C5B0CC2}" dt="2022-04-12T11:53:13.703" v="1" actId="1076"/>
        <pc:sldMkLst>
          <pc:docMk/>
          <pc:sldMk cId="2600597060" sldId="785"/>
        </pc:sldMkLst>
        <pc:spChg chg="mod">
          <ac:chgData name="Dominik Brilhaus" userId="S::brilhaus@nfdi4plants.org::b22096c1-5902-44b1-ad15-49b931137396" providerId="AD" clId="Web-{574BC0EB-EDF7-D0D9-E50E-F7DF6C5B0CC2}" dt="2022-04-12T11:53:13.703" v="1" actId="1076"/>
          <ac:spMkLst>
            <pc:docMk/>
            <pc:sldMk cId="2600597060" sldId="785"/>
            <ac:spMk id="7" creationId="{CA9CDD18-98C2-4DA7-BBFD-875D70CDFB8E}"/>
          </ac:spMkLst>
        </pc:spChg>
      </pc:sldChg>
    </pc:docChg>
  </pc:docChgLst>
  <pc:docChgLst>
    <pc:chgData name="Cristina Martins Rodrigues" userId="459032d2-6611-47f6-b546-c79c040e89ab" providerId="ADAL" clId="{9E571CA9-24B5-429B-8E96-4D01B58DE76F}"/>
    <pc:docChg chg="undo custSel addSld modSld sldOrd">
      <pc:chgData name="Cristina Martins Rodrigues" userId="459032d2-6611-47f6-b546-c79c040e89ab" providerId="ADAL" clId="{9E571CA9-24B5-429B-8E96-4D01B58DE76F}" dt="2022-03-22T22:45:18.469" v="82"/>
      <pc:docMkLst>
        <pc:docMk/>
      </pc:docMkLst>
      <pc:sldChg chg="add">
        <pc:chgData name="Cristina Martins Rodrigues" userId="459032d2-6611-47f6-b546-c79c040e89ab" providerId="ADAL" clId="{9E571CA9-24B5-429B-8E96-4D01B58DE76F}" dt="2022-03-22T22:43:33.667" v="80"/>
        <pc:sldMkLst>
          <pc:docMk/>
          <pc:sldMk cId="2226398919" sldId="517"/>
        </pc:sldMkLst>
      </pc:sldChg>
      <pc:sldChg chg="ord">
        <pc:chgData name="Cristina Martins Rodrigues" userId="459032d2-6611-47f6-b546-c79c040e89ab" providerId="ADAL" clId="{9E571CA9-24B5-429B-8E96-4D01B58DE76F}" dt="2022-03-22T22:21:18.104" v="67"/>
        <pc:sldMkLst>
          <pc:docMk/>
          <pc:sldMk cId="2276116518" sldId="581"/>
        </pc:sldMkLst>
      </pc:sldChg>
      <pc:sldChg chg="add">
        <pc:chgData name="Cristina Martins Rodrigues" userId="459032d2-6611-47f6-b546-c79c040e89ab" providerId="ADAL" clId="{9E571CA9-24B5-429B-8E96-4D01B58DE76F}" dt="2022-03-22T22:45:18.469" v="82"/>
        <pc:sldMkLst>
          <pc:docMk/>
          <pc:sldMk cId="1823276327" sldId="612"/>
        </pc:sldMkLst>
      </pc:sldChg>
      <pc:sldChg chg="add">
        <pc:chgData name="Cristina Martins Rodrigues" userId="459032d2-6611-47f6-b546-c79c040e89ab" providerId="ADAL" clId="{9E571CA9-24B5-429B-8E96-4D01B58DE76F}" dt="2022-03-22T22:33:42.366" v="79"/>
        <pc:sldMkLst>
          <pc:docMk/>
          <pc:sldMk cId="1526150027" sldId="621"/>
        </pc:sldMkLst>
      </pc:sldChg>
      <pc:sldChg chg="addSp delSp modSp modAnim">
        <pc:chgData name="Cristina Martins Rodrigues" userId="459032d2-6611-47f6-b546-c79c040e89ab" providerId="ADAL" clId="{9E571CA9-24B5-429B-8E96-4D01B58DE76F}" dt="2022-03-22T22:17:20.456" v="26"/>
        <pc:sldMkLst>
          <pc:docMk/>
          <pc:sldMk cId="1758832187" sldId="629"/>
        </pc:sldMkLst>
        <pc:picChg chg="add del mod">
          <ac:chgData name="Cristina Martins Rodrigues" userId="459032d2-6611-47f6-b546-c79c040e89ab" providerId="ADAL" clId="{9E571CA9-24B5-429B-8E96-4D01B58DE76F}" dt="2022-03-22T22:17:20.456" v="26"/>
          <ac:picMkLst>
            <pc:docMk/>
            <pc:sldMk cId="1758832187" sldId="629"/>
            <ac:picMk id="11" creationId="{B13CEFD1-4CEE-4AF4-A31D-723E281C71B1}"/>
          </ac:picMkLst>
        </pc:picChg>
      </pc:sldChg>
      <pc:sldChg chg="modSp mod ord">
        <pc:chgData name="Cristina Martins Rodrigues" userId="459032d2-6611-47f6-b546-c79c040e89ab" providerId="ADAL" clId="{9E571CA9-24B5-429B-8E96-4D01B58DE76F}" dt="2022-03-22T22:18:41.550" v="65" actId="20577"/>
        <pc:sldMkLst>
          <pc:docMk/>
          <pc:sldMk cId="1279434791" sldId="660"/>
        </pc:sldMkLst>
        <pc:spChg chg="mod">
          <ac:chgData name="Cristina Martins Rodrigues" userId="459032d2-6611-47f6-b546-c79c040e89ab" providerId="ADAL" clId="{9E571CA9-24B5-429B-8E96-4D01B58DE76F}" dt="2022-03-22T22:18:41.550" v="65" actId="20577"/>
          <ac:spMkLst>
            <pc:docMk/>
            <pc:sldMk cId="1279434791" sldId="660"/>
            <ac:spMk id="171" creationId="{31279E26-55E3-4646-9E7A-1DA95F477861}"/>
          </ac:spMkLst>
        </pc:spChg>
      </pc:sldChg>
      <pc:sldChg chg="addSp delSp modSp add mod addAnim delAnim modAnim">
        <pc:chgData name="Cristina Martins Rodrigues" userId="459032d2-6611-47f6-b546-c79c040e89ab" providerId="ADAL" clId="{9E571CA9-24B5-429B-8E96-4D01B58DE76F}" dt="2022-03-22T15:01:50.762" v="19" actId="478"/>
        <pc:sldMkLst>
          <pc:docMk/>
          <pc:sldMk cId="2672822533" sldId="668"/>
        </pc:sldMkLst>
        <pc:spChg chg="del">
          <ac:chgData name="Cristina Martins Rodrigues" userId="459032d2-6611-47f6-b546-c79c040e89ab" providerId="ADAL" clId="{9E571CA9-24B5-429B-8E96-4D01B58DE76F}" dt="2022-03-22T15:01:25.840" v="4" actId="478"/>
          <ac:spMkLst>
            <pc:docMk/>
            <pc:sldMk cId="2672822533" sldId="668"/>
            <ac:spMk id="75" creationId="{9E44ECC8-A558-4A16-877A-B4699683A46E}"/>
          </ac:spMkLst>
        </pc:spChg>
        <pc:spChg chg="del">
          <ac:chgData name="Cristina Martins Rodrigues" userId="459032d2-6611-47f6-b546-c79c040e89ab" providerId="ADAL" clId="{9E571CA9-24B5-429B-8E96-4D01B58DE76F}" dt="2022-03-22T15:01:28.911" v="6" actId="478"/>
          <ac:spMkLst>
            <pc:docMk/>
            <pc:sldMk cId="2672822533" sldId="668"/>
            <ac:spMk id="77" creationId="{648530D3-202A-4509-BAFA-96BB02375111}"/>
          </ac:spMkLst>
        </pc:spChg>
        <pc:spChg chg="del">
          <ac:chgData name="Cristina Martins Rodrigues" userId="459032d2-6611-47f6-b546-c79c040e89ab" providerId="ADAL" clId="{9E571CA9-24B5-429B-8E96-4D01B58DE76F}" dt="2022-03-22T15:01:33.479" v="9" actId="478"/>
          <ac:spMkLst>
            <pc:docMk/>
            <pc:sldMk cId="2672822533" sldId="668"/>
            <ac:spMk id="79" creationId="{C173CF04-BE0E-4D7B-8DC3-E4FA27B9E01D}"/>
          </ac:spMkLst>
        </pc:spChg>
        <pc:grpChg chg="mod">
          <ac:chgData name="Cristina Martins Rodrigues" userId="459032d2-6611-47f6-b546-c79c040e89ab" providerId="ADAL" clId="{9E571CA9-24B5-429B-8E96-4D01B58DE76F}" dt="2022-03-22T15:01:22.385" v="2" actId="1076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9E571CA9-24B5-429B-8E96-4D01B58DE76F}" dt="2022-03-22T15:01:37.162" v="11" actId="478"/>
          <ac:grpSpMkLst>
            <pc:docMk/>
            <pc:sldMk cId="2672822533" sldId="668"/>
            <ac:grpSpMk id="606" creationId="{884D5D63-3753-45EA-ACFD-0EF05CE2CB08}"/>
          </ac:grpSpMkLst>
        </pc:grpChg>
        <pc:grpChg chg="del">
          <ac:chgData name="Cristina Martins Rodrigues" userId="459032d2-6611-47f6-b546-c79c040e89ab" providerId="ADAL" clId="{9E571CA9-24B5-429B-8E96-4D01B58DE76F}" dt="2022-03-22T15:01:45.651" v="17" actId="478"/>
          <ac:grpSpMkLst>
            <pc:docMk/>
            <pc:sldMk cId="2672822533" sldId="668"/>
            <ac:grpSpMk id="622" creationId="{BF2DF969-9393-41AE-921B-ABE4C09707DE}"/>
          </ac:grpSpMkLst>
        </pc:grpChg>
        <pc:grpChg chg="del">
          <ac:chgData name="Cristina Martins Rodrigues" userId="459032d2-6611-47f6-b546-c79c040e89ab" providerId="ADAL" clId="{9E571CA9-24B5-429B-8E96-4D01B58DE76F}" dt="2022-03-22T15:01:36.015" v="10" actId="478"/>
          <ac:grpSpMkLst>
            <pc:docMk/>
            <pc:sldMk cId="2672822533" sldId="668"/>
            <ac:grpSpMk id="658" creationId="{96B97206-51A3-4BA1-ABEA-57543E35D4F4}"/>
          </ac:grpSpMkLst>
        </pc:grpChg>
        <pc:graphicFrameChg chg="del">
          <ac:chgData name="Cristina Martins Rodrigues" userId="459032d2-6611-47f6-b546-c79c040e89ab" providerId="ADAL" clId="{9E571CA9-24B5-429B-8E96-4D01B58DE76F}" dt="2022-03-22T15:01:41.482" v="14" actId="478"/>
          <ac:graphicFrameMkLst>
            <pc:docMk/>
            <pc:sldMk cId="2672822533" sldId="668"/>
            <ac:graphicFrameMk id="81" creationId="{3639D4F0-486E-4CC2-A3D4-02433E6F512B}"/>
          </ac:graphicFrameMkLst>
        </pc:graphicFrameChg>
        <pc:picChg chg="add del">
          <ac:chgData name="Cristina Martins Rodrigues" userId="459032d2-6611-47f6-b546-c79c040e89ab" providerId="ADAL" clId="{9E571CA9-24B5-429B-8E96-4D01B58DE76F}" dt="2022-03-22T15:01:50.762" v="19" actId="478"/>
          <ac:picMkLst>
            <pc:docMk/>
            <pc:sldMk cId="2672822533" sldId="668"/>
            <ac:picMk id="5" creationId="{37D898A6-D429-4DD1-9848-AB0FCDC3127F}"/>
          </ac:picMkLst>
        </pc:picChg>
        <pc:picChg chg="del">
          <ac:chgData name="Cristina Martins Rodrigues" userId="459032d2-6611-47f6-b546-c79c040e89ab" providerId="ADAL" clId="{9E571CA9-24B5-429B-8E96-4D01B58DE76F}" dt="2022-03-22T15:01:24.301" v="3" actId="478"/>
          <ac:picMkLst>
            <pc:docMk/>
            <pc:sldMk cId="2672822533" sldId="668"/>
            <ac:picMk id="74" creationId="{517EE61B-D631-4A3F-9D13-00BFC94A1D4A}"/>
          </ac:picMkLst>
        </pc:picChg>
        <pc:picChg chg="del">
          <ac:chgData name="Cristina Martins Rodrigues" userId="459032d2-6611-47f6-b546-c79c040e89ab" providerId="ADAL" clId="{9E571CA9-24B5-429B-8E96-4D01B58DE76F}" dt="2022-03-22T15:01:30.091" v="7" actId="478"/>
          <ac:picMkLst>
            <pc:docMk/>
            <pc:sldMk cId="2672822533" sldId="668"/>
            <ac:picMk id="76" creationId="{D6BF53FA-B825-457A-B3A1-C837FCB97F43}"/>
          </ac:picMkLst>
        </pc:picChg>
        <pc:picChg chg="del">
          <ac:chgData name="Cristina Martins Rodrigues" userId="459032d2-6611-47f6-b546-c79c040e89ab" providerId="ADAL" clId="{9E571CA9-24B5-429B-8E96-4D01B58DE76F}" dt="2022-03-22T15:01:31.300" v="8" actId="478"/>
          <ac:picMkLst>
            <pc:docMk/>
            <pc:sldMk cId="2672822533" sldId="668"/>
            <ac:picMk id="78" creationId="{AAC03C6C-D46F-4806-9F4C-4FB4F307BF84}"/>
          </ac:picMkLst>
        </pc:picChg>
        <pc:picChg chg="del">
          <ac:chgData name="Cristina Martins Rodrigues" userId="459032d2-6611-47f6-b546-c79c040e89ab" providerId="ADAL" clId="{9E571CA9-24B5-429B-8E96-4D01B58DE76F}" dt="2022-03-22T15:01:27.358" v="5" actId="478"/>
          <ac:picMkLst>
            <pc:docMk/>
            <pc:sldMk cId="2672822533" sldId="668"/>
            <ac:picMk id="80" creationId="{7BF67705-8818-4E9C-B8F1-D21368B3F9F3}"/>
          </ac:picMkLst>
        </pc:picChg>
      </pc:sldChg>
      <pc:sldChg chg="addSp modSp new mod modAnim">
        <pc:chgData name="Cristina Martins Rodrigues" userId="459032d2-6611-47f6-b546-c79c040e89ab" providerId="ADAL" clId="{9E571CA9-24B5-429B-8E96-4D01B58DE76F}" dt="2022-03-22T15:02:53.807" v="24" actId="1035"/>
        <pc:sldMkLst>
          <pc:docMk/>
          <pc:sldMk cId="2077506959" sldId="669"/>
        </pc:sldMkLst>
        <pc:picChg chg="add mod modCrop">
          <ac:chgData name="Cristina Martins Rodrigues" userId="459032d2-6611-47f6-b546-c79c040e89ab" providerId="ADAL" clId="{9E571CA9-24B5-429B-8E96-4D01B58DE76F}" dt="2022-03-22T15:02:53.807" v="24" actId="1035"/>
          <ac:picMkLst>
            <pc:docMk/>
            <pc:sldMk cId="2077506959" sldId="669"/>
            <ac:picMk id="2" creationId="{B391AE7F-5424-4B66-8313-6736BE6503B1}"/>
          </ac:picMkLst>
        </pc:picChg>
      </pc:sldChg>
      <pc:sldChg chg="delSp modSp add mod">
        <pc:chgData name="Cristina Martins Rodrigues" userId="459032d2-6611-47f6-b546-c79c040e89ab" providerId="ADAL" clId="{9E571CA9-24B5-429B-8E96-4D01B58DE76F}" dt="2022-03-22T22:17:31.762" v="37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9E571CA9-24B5-429B-8E96-4D01B58DE76F}" dt="2022-03-22T22:17:31.762" v="37" actId="478"/>
          <ac:spMkLst>
            <pc:docMk/>
            <pc:sldMk cId="1776627509" sldId="670"/>
            <ac:spMk id="5" creationId="{34BA77CE-C580-44F9-BC70-2FA0039425B8}"/>
          </ac:spMkLst>
        </pc:spChg>
        <pc:spChg chg="mod">
          <ac:chgData name="Cristina Martins Rodrigues" userId="459032d2-6611-47f6-b546-c79c040e89ab" providerId="ADAL" clId="{9E571CA9-24B5-429B-8E96-4D01B58DE76F}" dt="2022-03-22T22:17:29.829" v="35" actId="27636"/>
          <ac:spMkLst>
            <pc:docMk/>
            <pc:sldMk cId="1776627509" sldId="670"/>
            <ac:spMk id="6" creationId="{06179367-74B3-4ECC-BDB3-9D4E12943ED2}"/>
          </ac:spMkLst>
        </pc:spChg>
        <pc:picChg chg="del">
          <ac:chgData name="Cristina Martins Rodrigues" userId="459032d2-6611-47f6-b546-c79c040e89ab" providerId="ADAL" clId="{9E571CA9-24B5-429B-8E96-4D01B58DE76F}" dt="2022-03-22T22:17:30.626" v="36" actId="478"/>
          <ac:picMkLst>
            <pc:docMk/>
            <pc:sldMk cId="1776627509" sldId="670"/>
            <ac:picMk id="3" creationId="{AFCCE599-539A-4881-A984-64846C54BA3C}"/>
          </ac:picMkLst>
        </pc:picChg>
      </pc:sldChg>
      <pc:sldChg chg="modSp add mod">
        <pc:chgData name="Cristina Martins Rodrigues" userId="459032d2-6611-47f6-b546-c79c040e89ab" providerId="ADAL" clId="{9E571CA9-24B5-429B-8E96-4D01B58DE76F}" dt="2022-03-22T22:21:53.611" v="78" actId="20577"/>
        <pc:sldMkLst>
          <pc:docMk/>
          <pc:sldMk cId="110099089" sldId="671"/>
        </pc:sldMkLst>
        <pc:spChg chg="mod">
          <ac:chgData name="Cristina Martins Rodrigues" userId="459032d2-6611-47f6-b546-c79c040e89ab" providerId="ADAL" clId="{9E571CA9-24B5-429B-8E96-4D01B58DE76F}" dt="2022-03-22T22:21:53.611" v="78" actId="20577"/>
          <ac:spMkLst>
            <pc:docMk/>
            <pc:sldMk cId="110099089" sldId="671"/>
            <ac:spMk id="6" creationId="{06179367-74B3-4ECC-BDB3-9D4E12943ED2}"/>
          </ac:spMkLst>
        </pc:spChg>
      </pc:sldChg>
      <pc:sldChg chg="add">
        <pc:chgData name="Cristina Martins Rodrigues" userId="459032d2-6611-47f6-b546-c79c040e89ab" providerId="ADAL" clId="{9E571CA9-24B5-429B-8E96-4D01B58DE76F}" dt="2022-03-22T22:43:52.879" v="81"/>
        <pc:sldMkLst>
          <pc:docMk/>
          <pc:sldMk cId="1934606769" sldId="782"/>
        </pc:sldMkLst>
      </pc:sldChg>
    </pc:docChg>
  </pc:docChgLst>
  <pc:docChgLst>
    <pc:chgData name="Dominik Brilhaus" userId="S::brilhaus@nfdi4plants.org::b22096c1-5902-44b1-ad15-49b931137396" providerId="AD" clId="Web-{2938D2B8-976B-EA34-843F-DF1A02658442}"/>
    <pc:docChg chg="modSld">
      <pc:chgData name="Dominik Brilhaus" userId="S::brilhaus@nfdi4plants.org::b22096c1-5902-44b1-ad15-49b931137396" providerId="AD" clId="Web-{2938D2B8-976B-EA34-843F-DF1A02658442}" dt="2022-04-07T07:32:04.658" v="3" actId="20577"/>
      <pc:docMkLst>
        <pc:docMk/>
      </pc:docMkLst>
      <pc:sldChg chg="modSp">
        <pc:chgData name="Dominik Brilhaus" userId="S::brilhaus@nfdi4plants.org::b22096c1-5902-44b1-ad15-49b931137396" providerId="AD" clId="Web-{2938D2B8-976B-EA34-843F-DF1A02658442}" dt="2022-04-07T07:32:04.658" v="3" actId="20577"/>
        <pc:sldMkLst>
          <pc:docMk/>
          <pc:sldMk cId="2226398919" sldId="517"/>
        </pc:sldMkLst>
        <pc:spChg chg="mod">
          <ac:chgData name="Dominik Brilhaus" userId="S::brilhaus@nfdi4plants.org::b22096c1-5902-44b1-ad15-49b931137396" providerId="AD" clId="Web-{2938D2B8-976B-EA34-843F-DF1A02658442}" dt="2022-04-07T07:32:04.658" v="3" actId="20577"/>
          <ac:spMkLst>
            <pc:docMk/>
            <pc:sldMk cId="2226398919" sldId="517"/>
            <ac:spMk id="133" creationId="{D535A47D-E760-4109-BE07-6E9F8E857404}"/>
          </ac:spMkLst>
        </pc:spChg>
      </pc:sldChg>
    </pc:docChg>
  </pc:docChgLst>
  <pc:docChgLst>
    <pc:chgData name="Cristina Martins Rodrigues" userId="459032d2-6611-47f6-b546-c79c040e89ab" providerId="ADAL" clId="{3751E9D8-A7B9-4077-B54B-2E5B627F58E9}"/>
    <pc:docChg chg="custSel modSld">
      <pc:chgData name="Cristina Martins Rodrigues" userId="459032d2-6611-47f6-b546-c79c040e89ab" providerId="ADAL" clId="{3751E9D8-A7B9-4077-B54B-2E5B627F58E9}" dt="2022-10-09T19:37:00.138" v="4" actId="1076"/>
      <pc:docMkLst>
        <pc:docMk/>
      </pc:docMkLst>
      <pc:sldChg chg="delSp modSp mod">
        <pc:chgData name="Cristina Martins Rodrigues" userId="459032d2-6611-47f6-b546-c79c040e89ab" providerId="ADAL" clId="{3751E9D8-A7B9-4077-B54B-2E5B627F58E9}" dt="2022-10-09T19:37:00.138" v="4" actId="1076"/>
        <pc:sldMkLst>
          <pc:docMk/>
          <pc:sldMk cId="1926619062" sldId="628"/>
        </pc:sldMkLst>
        <pc:spChg chg="del">
          <ac:chgData name="Cristina Martins Rodrigues" userId="459032d2-6611-47f6-b546-c79c040e89ab" providerId="ADAL" clId="{3751E9D8-A7B9-4077-B54B-2E5B627F58E9}" dt="2022-10-09T19:36:13.879" v="1" actId="478"/>
          <ac:spMkLst>
            <pc:docMk/>
            <pc:sldMk cId="1926619062" sldId="628"/>
            <ac:spMk id="76" creationId="{8F0E3F53-BD8C-4AF2-B90B-10C71AF273DC}"/>
          </ac:spMkLst>
        </pc:spChg>
        <pc:spChg chg="del">
          <ac:chgData name="Cristina Martins Rodrigues" userId="459032d2-6611-47f6-b546-c79c040e89ab" providerId="ADAL" clId="{3751E9D8-A7B9-4077-B54B-2E5B627F58E9}" dt="2022-10-09T19:36:15.997" v="2" actId="478"/>
          <ac:spMkLst>
            <pc:docMk/>
            <pc:sldMk cId="1926619062" sldId="628"/>
            <ac:spMk id="81" creationId="{55D131C1-96C0-4720-9F94-7224E072F200}"/>
          </ac:spMkLst>
        </pc:spChg>
        <pc:grpChg chg="mod">
          <ac:chgData name="Cristina Martins Rodrigues" userId="459032d2-6611-47f6-b546-c79c040e89ab" providerId="ADAL" clId="{3751E9D8-A7B9-4077-B54B-2E5B627F58E9}" dt="2022-10-09T19:37:00.138" v="4" actId="1076"/>
          <ac:grpSpMkLst>
            <pc:docMk/>
            <pc:sldMk cId="1926619062" sldId="628"/>
            <ac:grpSpMk id="8" creationId="{CE993715-E3F3-4686-A0EA-F0EADCC7B4BA}"/>
          </ac:grpSpMkLst>
        </pc:grpChg>
        <pc:grpChg chg="mod">
          <ac:chgData name="Cristina Martins Rodrigues" userId="459032d2-6611-47f6-b546-c79c040e89ab" providerId="ADAL" clId="{3751E9D8-A7B9-4077-B54B-2E5B627F58E9}" dt="2022-10-09T19:37:00.138" v="4" actId="1076"/>
          <ac:grpSpMkLst>
            <pc:docMk/>
            <pc:sldMk cId="1926619062" sldId="628"/>
            <ac:grpSpMk id="16" creationId="{AE771262-FB9E-4CAB-9D61-7D80888D0B4A}"/>
          </ac:grpSpMkLst>
        </pc:grpChg>
        <pc:picChg chg="del">
          <ac:chgData name="Cristina Martins Rodrigues" userId="459032d2-6611-47f6-b546-c79c040e89ab" providerId="ADAL" clId="{3751E9D8-A7B9-4077-B54B-2E5B627F58E9}" dt="2022-10-09T19:36:10.630" v="0" actId="478"/>
          <ac:picMkLst>
            <pc:docMk/>
            <pc:sldMk cId="1926619062" sldId="628"/>
            <ac:picMk id="74" creationId="{B9BE043B-5F25-4ABF-9644-6654A9D3758C}"/>
          </ac:picMkLst>
        </pc:picChg>
      </pc:sldChg>
    </pc:docChg>
  </pc:docChgLst>
  <pc:docChgLst>
    <pc:chgData name="Cristina Martins Rodrigues" userId="459032d2-6611-47f6-b546-c79c040e89ab" providerId="ADAL" clId="{24725BA6-C417-4E78-B705-50C3FF8A3C3C}"/>
    <pc:docChg chg="undo redo custSel addSld delSld modSld sldOrd">
      <pc:chgData name="Cristina Martins Rodrigues" userId="459032d2-6611-47f6-b546-c79c040e89ab" providerId="ADAL" clId="{24725BA6-C417-4E78-B705-50C3FF8A3C3C}" dt="2022-03-24T12:03:33.501" v="3388" actId="20577"/>
      <pc:docMkLst>
        <pc:docMk/>
      </pc:docMkLst>
      <pc:sldChg chg="addSp delSp modSp mod modAnim">
        <pc:chgData name="Cristina Martins Rodrigues" userId="459032d2-6611-47f6-b546-c79c040e89ab" providerId="ADAL" clId="{24725BA6-C417-4E78-B705-50C3FF8A3C3C}" dt="2022-03-23T09:29:41.383" v="1310" actId="2085"/>
        <pc:sldMkLst>
          <pc:docMk/>
          <pc:sldMk cId="2226398919" sldId="517"/>
        </pc:sldMkLst>
        <pc:spChg chg="del">
          <ac:chgData name="Cristina Martins Rodrigues" userId="459032d2-6611-47f6-b546-c79c040e89ab" providerId="ADAL" clId="{24725BA6-C417-4E78-B705-50C3FF8A3C3C}" dt="2022-03-23T09:02:42.601" v="854" actId="478"/>
          <ac:spMkLst>
            <pc:docMk/>
            <pc:sldMk cId="2226398919" sldId="517"/>
            <ac:spMk id="2" creationId="{5C1A5768-CAA1-453B-B673-0DD0967B1F9B}"/>
          </ac:spMkLst>
        </pc:spChg>
        <pc:spChg chg="add del mod">
          <ac:chgData name="Cristina Martins Rodrigues" userId="459032d2-6611-47f6-b546-c79c040e89ab" providerId="ADAL" clId="{24725BA6-C417-4E78-B705-50C3FF8A3C3C}" dt="2022-03-23T09:01:39.082" v="851" actId="478"/>
          <ac:spMkLst>
            <pc:docMk/>
            <pc:sldMk cId="2226398919" sldId="517"/>
            <ac:spMk id="4" creationId="{9E945E1A-5A70-4456-BDEF-51BA3713D55A}"/>
          </ac:spMkLst>
        </pc:spChg>
        <pc:spChg chg="add del mod">
          <ac:chgData name="Cristina Martins Rodrigues" userId="459032d2-6611-47f6-b546-c79c040e89ab" providerId="ADAL" clId="{24725BA6-C417-4E78-B705-50C3FF8A3C3C}" dt="2022-03-23T09:02:40.186" v="853" actId="478"/>
          <ac:spMkLst>
            <pc:docMk/>
            <pc:sldMk cId="2226398919" sldId="517"/>
            <ac:spMk id="6" creationId="{45ADCD42-2EF8-44C7-A260-44BAF0E8EC40}"/>
          </ac:spMkLst>
        </pc:spChg>
        <pc:spChg chg="add mod">
          <ac:chgData name="Cristina Martins Rodrigues" userId="459032d2-6611-47f6-b546-c79c040e89ab" providerId="ADAL" clId="{24725BA6-C417-4E78-B705-50C3FF8A3C3C}" dt="2022-03-23T09:29:41.383" v="1310" actId="2085"/>
          <ac:spMkLst>
            <pc:docMk/>
            <pc:sldMk cId="2226398919" sldId="517"/>
            <ac:spMk id="9" creationId="{7ED61F68-8570-42FA-8A55-DF3CF02566B9}"/>
          </ac:spMkLst>
        </pc:spChg>
        <pc:spChg chg="del">
          <ac:chgData name="Cristina Martins Rodrigues" userId="459032d2-6611-47f6-b546-c79c040e89ab" providerId="ADAL" clId="{24725BA6-C417-4E78-B705-50C3FF8A3C3C}" dt="2022-03-23T09:01:46.941" v="852" actId="478"/>
          <ac:spMkLst>
            <pc:docMk/>
            <pc:sldMk cId="2226398919" sldId="517"/>
            <ac:spMk id="132" creationId="{A8C7E4FC-67A6-4835-A9F6-8D9BB0234EB2}"/>
          </ac:spMkLst>
        </pc:spChg>
        <pc:spChg chg="add mod">
          <ac:chgData name="Cristina Martins Rodrigues" userId="459032d2-6611-47f6-b546-c79c040e89ab" providerId="ADAL" clId="{24725BA6-C417-4E78-B705-50C3FF8A3C3C}" dt="2022-03-23T09:01:34.823" v="849"/>
          <ac:spMkLst>
            <pc:docMk/>
            <pc:sldMk cId="2226398919" sldId="517"/>
            <ac:spMk id="133" creationId="{D535A47D-E760-4109-BE07-6E9F8E857404}"/>
          </ac:spMkLst>
        </pc:spChg>
        <pc:spChg chg="add del mod">
          <ac:chgData name="Cristina Martins Rodrigues" userId="459032d2-6611-47f6-b546-c79c040e89ab" providerId="ADAL" clId="{24725BA6-C417-4E78-B705-50C3FF8A3C3C}" dt="2022-03-23T09:04:58.167" v="900" actId="1036"/>
          <ac:spMkLst>
            <pc:docMk/>
            <pc:sldMk cId="2226398919" sldId="517"/>
            <ac:spMk id="134" creationId="{DFA1BD9D-6E26-42DA-A178-519374BC4D3D}"/>
          </ac:spMkLst>
        </pc:spChg>
        <pc:spChg chg="del">
          <ac:chgData name="Cristina Martins Rodrigues" userId="459032d2-6611-47f6-b546-c79c040e89ab" providerId="ADAL" clId="{24725BA6-C417-4E78-B705-50C3FF8A3C3C}" dt="2022-03-23T09:01:36.895" v="850" actId="478"/>
          <ac:spMkLst>
            <pc:docMk/>
            <pc:sldMk cId="2226398919" sldId="517"/>
            <ac:spMk id="150" creationId="{51CDA56C-F865-4730-978C-8CCB0BAF6A4A}"/>
          </ac:spMkLst>
        </pc:spChg>
        <pc:grpChg chg="add del mod">
          <ac:chgData name="Cristina Martins Rodrigues" userId="459032d2-6611-47f6-b546-c79c040e89ab" providerId="ADAL" clId="{24725BA6-C417-4E78-B705-50C3FF8A3C3C}" dt="2022-03-23T09:03:20.364" v="867" actId="165"/>
          <ac:grpSpMkLst>
            <pc:docMk/>
            <pc:sldMk cId="2226398919" sldId="517"/>
            <ac:grpSpMk id="7" creationId="{C28F590B-DDFD-4DF8-AE70-6A28E1252B7E}"/>
          </ac:grpSpMkLst>
        </pc:grpChg>
        <pc:grpChg chg="add del 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8" creationId="{8F0295CA-667E-4150-A78C-9B4195FB8BFB}"/>
          </ac:grpSpMkLst>
        </pc:grpChg>
        <pc:grpChg chg="add del mod">
          <ac:chgData name="Cristina Martins Rodrigues" userId="459032d2-6611-47f6-b546-c79c040e89ab" providerId="ADAL" clId="{24725BA6-C417-4E78-B705-50C3FF8A3C3C}" dt="2022-03-23T09:02:46.791" v="858"/>
          <ac:grpSpMkLst>
            <pc:docMk/>
            <pc:sldMk cId="2226398919" sldId="517"/>
            <ac:grpSpMk id="139" creationId="{1284B23D-D72B-4EAE-A9CE-9C788B4AB152}"/>
          </ac:grpSpMkLst>
        </pc:grpChg>
        <pc:grpChg chg="del">
          <ac:chgData name="Cristina Martins Rodrigues" userId="459032d2-6611-47f6-b546-c79c040e89ab" providerId="ADAL" clId="{24725BA6-C417-4E78-B705-50C3FF8A3C3C}" dt="2022-03-23T09:02:42.601" v="854" actId="478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44" creationId="{8C3E3BF9-4FE3-4B5F-9567-B73411DA365E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51" creationId="{94BC5A3E-104F-417C-97E4-9623891046B9}"/>
          </ac:grpSpMkLst>
        </pc:grpChg>
        <pc:grpChg chg="add mod topLvl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57" creationId="{59322D45-9757-4462-9BAD-C8916E81D726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0" creationId="{E565E89F-E073-4D15-96EB-684312715301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1" creationId="{35603C8D-61D3-4C3C-9CE0-352208093068}"/>
          </ac:grpSpMkLst>
        </pc:grpChg>
        <pc:picChg chg="mod">
          <ac:chgData name="Cristina Martins Rodrigues" userId="459032d2-6611-47f6-b546-c79c040e89ab" providerId="ADAL" clId="{24725BA6-C417-4E78-B705-50C3FF8A3C3C}" dt="2022-03-23T09:02:43.042" v="855"/>
          <ac:picMkLst>
            <pc:docMk/>
            <pc:sldMk cId="2226398919" sldId="517"/>
            <ac:picMk id="140" creationId="{EFEBA583-8544-488D-B0FC-2AB9B87361BC}"/>
          </ac:picMkLst>
        </pc:picChg>
        <pc:picChg chg="add del mod">
          <ac:chgData name="Cristina Martins Rodrigues" userId="459032d2-6611-47f6-b546-c79c040e89ab" providerId="ADAL" clId="{24725BA6-C417-4E78-B705-50C3FF8A3C3C}" dt="2022-03-23T09:02:46.791" v="858"/>
          <ac:picMkLst>
            <pc:docMk/>
            <pc:sldMk cId="2226398919" sldId="517"/>
            <ac:picMk id="156" creationId="{4AF5D409-667E-4450-99FE-BCA9BF10C9A8}"/>
          </ac:picMkLst>
        </pc:picChg>
        <pc:picChg chg="mod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58" creationId="{0C3AC8E9-85CD-4B81-8F71-9C90C9BB7E36}"/>
          </ac:picMkLst>
        </pc:picChg>
        <pc:picChg chg="del">
          <ac:chgData name="Cristina Martins Rodrigues" userId="459032d2-6611-47f6-b546-c79c040e89ab" providerId="ADAL" clId="{24725BA6-C417-4E78-B705-50C3FF8A3C3C}" dt="2022-03-23T09:02:42.601" v="854" actId="478"/>
          <ac:picMkLst>
            <pc:docMk/>
            <pc:sldMk cId="2226398919" sldId="517"/>
            <ac:picMk id="159" creationId="{6AE52FA9-E510-4574-ACFC-080873A150D0}"/>
          </ac:picMkLst>
        </pc:picChg>
        <pc:picChg chg="add mod topLvl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66" creationId="{3CC51969-A96B-494B-9E64-99ADB4711ECD}"/>
          </ac:picMkLst>
        </pc:pic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2" creationId="{7713C50E-AA27-433B-A9D7-2E4A6774DACE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3" creationId="{F05D01DD-8A0C-43B8-A6BA-F8D2D4959A29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4" creationId="{3D560954-15F1-42E4-9E13-7EAE32299524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5" creationId="{51EF92D1-E2A9-49A4-9ACA-86450D00419B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2" creationId="{5E75B632-742B-415A-AA7A-DE3152D5623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3" creationId="{1959D8E4-81B1-48F1-A46D-0F01C72D4AC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4" creationId="{C403878B-C9AD-4A13-97AE-5408D4B70C97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5" creationId="{29E1009E-E0BB-47C1-8A66-A6B2EC068CBF}"/>
          </ac:cxnSpMkLst>
        </pc:cxnChg>
        <pc:cxnChg chg="add mod topLvl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7" creationId="{247EA6BE-CB4E-49C3-94E5-6B43C8B2B584}"/>
          </ac:cxnSpMkLst>
        </pc:cxnChg>
      </pc:sldChg>
      <pc:sldChg chg="del">
        <pc:chgData name="Cristina Martins Rodrigues" userId="459032d2-6611-47f6-b546-c79c040e89ab" providerId="ADAL" clId="{24725BA6-C417-4E78-B705-50C3FF8A3C3C}" dt="2022-03-23T09:12:26.472" v="1135" actId="47"/>
        <pc:sldMkLst>
          <pc:docMk/>
          <pc:sldMk cId="2276116518" sldId="581"/>
        </pc:sldMkLst>
      </pc:sldChg>
      <pc:sldChg chg="add del">
        <pc:chgData name="Cristina Martins Rodrigues" userId="459032d2-6611-47f6-b546-c79c040e89ab" providerId="ADAL" clId="{24725BA6-C417-4E78-B705-50C3FF8A3C3C}" dt="2022-03-23T11:46:28.397" v="2799" actId="47"/>
        <pc:sldMkLst>
          <pc:docMk/>
          <pc:sldMk cId="1061197200" sldId="593"/>
        </pc:sldMkLst>
      </pc:sldChg>
      <pc:sldChg chg="del">
        <pc:chgData name="Cristina Martins Rodrigues" userId="459032d2-6611-47f6-b546-c79c040e89ab" providerId="ADAL" clId="{24725BA6-C417-4E78-B705-50C3FF8A3C3C}" dt="2022-03-23T09:12:23.810" v="1133" actId="47"/>
        <pc:sldMkLst>
          <pc:docMk/>
          <pc:sldMk cId="1823276327" sldId="612"/>
        </pc:sldMkLst>
      </pc:sldChg>
      <pc:sldChg chg="addSp delSp modSp mod">
        <pc:chgData name="Cristina Martins Rodrigues" userId="459032d2-6611-47f6-b546-c79c040e89ab" providerId="ADAL" clId="{24725BA6-C417-4E78-B705-50C3FF8A3C3C}" dt="2022-03-23T09:01:03.256" v="838" actId="12788"/>
        <pc:sldMkLst>
          <pc:docMk/>
          <pc:sldMk cId="1526150027" sldId="621"/>
        </pc:sldMkLst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" creationId="{EEBE6492-E78C-4CFE-A2EF-CCF439AE899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3" creationId="{1041160B-9C13-4F2F-B289-3AC295274110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4" creationId="{9D140440-7338-4A31-88B6-ECA8785B12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5" creationId="{82FAA961-1DB4-434E-8342-36457745B50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6" creationId="{D9BA5683-8050-4475-BD08-8FAAF5AE0C3B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7" creationId="{349250EB-51CC-4D94-85B4-FDA7DE245A49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8" creationId="{BB87D9AE-4A8D-451A-9AF6-CA00D33B00B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2" creationId="{BAC0EE5A-D380-46E4-AB03-2914D6E349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3" creationId="{E5F1FD3E-5946-4885-97B5-1A3768A329A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4" creationId="{4FD21D66-B4ED-4BA0-AB70-66AB74EEBF1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5" creationId="{3CE2384A-CAAF-4391-B30A-E70FA9F9AB41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6" creationId="{F07441DA-E9E9-4808-889F-8EF71158C85D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7" creationId="{57D6F705-0428-44D6-9F91-C00AB200A10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8" creationId="{E94589AC-7FA5-4601-A4C0-C43411B29188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9" creationId="{C0AA6571-17F1-4C50-913A-2E57D264A404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0" creationId="{BE7B4798-33D0-4B65-9952-509CCE07337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1" creationId="{79299D6F-827B-453F-A00F-29F241838FE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2" creationId="{369DBE4D-BC48-4207-B341-F9124D993194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4" creationId="{E6C3C254-9FBC-42F1-9272-6A87F800BDB0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6" creationId="{8C2C184C-209E-406F-B9B9-7F68B950C769}"/>
          </ac:spMkLst>
        </pc:spChg>
        <pc:spChg chg="add del mod">
          <ac:chgData name="Cristina Martins Rodrigues" userId="459032d2-6611-47f6-b546-c79c040e89ab" providerId="ADAL" clId="{24725BA6-C417-4E78-B705-50C3FF8A3C3C}" dt="2022-03-23T08:57:26.633" v="732" actId="478"/>
          <ac:spMkLst>
            <pc:docMk/>
            <pc:sldMk cId="1526150027" sldId="621"/>
            <ac:spMk id="27" creationId="{8AF9F37E-BA86-4559-A6A7-8A7DF8E67E1E}"/>
          </ac:spMkLst>
        </pc:spChg>
        <pc:spChg chg="add mod">
          <ac:chgData name="Cristina Martins Rodrigues" userId="459032d2-6611-47f6-b546-c79c040e89ab" providerId="ADAL" clId="{24725BA6-C417-4E78-B705-50C3FF8A3C3C}" dt="2022-03-23T09:01:03.256" v="838" actId="12788"/>
          <ac:spMkLst>
            <pc:docMk/>
            <pc:sldMk cId="1526150027" sldId="621"/>
            <ac:spMk id="28" creationId="{5973036F-6826-4B90-98CC-99462BCE713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29" creationId="{19264B51-1540-4A44-913E-DFE7C2E1D52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0" creationId="{CE9C5CFE-A3E3-4DD1-88E6-218F8E0A5B9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1" creationId="{8764FB4D-C569-4DEF-8BCC-C336E883C2D0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2" creationId="{BBC320B1-9760-449C-A977-879115CEA7D6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3" creationId="{EAA8F1F9-3DA3-409E-82A9-5F968746FC5F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5" creationId="{ECC857FA-667C-4305-976F-B5A8B2B00C7C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6" creationId="{5873126C-7062-415D-A23E-1EC4AB88801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7" creationId="{0A23AF8E-8941-41FA-9DC3-3FD6DA62357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8" creationId="{9DBD649B-3103-4FB3-AC3A-CF67843BCAC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9" creationId="{6089730B-B674-4F56-AD5B-C2E7E4F8955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0" creationId="{311C2049-5E6B-454E-B5D2-4688E6F68981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1" creationId="{4E8AFEA0-FDE9-402E-B17D-5B7D36A3287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2" creationId="{4903B2DB-9694-4735-B97C-BDB368AC527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3" creationId="{FEE95522-471B-4A06-A9C1-B885FD3979A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4" creationId="{635E6382-9E82-48A0-AEF3-C9DAB2E8900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5" creationId="{59C90BC6-B5FF-4481-AAED-8AB0DAB2E47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6" creationId="{6CF56784-B46A-4BC9-A7F9-975A5513570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7" creationId="{9AA4F151-F1A7-49B9-9C6B-544CEC2F9447}"/>
          </ac:spMkLst>
        </pc:spChg>
        <pc:spChg chg="add del mod">
          <ac:chgData name="Cristina Martins Rodrigues" userId="459032d2-6611-47f6-b546-c79c040e89ab" providerId="ADAL" clId="{24725BA6-C417-4E78-B705-50C3FF8A3C3C}" dt="2022-03-23T09:00:20.503" v="825" actId="478"/>
          <ac:spMkLst>
            <pc:docMk/>
            <pc:sldMk cId="1526150027" sldId="621"/>
            <ac:spMk id="48" creationId="{80B3B45C-EC80-4801-8C1E-FC95D343DD3B}"/>
          </ac:spMkLst>
        </pc:spChg>
        <pc:spChg chg="add mod">
          <ac:chgData name="Cristina Martins Rodrigues" userId="459032d2-6611-47f6-b546-c79c040e89ab" providerId="ADAL" clId="{24725BA6-C417-4E78-B705-50C3FF8A3C3C}" dt="2022-03-23T09:00:21.362" v="826"/>
          <ac:spMkLst>
            <pc:docMk/>
            <pc:sldMk cId="1526150027" sldId="621"/>
            <ac:spMk id="49" creationId="{D4B8A5D6-2035-4B51-84FF-A985A9FD272A}"/>
          </ac:spMkLst>
        </pc:spChg>
        <pc:spChg chg="add mod">
          <ac:chgData name="Cristina Martins Rodrigues" userId="459032d2-6611-47f6-b546-c79c040e89ab" providerId="ADAL" clId="{24725BA6-C417-4E78-B705-50C3FF8A3C3C}" dt="2022-03-23T09:00:24.522" v="836" actId="20577"/>
          <ac:spMkLst>
            <pc:docMk/>
            <pc:sldMk cId="1526150027" sldId="621"/>
            <ac:spMk id="50" creationId="{C28771F9-5CD0-494A-B259-FA929B946B01}"/>
          </ac:spMkLst>
        </pc:spChg>
        <pc:grpChg chg="del">
          <ac:chgData name="Cristina Martins Rodrigues" userId="459032d2-6611-47f6-b546-c79c040e89ab" providerId="ADAL" clId="{24725BA6-C417-4E78-B705-50C3FF8A3C3C}" dt="2022-03-23T08:09:02.448" v="3" actId="478"/>
          <ac:grpSpMkLst>
            <pc:docMk/>
            <pc:sldMk cId="1526150027" sldId="621"/>
            <ac:grpSpMk id="9" creationId="{822C3F7A-1919-4A74-AAE5-A7D2F585B998}"/>
          </ac:grpSpMkLst>
        </pc:grpChg>
        <pc:grpChg chg="add mod">
          <ac:chgData name="Cristina Martins Rodrigues" userId="459032d2-6611-47f6-b546-c79c040e89ab" providerId="ADAL" clId="{24725BA6-C417-4E78-B705-50C3FF8A3C3C}" dt="2022-03-23T08:09:06.598" v="5"/>
          <ac:grpSpMkLst>
            <pc:docMk/>
            <pc:sldMk cId="1526150027" sldId="621"/>
            <ac:grpSpMk id="34" creationId="{96FB19BF-B742-40D9-B862-B80C87CE643B}"/>
          </ac:grpSpMkLst>
        </pc:grpChg>
      </pc:sldChg>
      <pc:sldChg chg="addSp delSp modAnim">
        <pc:chgData name="Cristina Martins Rodrigues" userId="459032d2-6611-47f6-b546-c79c040e89ab" providerId="ADAL" clId="{24725BA6-C417-4E78-B705-50C3FF8A3C3C}" dt="2022-03-23T11:46:27.458" v="2798"/>
        <pc:sldMkLst>
          <pc:docMk/>
          <pc:sldMk cId="491059981" sldId="625"/>
        </pc:sldMkLst>
        <pc:grpChg chg="add del">
          <ac:chgData name="Cristina Martins Rodrigues" userId="459032d2-6611-47f6-b546-c79c040e89ab" providerId="ADAL" clId="{24725BA6-C417-4E78-B705-50C3FF8A3C3C}" dt="2022-03-23T11:46:24.531" v="2796" actId="478"/>
          <ac:grpSpMkLst>
            <pc:docMk/>
            <pc:sldMk cId="491059981" sldId="625"/>
            <ac:grpSpMk id="21" creationId="{A8545612-01BE-44AC-8003-5EB340E57067}"/>
          </ac:grpSpMkLst>
        </pc:grpChg>
        <pc:picChg chg="add del">
          <ac:chgData name="Cristina Martins Rodrigues" userId="459032d2-6611-47f6-b546-c79c040e89ab" providerId="ADAL" clId="{24725BA6-C417-4E78-B705-50C3FF8A3C3C}" dt="2022-03-23T11:46:23.810" v="2795" actId="478"/>
          <ac:picMkLst>
            <pc:docMk/>
            <pc:sldMk cId="491059981" sldId="625"/>
            <ac:picMk id="15" creationId="{832BAC23-AAE1-4338-9B05-3DE6E9555925}"/>
          </ac:picMkLst>
        </pc:picChg>
        <pc:picChg chg="add del">
          <ac:chgData name="Cristina Martins Rodrigues" userId="459032d2-6611-47f6-b546-c79c040e89ab" providerId="ADAL" clId="{24725BA6-C417-4E78-B705-50C3FF8A3C3C}" dt="2022-03-23T11:46:25.238" v="2797" actId="478"/>
          <ac:picMkLst>
            <pc:docMk/>
            <pc:sldMk cId="491059981" sldId="625"/>
            <ac:picMk id="1026" creationId="{45D407AB-838C-46F3-9047-44BD443EEC7E}"/>
          </ac:picMkLst>
        </pc:picChg>
      </pc:sldChg>
      <pc:sldChg chg="modSp mod modNotesTx">
        <pc:chgData name="Cristina Martins Rodrigues" userId="459032d2-6611-47f6-b546-c79c040e89ab" providerId="ADAL" clId="{24725BA6-C417-4E78-B705-50C3FF8A3C3C}" dt="2022-03-24T12:02:56.474" v="3375" actId="20577"/>
        <pc:sldMkLst>
          <pc:docMk/>
          <pc:sldMk cId="1926619062" sldId="628"/>
        </pc:sldMkLst>
        <pc:spChg chg="mod">
          <ac:chgData name="Cristina Martins Rodrigues" userId="459032d2-6611-47f6-b546-c79c040e89ab" providerId="ADAL" clId="{24725BA6-C417-4E78-B705-50C3FF8A3C3C}" dt="2022-03-23T12:07:03.647" v="3362" actId="20577"/>
          <ac:spMkLst>
            <pc:docMk/>
            <pc:sldMk cId="1926619062" sldId="628"/>
            <ac:spMk id="81" creationId="{55D131C1-96C0-4720-9F94-7224E072F200}"/>
          </ac:spMkLst>
        </pc:spChg>
      </pc:sldChg>
      <pc:sldChg chg="addSp delSp modSp mod modNotesTx">
        <pc:chgData name="Cristina Martins Rodrigues" userId="459032d2-6611-47f6-b546-c79c040e89ab" providerId="ADAL" clId="{24725BA6-C417-4E78-B705-50C3FF8A3C3C}" dt="2022-03-24T12:03:00.121" v="3376" actId="20577"/>
        <pc:sldMkLst>
          <pc:docMk/>
          <pc:sldMk cId="1758832187" sldId="629"/>
        </pc:sldMkLst>
        <pc:spChg chg="add del mod">
          <ac:chgData name="Cristina Martins Rodrigues" userId="459032d2-6611-47f6-b546-c79c040e89ab" providerId="ADAL" clId="{24725BA6-C417-4E78-B705-50C3FF8A3C3C}" dt="2022-03-23T08:52:58.698" v="645" actId="478"/>
          <ac:spMkLst>
            <pc:docMk/>
            <pc:sldMk cId="1758832187" sldId="629"/>
            <ac:spMk id="6" creationId="{812A1535-6155-42C9-9EB5-99F5AE4BB5AC}"/>
          </ac:spMkLst>
        </pc:spChg>
        <pc:spChg chg="del mod">
          <ac:chgData name="Cristina Martins Rodrigues" userId="459032d2-6611-47f6-b546-c79c040e89ab" providerId="ADAL" clId="{24725BA6-C417-4E78-B705-50C3FF8A3C3C}" dt="2022-03-23T08:53:01.370" v="647" actId="478"/>
          <ac:spMkLst>
            <pc:docMk/>
            <pc:sldMk cId="1758832187" sldId="629"/>
            <ac:spMk id="7" creationId="{698EA300-D8DA-41BA-A044-4C9E0D753AC7}"/>
          </ac:spMkLst>
        </pc:spChg>
        <pc:spChg chg="mod">
          <ac:chgData name="Cristina Martins Rodrigues" userId="459032d2-6611-47f6-b546-c79c040e89ab" providerId="ADAL" clId="{24725BA6-C417-4E78-B705-50C3FF8A3C3C}" dt="2022-03-23T12:30:27.547" v="3374" actId="207"/>
          <ac:spMkLst>
            <pc:docMk/>
            <pc:sldMk cId="1758832187" sldId="629"/>
            <ac:spMk id="10" creationId="{F698DA6C-6DC9-45AC-860B-AD60E4C4DB4F}"/>
          </ac:spMkLst>
        </pc:spChg>
        <pc:spChg chg="add mod">
          <ac:chgData name="Cristina Martins Rodrigues" userId="459032d2-6611-47f6-b546-c79c040e89ab" providerId="ADAL" clId="{24725BA6-C417-4E78-B705-50C3FF8A3C3C}" dt="2022-03-23T08:53:05.788" v="648" actId="20577"/>
          <ac:spMkLst>
            <pc:docMk/>
            <pc:sldMk cId="1758832187" sldId="629"/>
            <ac:spMk id="11" creationId="{C1B0D40C-44C8-42B6-8CA8-F81452BC2A4E}"/>
          </ac:spMkLst>
        </pc:spChg>
      </pc:sldChg>
      <pc:sldChg chg="addSp delSp modSp mod delAnim modAnim modNotesTx">
        <pc:chgData name="Cristina Martins Rodrigues" userId="459032d2-6611-47f6-b546-c79c040e89ab" providerId="ADAL" clId="{24725BA6-C417-4E78-B705-50C3FF8A3C3C}" dt="2022-03-24T12:03:10.573" v="3378" actId="20577"/>
        <pc:sldMkLst>
          <pc:docMk/>
          <pc:sldMk cId="2057841876" sldId="631"/>
        </pc:sldMkLst>
        <pc:spChg chg="add del mod">
          <ac:chgData name="Cristina Martins Rodrigues" userId="459032d2-6611-47f6-b546-c79c040e89ab" providerId="ADAL" clId="{24725BA6-C417-4E78-B705-50C3FF8A3C3C}" dt="2022-03-23T08:16:02.175" v="144" actId="478"/>
          <ac:spMkLst>
            <pc:docMk/>
            <pc:sldMk cId="2057841876" sldId="631"/>
            <ac:spMk id="2" creationId="{0FF90C9F-4CFD-4E20-96A3-693869F4CE7A}"/>
          </ac:spMkLst>
        </pc:spChg>
        <pc:spChg chg="add del mod">
          <ac:chgData name="Cristina Martins Rodrigues" userId="459032d2-6611-47f6-b546-c79c040e89ab" providerId="ADAL" clId="{24725BA6-C417-4E78-B705-50C3FF8A3C3C}" dt="2022-03-23T08:34:21.485" v="461" actId="478"/>
          <ac:spMkLst>
            <pc:docMk/>
            <pc:sldMk cId="2057841876" sldId="631"/>
            <ac:spMk id="3" creationId="{7555974E-E890-4ED9-8732-78C5EC8C8DD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6" creationId="{AE365F14-29B8-4A31-BB80-4E60E784D592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7" creationId="{F1247ED0-5180-45D4-9C9E-52C67707AB4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8" creationId="{F814C929-D45F-426A-AC77-C7CFF0AF6095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9" creationId="{9ADC3F0C-0025-429C-8B6D-9C47AA94764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0" creationId="{E7D26C2B-9316-4BB4-B918-0EC86C6C760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1" creationId="{92FA8595-8093-4CBD-8D33-58BE7B4287C8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2" creationId="{A1E14803-EEA3-49BA-9F4F-0D0BD2E07C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0" creationId="{7B484CE3-D58E-4C66-B890-C2FC15428924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2" creationId="{00031C0C-A158-4703-B9F2-E2F0A70A1F4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3" creationId="{6678B76A-65F8-4065-8256-815A1C0AB1E7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4" creationId="{087C1F05-F2D2-4A9E-AE25-A8454587946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5" creationId="{22D56AB2-DA95-4F42-87AA-6C899704012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6" creationId="{2386D421-EFAC-462D-B74E-467168DB371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7" creationId="{17D480BF-3D49-444C-A3A5-F1266C16158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8" creationId="{B438456C-E791-4229-9ECD-0299ED58A9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9" creationId="{69F469D3-945F-4EA9-BC6B-476DC723D5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0" creationId="{21BC32C3-7DE6-4D2E-9948-81411F08CCB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1" creationId="{C8CE3F5F-2EDA-4E41-A362-0D727F88A7F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3" creationId="{E1C9555E-3E96-47C9-9DB5-562B0BABB04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7" creationId="{DB9CCBD2-78BD-4061-B6B0-21BFE399625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9" creationId="{0796270B-43FE-42A0-B580-425933B75D6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1" creationId="{A61D282D-66CE-4592-BEFA-E6CAFDC7172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3" creationId="{73905247-700C-46E4-B768-8A71D52C215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5" creationId="{86954A4A-15D8-4925-A630-A17164A27F9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6" creationId="{4DE7D7C2-2EAB-48ED-B70C-00FB37C1DF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1" creationId="{3A815063-E78D-40DC-AAB7-95862E9EEC5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2" creationId="{1790F4C4-5515-48FA-9917-879C3784516C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3" creationId="{70722BF7-A635-475A-AE50-642BD74C93C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6" creationId="{43843398-CC1F-460E-A891-84D2D834F373}"/>
          </ac:spMkLst>
        </pc:spChg>
        <pc:spChg chg="mod">
          <ac:chgData name="Cristina Martins Rodrigues" userId="459032d2-6611-47f6-b546-c79c040e89ab" providerId="ADAL" clId="{24725BA6-C417-4E78-B705-50C3FF8A3C3C}" dt="2022-03-23T08:33:24.771" v="419" actId="1037"/>
          <ac:spMkLst>
            <pc:docMk/>
            <pc:sldMk cId="2057841876" sldId="631"/>
            <ac:spMk id="257" creationId="{8F28E699-34E1-4921-8116-6223CE35F77A}"/>
          </ac:spMkLst>
        </pc:spChg>
        <pc:spChg chg="mod">
          <ac:chgData name="Cristina Martins Rodrigues" userId="459032d2-6611-47f6-b546-c79c040e89ab" providerId="ADAL" clId="{24725BA6-C417-4E78-B705-50C3FF8A3C3C}" dt="2022-03-23T08:33:29.694" v="421" actId="1038"/>
          <ac:spMkLst>
            <pc:docMk/>
            <pc:sldMk cId="2057841876" sldId="631"/>
            <ac:spMk id="258" creationId="{644B30A1-B5C6-450B-BBCE-561205DE8F9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9" creationId="{08D63A50-593D-45DE-8144-3ED20F456800}"/>
          </ac:spMkLst>
        </pc:spChg>
        <pc:spChg chg="mod">
          <ac:chgData name="Cristina Martins Rodrigues" userId="459032d2-6611-47f6-b546-c79c040e89ab" providerId="ADAL" clId="{24725BA6-C417-4E78-B705-50C3FF8A3C3C}" dt="2022-03-23T08:33:15.834" v="411" actId="1038"/>
          <ac:spMkLst>
            <pc:docMk/>
            <pc:sldMk cId="2057841876" sldId="631"/>
            <ac:spMk id="260" creationId="{E0795B7C-3E0D-4CB2-83BC-B0AA87630C8A}"/>
          </ac:spMkLst>
        </pc:spChg>
        <pc:spChg chg="mod">
          <ac:chgData name="Cristina Martins Rodrigues" userId="459032d2-6611-47f6-b546-c79c040e89ab" providerId="ADAL" clId="{24725BA6-C417-4E78-B705-50C3FF8A3C3C}" dt="2022-03-23T08:33:20.820" v="417" actId="1037"/>
          <ac:spMkLst>
            <pc:docMk/>
            <pc:sldMk cId="2057841876" sldId="631"/>
            <ac:spMk id="261" creationId="{7401E0F8-F9B7-4900-BBBA-1BA7BEB4E31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62" creationId="{63D6C53E-80AC-408F-90ED-48893E5F4D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0" creationId="{02BA03DF-9B31-4AD3-BDF7-595E443E276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2" creationId="{B2B017D8-BA67-433F-8A04-42EE4DEC06D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3" creationId="{F020BAA2-046F-4E11-9D30-A9E7287A43F4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4" creationId="{C8DB0289-BC2C-4C12-B065-22CC2470957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5" creationId="{D2A690E2-60E0-4A81-8950-DB7638FDA6E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6" creationId="{71E6BAA4-BB56-400E-A290-158FEB78B35B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7" creationId="{C0DC1458-675D-443F-AF09-75714C2A91D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8" creationId="{1A85CCAE-A262-4FC4-882A-5F9E4D5265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9" creationId="{05123E4F-B0FE-49BA-B6D0-1CC7C0A5712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0" creationId="{4B168885-B077-4EAD-ACD1-4F3814F38DC3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1" creationId="{C1EA8BE6-50A4-4F4E-A451-BA44F5A3278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3" creationId="{01CD7175-5CCB-4131-A873-318F215193D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7" creationId="{C05A33C4-FBFA-470F-8DC6-E19ACC0E0501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9" creationId="{09407873-78FB-419C-9579-3BF29B5E4658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1" creationId="{66E90E16-FFC1-460D-8744-DD29C6C2E32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3" creationId="{ADFFB72A-9E80-4F59-BFC9-758201E4428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5" creationId="{748E052D-8179-42C3-92D0-D20255EC0E3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6" creationId="{83A7C36A-8D18-4462-9C84-0A99196376D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1" creationId="{944D2B9E-7C3A-4B52-AE26-64BED77D92F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2" creationId="{4AC347A5-5B4D-4FF2-9104-C34138A141E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3" creationId="{8CBC1D8E-0CAA-43B6-BA5F-0CEE658D5DBF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553" creationId="{28F255BA-A267-41AC-B925-4F54D3848684}"/>
          </ac:spMkLst>
        </pc:spChg>
        <pc:spChg chg="del">
          <ac:chgData name="Cristina Martins Rodrigues" userId="459032d2-6611-47f6-b546-c79c040e89ab" providerId="ADAL" clId="{24725BA6-C417-4E78-B705-50C3FF8A3C3C}" dt="2022-03-23T08:16:52.570" v="147" actId="478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 Rodrigues" userId="459032d2-6611-47f6-b546-c79c040e89ab" providerId="ADAL" clId="{24725BA6-C417-4E78-B705-50C3FF8A3C3C}" dt="2022-03-23T08:23:01.118" v="218" actId="1076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 Rodrigues" userId="459032d2-6611-47f6-b546-c79c040e89ab" providerId="ADAL" clId="{24725BA6-C417-4E78-B705-50C3FF8A3C3C}" dt="2022-03-23T08:27:45.024" v="362" actId="1038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 Rodrigues" userId="459032d2-6611-47f6-b546-c79c040e89ab" providerId="ADAL" clId="{24725BA6-C417-4E78-B705-50C3FF8A3C3C}" dt="2022-03-23T08:27:47.028" v="365" actId="1037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 Rodrigues" userId="459032d2-6611-47f6-b546-c79c040e89ab" providerId="ADAL" clId="{24725BA6-C417-4E78-B705-50C3FF8A3C3C}" dt="2022-03-23T08:27:46.183" v="364" actId="1037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 Rodrigues" userId="459032d2-6611-47f6-b546-c79c040e89ab" providerId="ADAL" clId="{24725BA6-C417-4E78-B705-50C3FF8A3C3C}" dt="2022-03-23T08:27:45.537" v="363" actId="1037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 Rodrigues" userId="459032d2-6611-47f6-b546-c79c040e89ab" providerId="ADAL" clId="{24725BA6-C417-4E78-B705-50C3FF8A3C3C}" dt="2022-03-23T08:23:20.422" v="226" actId="1076"/>
          <ac:spMkLst>
            <pc:docMk/>
            <pc:sldMk cId="2057841876" sldId="631"/>
            <ac:spMk id="562" creationId="{6B3C46D2-742E-4DAA-BD91-2AF2D922F155}"/>
          </ac:spMkLst>
        </pc:spChg>
        <pc:spChg chg="del">
          <ac:chgData name="Cristina Martins Rodrigues" userId="459032d2-6611-47f6-b546-c79c040e89ab" providerId="ADAL" clId="{24725BA6-C417-4E78-B705-50C3FF8A3C3C}" dt="2022-03-23T08:16:55.191" v="149" actId="478"/>
          <ac:spMkLst>
            <pc:docMk/>
            <pc:sldMk cId="2057841876" sldId="631"/>
            <ac:spMk id="620" creationId="{3111DEC1-D3A0-4F38-8883-6FD205DF5463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645" creationId="{A79539CB-85A5-4B04-ADF5-27D0BAFB02A3}"/>
          </ac:spMkLst>
        </pc:spChg>
        <pc:spChg chg="del">
          <ac:chgData name="Cristina Martins Rodrigues" userId="459032d2-6611-47f6-b546-c79c040e89ab" providerId="ADAL" clId="{24725BA6-C417-4E78-B705-50C3FF8A3C3C}" dt="2022-03-23T08:23:25.010" v="227" actId="478"/>
          <ac:spMkLst>
            <pc:docMk/>
            <pc:sldMk cId="2057841876" sldId="631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3:26.398" v="228" actId="478"/>
          <ac:spMkLst>
            <pc:docMk/>
            <pc:sldMk cId="2057841876" sldId="631"/>
            <ac:spMk id="647" creationId="{B718F9C1-811E-42C2-BAD5-2A3758597C0B}"/>
          </ac:spMkLst>
        </pc:spChg>
        <pc:grpChg chg="add del mod">
          <ac:chgData name="Cristina Martins Rodrigues" userId="459032d2-6611-47f6-b546-c79c040e89ab" providerId="ADAL" clId="{24725BA6-C417-4E78-B705-50C3FF8A3C3C}" dt="2022-03-23T08:32:39.458" v="392"/>
          <ac:grpSpMkLst>
            <pc:docMk/>
            <pc:sldMk cId="2057841876" sldId="631"/>
            <ac:grpSpMk id="204" creationId="{AD5FF7FC-2BF3-4CBF-A8D3-2CD35279273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05" creationId="{95CA050E-D6B4-43D9-94D1-2FDD49D1A65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3" creationId="{DDE09572-9336-44A6-8375-09D2EA159CC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4" creationId="{0B8399AC-C826-4F1A-A942-6DC05140F370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5" creationId="{FB8133C4-8019-4F89-A652-3D1C9B5B57F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6" creationId="{4D0C2903-CFF2-4837-8F61-11E5D102718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7" creationId="{33E60E28-0C7C-47A7-89F9-8D96D2E4510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8" creationId="{9AE2734D-1C12-4882-BCB6-2740C01B1EDC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9" creationId="{1E4D8B31-ABC3-4F9C-B92C-EEDBD00B686A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21" creationId="{55EFE558-4C1D-4545-A5D6-1BFC95B5501D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34" creationId="{AE71D577-2503-40B9-BC76-89C7BE56C1E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4" creationId="{63067AAF-123D-43A4-8210-6C34B17B7C3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8" creationId="{4B3457B9-20CB-4E27-9A42-880B1E2D86B0}"/>
          </ac:grpSpMkLst>
        </pc:grpChg>
        <pc:grpChg chg="add 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254" creationId="{607A6B22-7D1F-4AA6-937B-7CD51024A68C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55" creationId="{311488D5-9634-4674-9A1C-2A66D27DE3C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3" creationId="{2832C913-2C58-4359-8A83-8FC63C94C66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4" creationId="{25096390-5AEE-4141-8BB4-2365E6B92D88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5" creationId="{0F965651-7E60-4706-82AB-95B6C6BC5F9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6" creationId="{057442E3-7CA1-4C44-A3E1-7737CA597AE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7" creationId="{A1C134C5-3E4A-49AE-BBE7-CCE2C97533F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8" creationId="{4EFC66F3-34E4-476C-86D5-7D0D4DA4DB5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9" creationId="{212719F3-FEEA-48BC-9B3B-298F1943839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71" creationId="{3E3AFD3E-5AE3-40C0-9610-D98A400FA45A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84" creationId="{DDDC84C5-5252-419B-A637-4C1C9285BBC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4" creationId="{CB970764-94A9-4131-8585-9D3F418C947D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8" creationId="{3433A087-8E4A-4C34-A322-BFF7F3AE9A80}"/>
          </ac:grpSpMkLst>
        </pc:grpChg>
        <pc:grpChg chg="del">
          <ac:chgData name="Cristina Martins Rodrigues" userId="459032d2-6611-47f6-b546-c79c040e89ab" providerId="ADAL" clId="{24725BA6-C417-4E78-B705-50C3FF8A3C3C}" dt="2022-03-23T08:31:27.373" v="385" actId="478"/>
          <ac:grpSpMkLst>
            <pc:docMk/>
            <pc:sldMk cId="2057841876" sldId="631"/>
            <ac:grpSpMk id="528" creationId="{BC203B00-7BD8-4556-9712-815956B688BF}"/>
          </ac:grpSpMkLst>
        </pc:grpChg>
        <pc:grpChg chg="del mod ord">
          <ac:chgData name="Cristina Martins Rodrigues" userId="459032d2-6611-47f6-b546-c79c040e89ab" providerId="ADAL" clId="{24725BA6-C417-4E78-B705-50C3FF8A3C3C}" dt="2022-03-23T08:28:28.815" v="374" actId="478"/>
          <ac:grpSpMkLst>
            <pc:docMk/>
            <pc:sldMk cId="2057841876" sldId="631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16:54.037" v="148" actId="478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2" creationId="{BF2DF969-9393-41AE-921B-ABE4C09707D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6" creationId="{DB530648-485E-4DE8-B54B-7CDD2942290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0" creationId="{B5593372-F9C0-4B70-BD22-C5C4FAB3832C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3" creationId="{945F4A01-6B04-4A83-B7B3-18CA3A567D37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7" creationId="{C5CAA214-EFAC-42BC-B5FD-4EFDBCA816F3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41" creationId="{C92173BC-E228-4E5E-AEA3-C818B141B19C}"/>
          </ac:grpSpMkLst>
        </pc:grpChg>
        <pc:grpChg chg="del">
          <ac:chgData name="Cristina Martins Rodrigues" userId="459032d2-6611-47f6-b546-c79c040e89ab" providerId="ADAL" clId="{24725BA6-C417-4E78-B705-50C3FF8A3C3C}" dt="2022-03-23T08:23:27.024" v="229" actId="478"/>
          <ac:grpSpMkLst>
            <pc:docMk/>
            <pc:sldMk cId="2057841876" sldId="631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3:28.287" v="230" actId="478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58" creationId="{96B97206-51A3-4BA1-ABEA-57543E35D4F4}"/>
          </ac:grpSpMkLst>
        </pc:grpChg>
        <pc:graphicFrameChg chg="mod">
          <ac:chgData name="Cristina Martins Rodrigues" userId="459032d2-6611-47f6-b546-c79c040e89ab" providerId="ADAL" clId="{24725BA6-C417-4E78-B705-50C3FF8A3C3C}" dt="2022-03-23T08:34:18.579" v="460" actId="103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5:33.758" v="125" actId="478"/>
          <ac:picMkLst>
            <pc:docMk/>
            <pc:sldMk cId="2057841876" sldId="631"/>
            <ac:picMk id="5" creationId="{37D898A6-D429-4DD1-9848-AB0FCDC3127F}"/>
          </ac:picMkLst>
        </pc:picChg>
        <pc:picChg chg="mod">
          <ac:chgData name="Cristina Martins Rodrigues" userId="459032d2-6611-47f6-b546-c79c040e89ab" providerId="ADAL" clId="{24725BA6-C417-4E78-B705-50C3FF8A3C3C}" dt="2022-03-23T08:25:21.934" v="258" actId="1076"/>
          <ac:picMkLst>
            <pc:docMk/>
            <pc:sldMk cId="2057841876" sldId="631"/>
            <ac:picMk id="80" creationId="{7BF67705-8818-4E9C-B8F1-D21368B3F9F3}"/>
          </ac:picMkLst>
        </pc:picChg>
        <pc:picChg chg="add mod ord">
          <ac:chgData name="Cristina Martins Rodrigues" userId="459032d2-6611-47f6-b546-c79c040e89ab" providerId="ADAL" clId="{24725BA6-C417-4E78-B705-50C3FF8A3C3C}" dt="2022-03-23T08:16:08.481" v="145" actId="167"/>
          <ac:picMkLst>
            <pc:docMk/>
            <pc:sldMk cId="2057841876" sldId="631"/>
            <ac:picMk id="202" creationId="{DB92F25D-EBB4-4126-A514-DDDF8C0C50DA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2" creationId="{7A2AE8C8-3103-445B-B9C6-AFB1A4F713AB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5" creationId="{7E203C52-E61D-448D-B3E5-2263D8CD65E9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6" creationId="{C6AAFE01-8151-4057-B2A9-EA0014E5C8E5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8" creationId="{ADEB0147-8D40-4B78-ACB0-D6B1D032E3E4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0" creationId="{95CC65D9-7CAA-4CCA-A626-B378410C980D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2" creationId="{C1664342-6FFD-4A54-B618-71CF3F0342AC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7" creationId="{DD213C40-BC99-4915-B569-987D56D12DC3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2" creationId="{9E1A5106-374A-47D1-8E80-80CB0BC4371A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5" creationId="{05844CDB-506D-4552-933C-99A6C1C10862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6" creationId="{7A4E7BF6-0F2D-4292-8E6E-1EF761D237E0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8" creationId="{1A7C8F36-B0E3-4CFB-BA4E-1B065357ACC8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0" creationId="{FBD479C7-02C6-4AE1-9374-BB06650F281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2" creationId="{C18F9718-B17E-4E94-88AA-6A27FB5F760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7" creationId="{BC0B006F-8A6A-4999-9B39-0DC387597482}"/>
          </ac:picMkLst>
        </pc:pic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49" creationId="{56F7ECFF-3843-4616-9D13-3AA8C8A93A6F}"/>
          </ac:cxnSpMkLst>
        </pc:cxn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50" creationId="{93AD912B-551F-4A13-BA67-EA0DAAD300D7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299" creationId="{F7692311-E7FE-4538-98A6-859998EED020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300" creationId="{03D87183-EAC5-41C5-BEFB-291BBA12ACA2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3" creationId="{1DE4AA0E-E40A-4ED9-A293-121FEB24F8D8}"/>
          </ac:cxnSpMkLst>
        </pc:cxnChg>
      </pc:sldChg>
      <pc:sldChg chg="del">
        <pc:chgData name="Cristina Martins Rodrigues" userId="459032d2-6611-47f6-b546-c79c040e89ab" providerId="ADAL" clId="{24725BA6-C417-4E78-B705-50C3FF8A3C3C}" dt="2022-03-23T11:45:42.257" v="2769" actId="47"/>
        <pc:sldMkLst>
          <pc:docMk/>
          <pc:sldMk cId="0" sldId="640"/>
        </pc:sldMkLst>
      </pc:sldChg>
      <pc:sldChg chg="del">
        <pc:chgData name="Cristina Martins Rodrigues" userId="459032d2-6611-47f6-b546-c79c040e89ab" providerId="ADAL" clId="{24725BA6-C417-4E78-B705-50C3FF8A3C3C}" dt="2022-03-23T11:45:42.617" v="2770" actId="47"/>
        <pc:sldMkLst>
          <pc:docMk/>
          <pc:sldMk cId="0" sldId="642"/>
        </pc:sldMkLst>
      </pc:sldChg>
      <pc:sldChg chg="del">
        <pc:chgData name="Cristina Martins Rodrigues" userId="459032d2-6611-47f6-b546-c79c040e89ab" providerId="ADAL" clId="{24725BA6-C417-4E78-B705-50C3FF8A3C3C}" dt="2022-03-23T11:45:43.362" v="2772" actId="47"/>
        <pc:sldMkLst>
          <pc:docMk/>
          <pc:sldMk cId="0" sldId="643"/>
        </pc:sldMkLst>
      </pc:sldChg>
      <pc:sldChg chg="delSp modSp add del mod modNotesTx">
        <pc:chgData name="Cristina Martins Rodrigues" userId="459032d2-6611-47f6-b546-c79c040e89ab" providerId="ADAL" clId="{24725BA6-C417-4E78-B705-50C3FF8A3C3C}" dt="2022-03-24T12:03:33.501" v="3388" actId="20577"/>
        <pc:sldMkLst>
          <pc:docMk/>
          <pc:sldMk cId="25487417" sldId="647"/>
        </pc:sldMkLst>
        <pc:spChg chg="mod">
          <ac:chgData name="Cristina Martins Rodrigues" userId="459032d2-6611-47f6-b546-c79c040e89ab" providerId="ADAL" clId="{24725BA6-C417-4E78-B705-50C3FF8A3C3C}" dt="2022-03-23T11:47:40.467" v="2855" actId="1036"/>
          <ac:spMkLst>
            <pc:docMk/>
            <pc:sldMk cId="25487417" sldId="647"/>
            <ac:spMk id="114" creationId="{8CA28DFB-FFDC-4B27-A45F-B035623F6F1F}"/>
          </ac:spMkLst>
        </pc:spChg>
        <pc:spChg chg="del">
          <ac:chgData name="Cristina Martins Rodrigues" userId="459032d2-6611-47f6-b546-c79c040e89ab" providerId="ADAL" clId="{24725BA6-C417-4E78-B705-50C3FF8A3C3C}" dt="2022-03-23T11:47:18.257" v="2828" actId="478"/>
          <ac:spMkLst>
            <pc:docMk/>
            <pc:sldMk cId="25487417" sldId="647"/>
            <ac:spMk id="146" creationId="{9A580013-165E-42D7-8C0A-E7A0E1E1D2E1}"/>
          </ac:spMkLst>
        </pc:spChg>
        <pc:spChg chg="del">
          <ac:chgData name="Cristina Martins Rodrigues" userId="459032d2-6611-47f6-b546-c79c040e89ab" providerId="ADAL" clId="{24725BA6-C417-4E78-B705-50C3FF8A3C3C}" dt="2022-03-23T11:47:32.833" v="2832" actId="478"/>
          <ac:spMkLst>
            <pc:docMk/>
            <pc:sldMk cId="25487417" sldId="647"/>
            <ac:spMk id="150" creationId="{9103DE3A-60CD-4A53-9CE4-49C51D8737ED}"/>
          </ac:spMkLst>
        </pc:spChg>
        <pc:picChg chg="del">
          <ac:chgData name="Cristina Martins Rodrigues" userId="459032d2-6611-47f6-b546-c79c040e89ab" providerId="ADAL" clId="{24725BA6-C417-4E78-B705-50C3FF8A3C3C}" dt="2022-03-23T11:47:22.033" v="2830" actId="478"/>
          <ac:picMkLst>
            <pc:docMk/>
            <pc:sldMk cId="25487417" sldId="647"/>
            <ac:picMk id="149" creationId="{8BE3D653-870A-4713-A160-9668D0746343}"/>
          </ac:picMkLst>
        </pc:picChg>
        <pc:picChg chg="del">
          <ac:chgData name="Cristina Martins Rodrigues" userId="459032d2-6611-47f6-b546-c79c040e89ab" providerId="ADAL" clId="{24725BA6-C417-4E78-B705-50C3FF8A3C3C}" dt="2022-03-23T11:47:32.833" v="2832" actId="478"/>
          <ac:picMkLst>
            <pc:docMk/>
            <pc:sldMk cId="25487417" sldId="647"/>
            <ac:picMk id="151" creationId="{254C1A9B-85C0-4E34-B59B-B67A6871D357}"/>
          </ac:picMkLst>
        </pc:picChg>
      </pc:sldChg>
      <pc:sldChg chg="del">
        <pc:chgData name="Cristina Martins Rodrigues" userId="459032d2-6611-47f6-b546-c79c040e89ab" providerId="ADAL" clId="{24725BA6-C417-4E78-B705-50C3FF8A3C3C}" dt="2022-03-23T09:12:25.846" v="1134" actId="47"/>
        <pc:sldMkLst>
          <pc:docMk/>
          <pc:sldMk cId="2930810213" sldId="650"/>
        </pc:sldMkLst>
      </pc:sldChg>
      <pc:sldChg chg="del">
        <pc:chgData name="Cristina Martins Rodrigues" userId="459032d2-6611-47f6-b546-c79c040e89ab" providerId="ADAL" clId="{24725BA6-C417-4E78-B705-50C3FF8A3C3C}" dt="2022-03-23T11:45:43.007" v="2771" actId="47"/>
        <pc:sldMkLst>
          <pc:docMk/>
          <pc:sldMk cId="1222468555" sldId="655"/>
        </pc:sldMkLst>
      </pc:sldChg>
      <pc:sldChg chg="del">
        <pc:chgData name="Cristina Martins Rodrigues" userId="459032d2-6611-47f6-b546-c79c040e89ab" providerId="ADAL" clId="{24725BA6-C417-4E78-B705-50C3FF8A3C3C}" dt="2022-03-23T11:45:45.632" v="2776" actId="47"/>
        <pc:sldMkLst>
          <pc:docMk/>
          <pc:sldMk cId="3382744903" sldId="657"/>
        </pc:sldMkLst>
      </pc:sldChg>
      <pc:sldChg chg="del">
        <pc:chgData name="Cristina Martins Rodrigues" userId="459032d2-6611-47f6-b546-c79c040e89ab" providerId="ADAL" clId="{24725BA6-C417-4E78-B705-50C3FF8A3C3C}" dt="2022-03-23T11:45:44.627" v="2774" actId="47"/>
        <pc:sldMkLst>
          <pc:docMk/>
          <pc:sldMk cId="1782323330" sldId="659"/>
        </pc:sldMkLst>
      </pc:sldChg>
      <pc:sldChg chg="addSp delSp modSp mod modNotesTx">
        <pc:chgData name="Cristina Martins Rodrigues" userId="459032d2-6611-47f6-b546-c79c040e89ab" providerId="ADAL" clId="{24725BA6-C417-4E78-B705-50C3FF8A3C3C}" dt="2022-03-24T12:03:05.795" v="3377" actId="20577"/>
        <pc:sldMkLst>
          <pc:docMk/>
          <pc:sldMk cId="1279434791" sldId="660"/>
        </pc:sldMkLst>
        <pc:spChg chg="add mod">
          <ac:chgData name="Cristina Martins Rodrigues" userId="459032d2-6611-47f6-b546-c79c040e89ab" providerId="ADAL" clId="{24725BA6-C417-4E78-B705-50C3FF8A3C3C}" dt="2022-03-23T09:00:03.841" v="816" actId="20577"/>
          <ac:spMkLst>
            <pc:docMk/>
            <pc:sldMk cId="1279434791" sldId="660"/>
            <ac:spMk id="131" creationId="{DCBBC4A5-FE75-4E3C-A803-DFA40525B6DA}"/>
          </ac:spMkLst>
        </pc:spChg>
        <pc:spChg chg="add del mod">
          <ac:chgData name="Cristina Martins Rodrigues" userId="459032d2-6611-47f6-b546-c79c040e89ab" providerId="ADAL" clId="{24725BA6-C417-4E78-B705-50C3FF8A3C3C}" dt="2022-03-23T08:57:18.089" v="731" actId="478"/>
          <ac:spMkLst>
            <pc:docMk/>
            <pc:sldMk cId="1279434791" sldId="660"/>
            <ac:spMk id="132" creationId="{FDB0F25B-3E3D-4DDB-9CC8-FCD29C12D89B}"/>
          </ac:spMkLst>
        </pc:spChg>
        <pc:spChg chg="add mod">
          <ac:chgData name="Cristina Martins Rodrigues" userId="459032d2-6611-47f6-b546-c79c040e89ab" providerId="ADAL" clId="{24725BA6-C417-4E78-B705-50C3FF8A3C3C}" dt="2022-03-23T09:00:08.180" v="824" actId="20577"/>
          <ac:spMkLst>
            <pc:docMk/>
            <pc:sldMk cId="1279434791" sldId="660"/>
            <ac:spMk id="133" creationId="{1F07E9D2-2421-48FD-A72A-B262CFF55128}"/>
          </ac:spMkLst>
        </pc:spChg>
        <pc:spChg chg="del">
          <ac:chgData name="Cristina Martins Rodrigues" userId="459032d2-6611-47f6-b546-c79c040e89ab" providerId="ADAL" clId="{24725BA6-C417-4E78-B705-50C3FF8A3C3C}" dt="2022-03-23T08:57:01.785" v="729" actId="478"/>
          <ac:spMkLst>
            <pc:docMk/>
            <pc:sldMk cId="1279434791" sldId="660"/>
            <ac:spMk id="171" creationId="{31279E26-55E3-4646-9E7A-1DA95F477861}"/>
          </ac:spMkLst>
        </pc:spChg>
        <pc:picChg chg="add del mod">
          <ac:chgData name="Cristina Martins Rodrigues" userId="459032d2-6611-47f6-b546-c79c040e89ab" providerId="ADAL" clId="{24725BA6-C417-4E78-B705-50C3FF8A3C3C}" dt="2022-03-23T08:58:00.809" v="773" actId="478"/>
          <ac:picMkLst>
            <pc:docMk/>
            <pc:sldMk cId="1279434791" sldId="660"/>
            <ac:picMk id="3" creationId="{D10B6A10-1826-47DB-B0BA-A62BBA6C1447}"/>
          </ac:picMkLst>
        </pc:picChg>
      </pc:sldChg>
      <pc:sldChg chg="del">
        <pc:chgData name="Cristina Martins Rodrigues" userId="459032d2-6611-47f6-b546-c79c040e89ab" providerId="ADAL" clId="{24725BA6-C417-4E78-B705-50C3FF8A3C3C}" dt="2022-03-23T11:45:48.741" v="2777" actId="47"/>
        <pc:sldMkLst>
          <pc:docMk/>
          <pc:sldMk cId="3997602854" sldId="661"/>
        </pc:sldMkLst>
      </pc:sldChg>
      <pc:sldChg chg="del">
        <pc:chgData name="Cristina Martins Rodrigues" userId="459032d2-6611-47f6-b546-c79c040e89ab" providerId="ADAL" clId="{24725BA6-C417-4E78-B705-50C3FF8A3C3C}" dt="2022-03-23T11:45:44.242" v="2773" actId="47"/>
        <pc:sldMkLst>
          <pc:docMk/>
          <pc:sldMk cId="4107344654" sldId="662"/>
        </pc:sldMkLst>
      </pc:sldChg>
      <pc:sldChg chg="addSp delSp modSp mod">
        <pc:chgData name="Cristina Martins Rodrigues" userId="459032d2-6611-47f6-b546-c79c040e89ab" providerId="ADAL" clId="{24725BA6-C417-4E78-B705-50C3FF8A3C3C}" dt="2022-03-23T12:08:26.415" v="3363" actId="478"/>
        <pc:sldMkLst>
          <pc:docMk/>
          <pc:sldMk cId="3186881131" sldId="663"/>
        </pc:sldMkLst>
        <pc:spChg chg="add mod">
          <ac:chgData name="Cristina Martins Rodrigues" userId="459032d2-6611-47f6-b546-c79c040e89ab" providerId="ADAL" clId="{24725BA6-C417-4E78-B705-50C3FF8A3C3C}" dt="2022-03-23T08:52:40.421" v="639"/>
          <ac:spMkLst>
            <pc:docMk/>
            <pc:sldMk cId="3186881131" sldId="663"/>
            <ac:spMk id="78" creationId="{4E610C8F-9272-428E-9AC4-67F74325465E}"/>
          </ac:spMkLst>
        </pc:spChg>
        <pc:spChg chg="add del mod">
          <ac:chgData name="Cristina Martins Rodrigues" userId="459032d2-6611-47f6-b546-c79c040e89ab" providerId="ADAL" clId="{24725BA6-C417-4E78-B705-50C3FF8A3C3C}" dt="2022-03-23T12:08:26.415" v="3363" actId="478"/>
          <ac:spMkLst>
            <pc:docMk/>
            <pc:sldMk cId="3186881131" sldId="663"/>
            <ac:spMk id="79" creationId="{0843EE34-A9C2-423C-86D1-7A7A95097475}"/>
          </ac:spMkLst>
        </pc:spChg>
        <pc:spChg chg="del">
          <ac:chgData name="Cristina Martins Rodrigues" userId="459032d2-6611-47f6-b546-c79c040e89ab" providerId="ADAL" clId="{24725BA6-C417-4E78-B705-50C3FF8A3C3C}" dt="2022-03-23T08:52:43.097" v="640" actId="478"/>
          <ac:spMkLst>
            <pc:docMk/>
            <pc:sldMk cId="3186881131" sldId="663"/>
            <ac:spMk id="143" creationId="{D58621D2-E3A0-4CFF-A8F4-BEDEB40371EE}"/>
          </ac:spMkLst>
        </pc:spChg>
      </pc:sldChg>
      <pc:sldChg chg="del">
        <pc:chgData name="Cristina Martins Rodrigues" userId="459032d2-6611-47f6-b546-c79c040e89ab" providerId="ADAL" clId="{24725BA6-C417-4E78-B705-50C3FF8A3C3C}" dt="2022-03-23T11:45:49.247" v="2778" actId="47"/>
        <pc:sldMkLst>
          <pc:docMk/>
          <pc:sldMk cId="3692652468" sldId="664"/>
        </pc:sldMkLst>
      </pc:sldChg>
      <pc:sldChg chg="del">
        <pc:chgData name="Cristina Martins Rodrigues" userId="459032d2-6611-47f6-b546-c79c040e89ab" providerId="ADAL" clId="{24725BA6-C417-4E78-B705-50C3FF8A3C3C}" dt="2022-03-23T11:45:45.097" v="2775" actId="47"/>
        <pc:sldMkLst>
          <pc:docMk/>
          <pc:sldMk cId="2094742697" sldId="665"/>
        </pc:sldMkLst>
      </pc:sldChg>
      <pc:sldChg chg="delSp add del mod">
        <pc:chgData name="Cristina Martins Rodrigues" userId="459032d2-6611-47f6-b546-c79c040e89ab" providerId="ADAL" clId="{24725BA6-C417-4E78-B705-50C3FF8A3C3C}" dt="2022-03-23T11:46:29.738" v="2800" actId="47"/>
        <pc:sldMkLst>
          <pc:docMk/>
          <pc:sldMk cId="3243127991" sldId="666"/>
        </pc:sldMkLst>
        <pc:spChg chg="del">
          <ac:chgData name="Cristina Martins Rodrigues" userId="459032d2-6611-47f6-b546-c79c040e89ab" providerId="ADAL" clId="{24725BA6-C417-4E78-B705-50C3FF8A3C3C}" dt="2022-03-23T11:46:20.978" v="2794" actId="478"/>
          <ac:spMkLst>
            <pc:docMk/>
            <pc:sldMk cId="3243127991" sldId="666"/>
            <ac:spMk id="146" creationId="{9A580013-165E-42D7-8C0A-E7A0E1E1D2E1}"/>
          </ac:spMkLst>
        </pc:spChg>
        <pc:grpChg chg="del">
          <ac:chgData name="Cristina Martins Rodrigues" userId="459032d2-6611-47f6-b546-c79c040e89ab" providerId="ADAL" clId="{24725BA6-C417-4E78-B705-50C3FF8A3C3C}" dt="2022-03-23T11:46:18.851" v="2793" actId="478"/>
          <ac:grpSpMkLst>
            <pc:docMk/>
            <pc:sldMk cId="3243127991" sldId="666"/>
            <ac:grpSpMk id="148" creationId="{F8293239-F848-4C5A-AE76-E6529877F601}"/>
          </ac:grpSpMkLst>
        </pc:grpChg>
      </pc:sldChg>
      <pc:sldChg chg="addSp delSp modSp mod">
        <pc:chgData name="Cristina Martins Rodrigues" userId="459032d2-6611-47f6-b546-c79c040e89ab" providerId="ADAL" clId="{24725BA6-C417-4E78-B705-50C3FF8A3C3C}" dt="2022-03-23T08:55:28.472" v="727" actId="20577"/>
        <pc:sldMkLst>
          <pc:docMk/>
          <pc:sldMk cId="387064627" sldId="667"/>
        </pc:sldMkLst>
        <pc:spChg chg="del">
          <ac:chgData name="Cristina Martins Rodrigues" userId="459032d2-6611-47f6-b546-c79c040e89ab" providerId="ADAL" clId="{24725BA6-C417-4E78-B705-50C3FF8A3C3C}" dt="2022-03-23T08:54:59.032" v="692" actId="478"/>
          <ac:spMkLst>
            <pc:docMk/>
            <pc:sldMk cId="387064627" sldId="667"/>
            <ac:spMk id="6" creationId="{06179367-74B3-4ECC-BDB3-9D4E12943ED2}"/>
          </ac:spMkLst>
        </pc:spChg>
        <pc:spChg chg="add mod">
          <ac:chgData name="Cristina Martins Rodrigues" userId="459032d2-6611-47f6-b546-c79c040e89ab" providerId="ADAL" clId="{24725BA6-C417-4E78-B705-50C3FF8A3C3C}" dt="2022-03-23T08:55:03.365" v="696" actId="27636"/>
          <ac:spMkLst>
            <pc:docMk/>
            <pc:sldMk cId="387064627" sldId="667"/>
            <ac:spMk id="7" creationId="{32102952-9281-4718-AB30-7E6F22872BC1}"/>
          </ac:spMkLst>
        </pc:spChg>
        <pc:spChg chg="add mod">
          <ac:chgData name="Cristina Martins Rodrigues" userId="459032d2-6611-47f6-b546-c79c040e89ab" providerId="ADAL" clId="{24725BA6-C417-4E78-B705-50C3FF8A3C3C}" dt="2022-03-23T08:55:28.472" v="727" actId="20577"/>
          <ac:spMkLst>
            <pc:docMk/>
            <pc:sldMk cId="387064627" sldId="667"/>
            <ac:spMk id="8" creationId="{DA5A1967-546B-491B-B805-116F1DD5BAF3}"/>
          </ac:spMkLst>
        </pc:spChg>
        <pc:picChg chg="mod">
          <ac:chgData name="Cristina Martins Rodrigues" userId="459032d2-6611-47f6-b546-c79c040e89ab" providerId="ADAL" clId="{24725BA6-C417-4E78-B705-50C3FF8A3C3C}" dt="2022-03-23T08:55:18.041" v="719" actId="1036"/>
          <ac:picMkLst>
            <pc:docMk/>
            <pc:sldMk cId="387064627" sldId="667"/>
            <ac:picMk id="3" creationId="{AFCCE599-539A-4881-A984-64846C54BA3C}"/>
          </ac:picMkLst>
        </pc:picChg>
      </pc:sldChg>
      <pc:sldChg chg="addSp delSp modSp del mod delAnim modAnim">
        <pc:chgData name="Cristina Martins Rodrigues" userId="459032d2-6611-47f6-b546-c79c040e89ab" providerId="ADAL" clId="{24725BA6-C417-4E78-B705-50C3FF8A3C3C}" dt="2022-03-23T08:34:27.395" v="463" actId="47"/>
        <pc:sldMkLst>
          <pc:docMk/>
          <pc:sldMk cId="2672822533" sldId="668"/>
        </pc:sldMkLst>
        <pc:spChg chg="del">
          <ac:chgData name="Cristina Martins Rodrigues" userId="459032d2-6611-47f6-b546-c79c040e89ab" providerId="ADAL" clId="{24725BA6-C417-4E78-B705-50C3FF8A3C3C}" dt="2022-03-23T08:29:00.170" v="378" actId="478"/>
          <ac:spMkLst>
            <pc:docMk/>
            <pc:sldMk cId="2672822533" sldId="668"/>
            <ac:spMk id="554" creationId="{DD4C8FBE-18CC-475E-ADAD-64C420D09A6B}"/>
          </ac:spMkLst>
        </pc:spChg>
        <pc:spChg chg="del">
          <ac:chgData name="Cristina Martins Rodrigues" userId="459032d2-6611-47f6-b546-c79c040e89ab" providerId="ADAL" clId="{24725BA6-C417-4E78-B705-50C3FF8A3C3C}" dt="2022-03-23T08:29:11.797" v="384" actId="478"/>
          <ac:spMkLst>
            <pc:docMk/>
            <pc:sldMk cId="2672822533" sldId="668"/>
            <ac:spMk id="620" creationId="{3111DEC1-D3A0-4F38-8883-6FD205DF5463}"/>
          </ac:spMkLst>
        </pc:spChg>
        <pc:spChg chg="del">
          <ac:chgData name="Cristina Martins Rodrigues" userId="459032d2-6611-47f6-b546-c79c040e89ab" providerId="ADAL" clId="{24725BA6-C417-4E78-B705-50C3FF8A3C3C}" dt="2022-03-23T08:29:01.155" v="379" actId="478"/>
          <ac:spMkLst>
            <pc:docMk/>
            <pc:sldMk cId="2672822533" sldId="668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9:02.900" v="381" actId="478"/>
          <ac:spMkLst>
            <pc:docMk/>
            <pc:sldMk cId="2672822533" sldId="668"/>
            <ac:spMk id="647" creationId="{B718F9C1-811E-42C2-BAD5-2A3758597C0B}"/>
          </ac:spMkLst>
        </pc:spChg>
        <pc:grpChg chg="del">
          <ac:chgData name="Cristina Martins Rodrigues" userId="459032d2-6611-47f6-b546-c79c040e89ab" providerId="ADAL" clId="{24725BA6-C417-4E78-B705-50C3FF8A3C3C}" dt="2022-03-23T08:28:57.291" v="375" actId="478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29:01.807" v="380" actId="478"/>
          <ac:grpSpMkLst>
            <pc:docMk/>
            <pc:sldMk cId="2672822533" sldId="668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8:59.442" v="377" actId="478"/>
          <ac:grpSpMkLst>
            <pc:docMk/>
            <pc:sldMk cId="2672822533" sldId="668"/>
            <ac:grpSpMk id="653" creationId="{97596B17-7D6F-4D25-9353-28792DE7A314}"/>
          </ac:grpSpMkLst>
        </pc:grpChg>
        <pc:picChg chg="del">
          <ac:chgData name="Cristina Martins Rodrigues" userId="459032d2-6611-47f6-b546-c79c040e89ab" providerId="ADAL" clId="{24725BA6-C417-4E78-B705-50C3FF8A3C3C}" dt="2022-03-23T08:28:58.198" v="376" actId="478"/>
          <ac:picMkLst>
            <pc:docMk/>
            <pc:sldMk cId="2672822533" sldId="668"/>
            <ac:picMk id="5" creationId="{37D898A6-D429-4DD1-9848-AB0FCDC3127F}"/>
          </ac:picMkLst>
        </pc:picChg>
        <pc:picChg chg="add del mod">
          <ac:chgData name="Cristina Martins Rodrigues" userId="459032d2-6611-47f6-b546-c79c040e89ab" providerId="ADAL" clId="{24725BA6-C417-4E78-B705-50C3FF8A3C3C}" dt="2022-03-23T08:14:46.247" v="90" actId="21"/>
          <ac:picMkLst>
            <pc:docMk/>
            <pc:sldMk cId="2672822533" sldId="668"/>
            <ac:picMk id="115" creationId="{A7CEF5BF-CCC6-4B4B-98D6-F33BB672BD8C}"/>
          </ac:picMkLst>
        </pc:picChg>
      </pc:sldChg>
      <pc:sldChg chg="addSp delSp modSp del mod delAnim">
        <pc:chgData name="Cristina Martins Rodrigues" userId="459032d2-6611-47f6-b546-c79c040e89ab" providerId="ADAL" clId="{24725BA6-C417-4E78-B705-50C3FF8A3C3C}" dt="2022-03-23T09:01:15.441" v="839" actId="47"/>
        <pc:sldMkLst>
          <pc:docMk/>
          <pc:sldMk cId="2077506959" sldId="669"/>
        </pc:sldMkLst>
        <pc:spChg chg="add del">
          <ac:chgData name="Cristina Martins Rodrigues" userId="459032d2-6611-47f6-b546-c79c040e89ab" providerId="ADAL" clId="{24725BA6-C417-4E78-B705-50C3FF8A3C3C}" dt="2022-03-23T08:09:54.670" v="7" actId="478"/>
          <ac:spMkLst>
            <pc:docMk/>
            <pc:sldMk cId="2077506959" sldId="669"/>
            <ac:spMk id="3" creationId="{37A227E4-B037-4F06-905B-2B3D023769E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3" creationId="{7C4EEB40-8BE3-43C1-9D91-2A5FDE046B9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5" creationId="{053A0370-41CE-4E40-AAB7-137C5FE2CB6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6" creationId="{322E3013-8ECF-40F2-A069-9B2F4CBFC50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7" creationId="{4411899A-3382-48F6-A4FE-87E6CB310DF2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8" creationId="{482E7507-3D27-4B86-8DC0-CA06BA8CEB40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0" creationId="{4E142430-BA3F-4979-A98F-C9E78958C8A3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1" creationId="{E0EB70D9-E260-4B16-A237-55F331D8DA3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2" creationId="{179676EB-4169-4A51-B8F3-29F16F115F8D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3" creationId="{94574E48-B745-4CB8-AECB-825CF7552EB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24" creationId="{115703C8-2277-4573-B749-EC334968B389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6" creationId="{1441D5A4-680A-4EA6-80DD-B5126E5E78F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7" creationId="{5CB9D8FF-8484-4FD0-9207-19F97C113CC0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8" creationId="{8B610A41-EEBE-4C7C-8B28-F1B94F81F92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9" creationId="{BF249B28-9164-4055-B919-989D4F239DF8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0" creationId="{AC6C0980-01E6-40EC-9611-5253FF5AA46B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1" creationId="{C1028E64-7E5E-47E2-8599-7E6768C3B76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2" creationId="{88923955-CFDE-487C-A603-D08B4DA2DD86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3" creationId="{E7BE0346-5899-4D92-BEC0-1C7FE2F8AB1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4" creationId="{1A459D10-3586-4843-A595-CFD02FC60AA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51" creationId="{C7BBA7CF-C13E-49F4-A8FA-B3BE988E88F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2" creationId="{C5404B8D-1444-4E30-8870-17A46CDE844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4" creationId="{EDB0F36C-85CD-4A2C-B9FB-37453E936AA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8" creationId="{C363C251-C8CB-4794-B223-DBC26030C9E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9" creationId="{FA922EEF-5B07-46AE-A769-7189BACDC55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66" creationId="{DC996D89-BC8C-4AEA-8D73-136520FB7C6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71" creationId="{F18A4C18-81C7-4601-A561-159EF8351138}"/>
          </ac:spMkLst>
        </pc:s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5" creationId="{BEFB02F0-E92C-42ED-8BCD-58B29AC63152}"/>
          </ac:grpSpMkLst>
        </pc:grpChg>
        <pc:grpChg chg="mod">
          <ac:chgData name="Cristina Martins Rodrigues" userId="459032d2-6611-47f6-b546-c79c040e89ab" providerId="ADAL" clId="{24725BA6-C417-4E78-B705-50C3FF8A3C3C}" dt="2022-03-23T08:13:28.948" v="13"/>
          <ac:grpSpMkLst>
            <pc:docMk/>
            <pc:sldMk cId="2077506959" sldId="669"/>
            <ac:grpSpMk id="11" creationId="{E9EDC4D6-7FCF-4E08-B4DA-5FD00220321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19" creationId="{3865D5CF-672B-48F9-941F-CC7AD971F82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6" creationId="{B797F13B-E879-4439-8BF4-B15EF94244C2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9" creationId="{D5D5F1F2-7BC9-4FC3-94E7-CF33053C5BAD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49" creationId="{B5EE379B-746D-4C14-8224-D44E3BCCB1E6}"/>
          </ac:grpSpMkLst>
        </pc:grpChg>
        <pc:graphicFrameChg chg="mod">
          <ac:chgData name="Cristina Martins Rodrigues" userId="459032d2-6611-47f6-b546-c79c040e89ab" providerId="ADAL" clId="{24725BA6-C417-4E78-B705-50C3FF8A3C3C}" dt="2022-03-23T08:13:28.948" v="13"/>
          <ac:graphicFrameMkLst>
            <pc:docMk/>
            <pc:sldMk cId="2077506959" sldId="669"/>
            <ac:graphicFrameMk id="9" creationId="{FC078113-C97F-43A6-95A2-0B080C34E01C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3:28.452" v="12" actId="478"/>
          <ac:picMkLst>
            <pc:docMk/>
            <pc:sldMk cId="2077506959" sldId="669"/>
            <ac:picMk id="2" creationId="{B391AE7F-5424-4B66-8313-6736BE6503B1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" creationId="{0CAEE44A-3D86-4261-A16A-FB02FA2F4075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6" creationId="{009958F0-8864-47FC-8050-FF4DF9A56581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7" creationId="{A0CB4074-BFAD-4450-8FD1-6F82230E0F2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8" creationId="{45D4FDA4-5E81-4E33-835A-32F50F6CF097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0" creationId="{CA55280B-8E43-42D8-A21D-A97E57E4DF7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2" creationId="{0E86B7D0-3F13-4378-9DAB-B50EEFCE0962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4" creationId="{883D014B-7F3D-4EDF-86A5-14B80360DA66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25" creationId="{F192062F-9345-48CC-BB12-3CA18FDF441B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7" creationId="{61B2A95D-D38C-4797-B9A1-99FE0D8732DE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8" creationId="{9B23E3DA-8EF2-47F0-9C44-29755E56F569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0" creationId="{2246ECBF-F8CA-49EB-9367-47817750DB1D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1" creationId="{1C8A717E-E0A4-419D-844C-868F3CCFF753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2" creationId="{D4F5F898-AD49-4102-9BCF-89D2F51AC7E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3" creationId="{7A3D37AE-0783-4253-B983-7F98A0ADAC19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4" creationId="{C68FCC57-1712-495E-9A58-7876E8AFD49A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5" creationId="{2F474E2A-719D-4C03-A9D6-90D979FAC950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5" creationId="{D55766CC-894E-4D0A-A2ED-1418E9A1F28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6" creationId="{8CF7F5A0-9A23-4F44-80B6-C672578D04C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7" creationId="{17914EC0-479B-4247-B8B9-629A5C045E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8" creationId="{70EE11B6-2DFD-4053-86FE-8DD94AE8A7EC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50" creationId="{D7BE995C-8F02-4BCE-9E5C-850FF8E4753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3" creationId="{049D97EB-6304-4618-9CF1-7D7A438B76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5" creationId="{C64D53EC-C130-4BA1-8FF3-715FAB810AFE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6" creationId="{0A48EAFB-F00C-4F18-A331-9CC83DE43CD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7" creationId="{1BB242CE-41F3-4002-9778-3659BC498AC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0" creationId="{C48B03BA-988A-4C48-AB39-47F85DA316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1" creationId="{B68CAF41-34BA-4071-854B-CDB57C1264ED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2" creationId="{C33BDB42-3B72-4035-A434-D7FE4BAD4B9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3" creationId="{3B52920A-EB45-41A9-9163-1DA432F15F2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4" creationId="{A3B776EE-DD16-41E0-A3A7-EB2DE3A1170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5" creationId="{65CEF089-C960-4E18-A470-B1FAC50E573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7" creationId="{6B512ED1-47C0-429E-8658-65F48EC0482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8" creationId="{6BC3A93F-178C-49FB-9CEA-3F7F13B9F8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9" creationId="{ED0C8B07-1C9D-4189-BE50-C5E3A1F17C4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70" creationId="{385D13EB-53C5-4941-8F17-BDABF719A6A2}"/>
          </ac:picMkLst>
        </pc:picChg>
        <pc:picChg chg="add del mod">
          <ac:chgData name="Cristina Martins Rodrigues" userId="459032d2-6611-47f6-b546-c79c040e89ab" providerId="ADAL" clId="{24725BA6-C417-4E78-B705-50C3FF8A3C3C}" dt="2022-03-23T08:13:38.240" v="17" actId="21"/>
          <ac:picMkLst>
            <pc:docMk/>
            <pc:sldMk cId="2077506959" sldId="669"/>
            <ac:picMk id="72" creationId="{30903F3F-FAEF-4F6E-B16A-052D9A140C7F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8:54:26.699" v="690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24725BA6-C417-4E78-B705-50C3FF8A3C3C}" dt="2022-03-23T08:39:33.787" v="499" actId="478"/>
          <ac:spMkLst>
            <pc:docMk/>
            <pc:sldMk cId="1776627509" sldId="670"/>
            <ac:spMk id="6" creationId="{06179367-74B3-4ECC-BDB3-9D4E12943ED2}"/>
          </ac:spMkLst>
        </pc:spChg>
        <pc:spChg chg="add mod ord topLvl">
          <ac:chgData name="Cristina Martins Rodrigues" userId="459032d2-6611-47f6-b546-c79c040e89ab" providerId="ADAL" clId="{24725BA6-C417-4E78-B705-50C3FF8A3C3C}" dt="2022-03-23T08:46:31.989" v="580" actId="164"/>
          <ac:spMkLst>
            <pc:docMk/>
            <pc:sldMk cId="1776627509" sldId="670"/>
            <ac:spMk id="10" creationId="{8048B047-9B5F-498A-B51A-F23DDE83D8F4}"/>
          </ac:spMkLst>
        </pc:spChg>
        <pc:spChg chg="add mod topLvl">
          <ac:chgData name="Cristina Martins Rodrigues" userId="459032d2-6611-47f6-b546-c79c040e89ab" providerId="ADAL" clId="{24725BA6-C417-4E78-B705-50C3FF8A3C3C}" dt="2022-03-23T08:50:00.061" v="634" actId="164"/>
          <ac:spMkLst>
            <pc:docMk/>
            <pc:sldMk cId="1776627509" sldId="670"/>
            <ac:spMk id="11" creationId="{6E37656A-A3CD-4AD2-8FA4-A84205FCF004}"/>
          </ac:spMkLst>
        </pc:spChg>
        <pc:spChg chg="mod">
          <ac:chgData name="Cristina Martins Rodrigues" userId="459032d2-6611-47f6-b546-c79c040e89ab" providerId="ADAL" clId="{24725BA6-C417-4E78-B705-50C3FF8A3C3C}" dt="2022-03-23T08:46:37.527" v="581"/>
          <ac:spMkLst>
            <pc:docMk/>
            <pc:sldMk cId="1776627509" sldId="670"/>
            <ac:spMk id="19" creationId="{9DEBEFE8-6A38-4D09-B6B3-6F43DE7CDAB5}"/>
          </ac:spMkLst>
        </pc:spChg>
        <pc:spChg chg="add del">
          <ac:chgData name="Cristina Martins Rodrigues" userId="459032d2-6611-47f6-b546-c79c040e89ab" providerId="ADAL" clId="{24725BA6-C417-4E78-B705-50C3FF8A3C3C}" dt="2022-03-23T08:53:12.438" v="650" actId="22"/>
          <ac:spMkLst>
            <pc:docMk/>
            <pc:sldMk cId="1776627509" sldId="670"/>
            <ac:spMk id="24" creationId="{9EB18C11-1633-4811-955B-7B50061D7113}"/>
          </ac:spMkLst>
        </pc:spChg>
        <pc:spChg chg="add mod">
          <ac:chgData name="Cristina Martins Rodrigues" userId="459032d2-6611-47f6-b546-c79c040e89ab" providerId="ADAL" clId="{24725BA6-C417-4E78-B705-50C3FF8A3C3C}" dt="2022-03-23T08:54:22.476" v="689" actId="20577"/>
          <ac:spMkLst>
            <pc:docMk/>
            <pc:sldMk cId="1776627509" sldId="670"/>
            <ac:spMk id="25" creationId="{71F8C25C-F196-4B60-BA4F-CB5D22CA8F97}"/>
          </ac:spMkLst>
        </pc:spChg>
        <pc:spChg chg="add del mod">
          <ac:chgData name="Cristina Martins Rodrigues" userId="459032d2-6611-47f6-b546-c79c040e89ab" providerId="ADAL" clId="{24725BA6-C417-4E78-B705-50C3FF8A3C3C}" dt="2022-03-23T08:54:26.699" v="690" actId="478"/>
          <ac:spMkLst>
            <pc:docMk/>
            <pc:sldMk cId="1776627509" sldId="670"/>
            <ac:spMk id="26" creationId="{B84CAC43-9CA8-4025-A188-6262609D152E}"/>
          </ac:spMkLst>
        </pc:spChg>
        <pc:grpChg chg="add del mod">
          <ac:chgData name="Cristina Martins Rodrigues" userId="459032d2-6611-47f6-b546-c79c040e89ab" providerId="ADAL" clId="{24725BA6-C417-4E78-B705-50C3FF8A3C3C}" dt="2022-03-23T08:41:24.638" v="544" actId="165"/>
          <ac:grpSpMkLst>
            <pc:docMk/>
            <pc:sldMk cId="1776627509" sldId="670"/>
            <ac:grpSpMk id="12" creationId="{509E7D2D-C545-4521-83B1-BC02A4162D9D}"/>
          </ac:grpSpMkLst>
        </pc:grpChg>
        <pc:grpChg chg="add del mod">
          <ac:chgData name="Cristina Martins Rodrigues" userId="459032d2-6611-47f6-b546-c79c040e89ab" providerId="ADAL" clId="{24725BA6-C417-4E78-B705-50C3FF8A3C3C}" dt="2022-03-23T08:49:55.963" v="633" actId="478"/>
          <ac:grpSpMkLst>
            <pc:docMk/>
            <pc:sldMk cId="1776627509" sldId="670"/>
            <ac:grpSpMk id="17" creationId="{C28F8D63-B429-4836-8020-8F8AC5ADBF9E}"/>
          </ac:grpSpMkLst>
        </pc:grpChg>
        <pc:grpChg chg="add mod">
          <ac:chgData name="Cristina Martins Rodrigues" userId="459032d2-6611-47f6-b546-c79c040e89ab" providerId="ADAL" clId="{24725BA6-C417-4E78-B705-50C3FF8A3C3C}" dt="2022-03-23T08:49:36.683" v="629" actId="1038"/>
          <ac:grpSpMkLst>
            <pc:docMk/>
            <pc:sldMk cId="1776627509" sldId="670"/>
            <ac:grpSpMk id="18" creationId="{979004F1-46CF-4A4D-8AD2-9A94BD4A8447}"/>
          </ac:grpSpMkLst>
        </pc:grpChg>
        <pc:grpChg chg="add mod">
          <ac:chgData name="Cristina Martins Rodrigues" userId="459032d2-6611-47f6-b546-c79c040e89ab" providerId="ADAL" clId="{24725BA6-C417-4E78-B705-50C3FF8A3C3C}" dt="2022-03-23T08:50:00.061" v="634" actId="164"/>
          <ac:grpSpMkLst>
            <pc:docMk/>
            <pc:sldMk cId="1776627509" sldId="670"/>
            <ac:grpSpMk id="22" creationId="{78088BE8-8138-4E9E-96C4-26CCE3659B8A}"/>
          </ac:grpSpMkLst>
        </pc:grpChg>
        <pc:picChg chg="add mod topLvl">
          <ac:chgData name="Cristina Martins Rodrigues" userId="459032d2-6611-47f6-b546-c79c040e89ab" providerId="ADAL" clId="{24725BA6-C417-4E78-B705-50C3FF8A3C3C}" dt="2022-03-23T08:50:00.061" v="634" actId="164"/>
          <ac:picMkLst>
            <pc:docMk/>
            <pc:sldMk cId="1776627509" sldId="670"/>
            <ac:picMk id="3" creationId="{D6764F8C-B565-415B-935D-4DA0D7D92DF2}"/>
          </ac:picMkLst>
        </pc:picChg>
        <pc:picChg chg="add del mod">
          <ac:chgData name="Cristina Martins Rodrigues" userId="459032d2-6611-47f6-b546-c79c040e89ab" providerId="ADAL" clId="{24725BA6-C417-4E78-B705-50C3FF8A3C3C}" dt="2022-03-23T08:39:48.411" v="504" actId="478"/>
          <ac:picMkLst>
            <pc:docMk/>
            <pc:sldMk cId="1776627509" sldId="670"/>
            <ac:picMk id="5" creationId="{147D9066-F263-4347-8F75-4AD8B764FD7B}"/>
          </ac:picMkLst>
        </pc:picChg>
        <pc:picChg chg="add del mod modCrop">
          <ac:chgData name="Cristina Martins Rodrigues" userId="459032d2-6611-47f6-b546-c79c040e89ab" providerId="ADAL" clId="{24725BA6-C417-4E78-B705-50C3FF8A3C3C}" dt="2022-03-23T08:39:02.845" v="496" actId="478"/>
          <ac:picMkLst>
            <pc:docMk/>
            <pc:sldMk cId="1776627509" sldId="670"/>
            <ac:picMk id="7" creationId="{F0D06B7C-D5EC-4012-820C-473C792E6F41}"/>
          </ac:picMkLst>
        </pc:picChg>
        <pc:picChg chg="add del mod">
          <ac:chgData name="Cristina Martins Rodrigues" userId="459032d2-6611-47f6-b546-c79c040e89ab" providerId="ADAL" clId="{24725BA6-C417-4E78-B705-50C3FF8A3C3C}" dt="2022-03-23T08:36:33.582" v="470" actId="478"/>
          <ac:picMkLst>
            <pc:docMk/>
            <pc:sldMk cId="1776627509" sldId="670"/>
            <ac:picMk id="9" creationId="{CF97001E-71E5-4FCF-BF56-EFDF26E25836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4" creationId="{53A6E2DE-3E38-4337-8AA7-4FB4A66D888B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6" creationId="{862AFF92-A14B-4D7B-86B4-DF3DF20AF455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0" creationId="{F60B0908-EF5C-4BBE-AF42-7485E561CB20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1" creationId="{32A403B6-E395-474D-A062-4832CF16DE0E}"/>
          </ac:picMkLst>
        </pc:picChg>
      </pc:sldChg>
      <pc:sldChg chg="addSp delSp modSp del">
        <pc:chgData name="Cristina Martins Rodrigues" userId="459032d2-6611-47f6-b546-c79c040e89ab" providerId="ADAL" clId="{24725BA6-C417-4E78-B705-50C3FF8A3C3C}" dt="2022-03-23T08:34:30.414" v="464" actId="47"/>
        <pc:sldMkLst>
          <pc:docMk/>
          <pc:sldMk cId="110099089" sldId="671"/>
        </pc:sldMkLst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3" creationId="{93048AA8-6BD2-412F-ACB1-26202EC443E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5" creationId="{C3B02713-7D7E-4AE2-9151-5CF00F0CF3B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6" creationId="{C0202346-D80A-4E52-8CE9-87B545D6DA5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7" creationId="{1E333C23-AF9E-41BF-AEB6-02B9888D3AD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8" creationId="{8A2E781B-103A-4E7D-8DC3-0073E6014C95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0" creationId="{0CB838A5-22C4-466B-A76C-F2195663D6A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1" creationId="{31A803A1-DB2F-478B-A60E-E51374FFFE6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2" creationId="{D9B3709C-95FF-40AD-B3E0-D8ACE81E8FC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3" creationId="{5C3C674C-6BAA-4516-97D5-503E5A929B1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24" creationId="{0FDFCA69-868D-4EDC-9764-0D4FDE62D3C6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6" creationId="{5EFAF888-77D5-458C-8697-22826D4E6A3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7" creationId="{2518A32C-5E2E-4732-8F31-D7CAA7DC90AE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8" creationId="{02BD708F-C9D0-42F2-BC86-81C91B483A0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9" creationId="{2259848A-BBC1-459E-9591-138E75C6B1C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0" creationId="{E654D049-09B3-463A-8080-38D85BCE40A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1" creationId="{9C4DA0A5-069E-48C5-9742-9EAD59E580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2" creationId="{4259D117-27A3-455B-B08F-3F22DE985008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3" creationId="{9E97F31B-F8DD-4DF5-A42B-DEAE21756444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4" creationId="{D169087B-D734-4ED2-A681-EA7496D3E859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51" creationId="{C64F4542-678E-46E4-96CD-171B1E05555A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2" creationId="{756B78BD-38C3-4A2B-8560-D3AF5EC3674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4" creationId="{B031F58E-780F-40EC-AC41-F593D5CF01F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8" creationId="{F6DA6A11-9480-4954-AFFD-7186A01CAA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9" creationId="{A19E5957-9533-479B-B191-3BCA15C26A2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66" creationId="{E3D4FEFC-9D27-41AF-868F-4AE2DD84BC9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71" creationId="{3B1A3416-ED03-4424-A38E-9E7FA9AA8CFF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1" creationId="{5025190C-231B-4C98-93AD-042A5C5D0AFD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3" creationId="{BF383205-ACB7-44EC-AF71-869EFB9E523C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4" creationId="{AD9CEDA3-0802-45F9-A237-6B96C43A585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5" creationId="{B4B4FE39-98DF-4344-95A8-41414C4C8089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6" creationId="{30CEE8CF-A891-4807-BF25-1741EB8140BE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8" creationId="{8D14C5CC-3842-4CE1-9A6A-1F65CDF3C37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9" creationId="{248CBD65-6B36-4E1F-8A70-E02F2D1CD682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0" creationId="{0F11DCBA-9031-492A-A6AA-9588AE851B84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1" creationId="{CB58B3DE-08FF-4527-B312-A1DEEAEC8A5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92" creationId="{A11CFFF3-7D86-4C8D-B968-B9C7B3910D6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4" creationId="{8F4E53D2-A2C0-4F67-94DE-D5310A52449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5" creationId="{B565921A-96E7-4214-93DC-7E35B88F0E37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6" creationId="{CCA31BCC-76C0-44C7-8056-2B53A8025C6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7" creationId="{A22B4627-A830-44B0-8AEA-9C22DFAB641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8" creationId="{B7C3C221-702F-4D09-8B20-C0587A9B51B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9" creationId="{A8BAD0EA-503D-4CAD-B1E9-E6506A2BA78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0" creationId="{91085F56-980B-4AE9-8826-DDCCB134039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1" creationId="{FE7B4BE3-3FC4-45FD-BCEA-AFE4911B185A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2" creationId="{DE495B7C-C5C7-46F8-9447-DB12C3855C47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119" creationId="{DCF46A24-210E-422F-91B3-B28ECAFA3DE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0" creationId="{679E5062-7F5E-40B2-9925-DF1A032B91E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2" creationId="{A9702786-3249-49D0-85E3-D71C6B737455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6" creationId="{229E36D9-0F97-431E-B1A3-FD1D4AD6257F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7" creationId="{D679801C-CE7F-4249-AD65-879EE74D2AF2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4" creationId="{BA65D0A5-D686-408C-875E-2C87D1B9E21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9" creationId="{8035FB93-7FE0-4E23-ADC3-525CB33D8E9F}"/>
          </ac:spMkLst>
        </pc:s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" creationId="{8BFD7D80-1927-4568-BE98-60C14C3DA845}"/>
          </ac:grpSpMkLst>
        </pc:grpChg>
        <pc:grpChg chg="mod">
          <ac:chgData name="Cristina Martins Rodrigues" userId="459032d2-6611-47f6-b546-c79c040e89ab" providerId="ADAL" clId="{24725BA6-C417-4E78-B705-50C3FF8A3C3C}" dt="2022-03-23T08:13:06.114" v="8"/>
          <ac:grpSpMkLst>
            <pc:docMk/>
            <pc:sldMk cId="110099089" sldId="671"/>
            <ac:grpSpMk id="11" creationId="{C9A5E69D-361D-4A83-A278-F1C36F52CFF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19" creationId="{894E5C2B-CE54-4A56-ABC6-7C9B183C6CA3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6" creationId="{8D8C0F13-A3E1-4923-ABBC-5E994E3F717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9" creationId="{8A7E1E75-9CCD-4501-9050-085D5EA16387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9" creationId="{164D75AC-A91D-4557-AADD-33C94FE7AEB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73" creationId="{14691713-CC8D-41F7-93D1-0EA3D2894065}"/>
          </ac:grpSpMkLst>
        </pc:grpChg>
        <pc:grpChg chg="mod">
          <ac:chgData name="Cristina Martins Rodrigues" userId="459032d2-6611-47f6-b546-c79c040e89ab" providerId="ADAL" clId="{24725BA6-C417-4E78-B705-50C3FF8A3C3C}" dt="2022-03-23T08:13:11.325" v="10"/>
          <ac:grpSpMkLst>
            <pc:docMk/>
            <pc:sldMk cId="110099089" sldId="671"/>
            <ac:grpSpMk id="79" creationId="{CA406B3F-B8EE-453D-B44B-5B6C9E193C5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87" creationId="{A3DA09ED-4D6C-4141-AC8E-07E7AD7BB0AC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4" creationId="{F232D496-C66E-4386-AECF-77F37E6F0EC8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7" creationId="{143B15BD-255B-4789-BD1F-CDF9DF5043EF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117" creationId="{6C3381BB-0A35-4BB2-B15D-3AF65831C3F5}"/>
          </ac:grpSpMkLst>
        </pc:grpChg>
        <pc:graphicFrameChg chg="mod">
          <ac:chgData name="Cristina Martins Rodrigues" userId="459032d2-6611-47f6-b546-c79c040e89ab" providerId="ADAL" clId="{24725BA6-C417-4E78-B705-50C3FF8A3C3C}" dt="2022-03-23T08:13:06.114" v="8"/>
          <ac:graphicFrameMkLst>
            <pc:docMk/>
            <pc:sldMk cId="110099089" sldId="671"/>
            <ac:graphicFrameMk id="9" creationId="{9B314827-93EA-4290-AD45-9CD6AC3E60A7}"/>
          </ac:graphicFrameMkLst>
        </pc:graphicFrameChg>
        <pc:graphicFrameChg chg="mod">
          <ac:chgData name="Cristina Martins Rodrigues" userId="459032d2-6611-47f6-b546-c79c040e89ab" providerId="ADAL" clId="{24725BA6-C417-4E78-B705-50C3FF8A3C3C}" dt="2022-03-23T08:13:11.325" v="10"/>
          <ac:graphicFrameMkLst>
            <pc:docMk/>
            <pc:sldMk cId="110099089" sldId="671"/>
            <ac:graphicFrameMk id="77" creationId="{0A664DD0-30C5-4557-AC49-256D1CEE8E25}"/>
          </ac:graphicFrameMkLst>
        </pc:graphicFrame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" creationId="{939CEA54-A0AE-4F4C-AEBC-C55E3A29B80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" creationId="{CC401F60-E737-4F69-B309-FFD3268FA7A1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7" creationId="{15196387-17D8-43E5-97AF-E63A9DB307C5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8" creationId="{5116E31C-DE24-458E-B92F-210C7344CD5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0" creationId="{96A5FB78-0264-4923-8EB6-5B956446B8D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2" creationId="{EFBA89D7-4424-4485-B480-AD0ECE571A4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4" creationId="{1AB4727E-BA50-4AFD-88F6-CE5AAB1C00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25" creationId="{D64E49F2-DD09-4C0C-940F-CC04DAE279AD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7" creationId="{36A62E28-A789-48EC-A225-543F6CD11CB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8" creationId="{12AD4F82-F69B-47C9-B47D-90E6B3FF48E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0" creationId="{A30F0B2B-B209-4E55-95B8-2562823C141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1" creationId="{1D061520-BBF8-44E9-B2C4-A77DC81919D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2" creationId="{16131E8E-2788-42DC-86D1-45E7B70CB0D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3" creationId="{F18FB125-6B44-48E1-B083-9BEB7DD194F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4" creationId="{36877FC9-6636-4395-BD4C-EDB2860C0B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5" creationId="{729782E5-20B7-41E1-A066-0C359A6572E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5" creationId="{B3C5BAB3-504A-4F83-BE17-9FD3049FC3A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6" creationId="{B8293CAF-9049-46BF-9AAF-28ED5D62CA8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7" creationId="{8139B9AF-6A47-4A24-94D0-86C4BDD1BF20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8" creationId="{CCDF8935-3B31-454F-81F0-62F17AF828A2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0" creationId="{3D1958FB-6928-4BBB-8627-173B93E57D1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3" creationId="{BB006AF0-678C-4250-A2A2-8FC1D043E11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5" creationId="{05215EDD-0563-4FE2-958E-9E2A7B6595F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6" creationId="{C51D0B0D-B1A9-4A15-831E-3E8617B1578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7" creationId="{4D8D491E-8512-48EC-AE28-13402B8C0C32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0" creationId="{E4676003-DA28-41FB-AFFF-10EA2BD4AF0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1" creationId="{594F9388-E7F3-4C3D-A1CD-81767EE64C5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2" creationId="{C3EF6D0D-0053-4B00-B820-EBC3FFF56A6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3" creationId="{BCD799F3-3DAF-478C-AD4F-A71096731BB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4" creationId="{E251F5DB-5C70-43EF-A3A0-E04A0D6D76A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5" creationId="{FEB6C788-78B7-4796-B0D0-1546138C8BC7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7" creationId="{0299FF0A-F3CC-4AB5-BA1C-A339F257562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8" creationId="{EA758CFC-1AA5-49BF-AF63-D4DD24D9DC8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9" creationId="{0C76FD77-20E7-4035-8E73-BE2EBC3DE5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70" creationId="{56A2AB8D-29EA-43B9-966F-731391E91AB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72" creationId="{039B2A21-5B3C-4CE7-9141-74768A158459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4" creationId="{DBDF76F5-B71F-400D-9A55-23D1E40930F7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5" creationId="{C5CF8440-28F4-4012-982E-C1BA93316401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6" creationId="{72CC609A-1217-4ACD-9225-6023EA668AB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8" creationId="{98C767E4-F9A1-4E36-821D-5E546948933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0" creationId="{021181C4-1A26-4FDB-858D-7B5C2DC61635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2" creationId="{0C2464AE-4CFF-45C4-BA65-DCBF163DF92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93" creationId="{94922087-02D0-4B78-A478-6C7CDC68A872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5" creationId="{4946D634-4B9E-4C0A-8C65-CEE2014CE80B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6" creationId="{74FA9DBF-BB51-4FBD-921C-F9819B3D754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8" creationId="{0FACD9B0-C665-4657-BDC9-13E39729489A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9" creationId="{5A59017D-3D6B-4347-A420-2E7E1BC0CD2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0" creationId="{C9D63AC6-5B55-4363-9AE2-968C577CDA5F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1" creationId="{D85FBE30-E18F-47B3-8FAD-7EBCEEC183E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2" creationId="{BB364CC2-8593-4081-954C-CBD7731BB96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3" creationId="{7CFDF825-8965-47A0-BCF8-9CB1302F1AB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3" creationId="{AD736413-7686-4AA0-88A7-03C3E4B7C0A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4" creationId="{F7E446C9-054F-4E32-BB2D-25EF0BD1E26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5" creationId="{5E47E7F6-3B40-4F1B-83CB-B20EB386099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6" creationId="{B95CB69F-141B-4A34-9472-4089B81ADD3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118" creationId="{1E8E4EA9-2E1A-4E52-8E2A-B17C22ABD69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1" creationId="{D3C61B5F-3A14-4214-B642-AD0A1B57892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3" creationId="{44A17017-81CA-4A0F-8FE0-023D01555B8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4" creationId="{0F2AF226-630F-49E8-B4C4-ED2859C8257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5" creationId="{A30BB5A3-55D3-46AD-9ACA-C2F6BD41DC5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8" creationId="{B4275EB7-7D17-472E-B993-E5788A74D50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9" creationId="{94CF3CFB-9D7E-48AF-8AA1-E593369ABA87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0" creationId="{C678EA01-E36D-49C3-A70D-C1FC21B7DE1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1" creationId="{0D58F22A-5BD1-4E40-A4EB-61103F305DA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2" creationId="{C710B62D-0EFB-4156-9232-26547E08D3C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3" creationId="{DB492E21-5A61-4E14-9C06-6B470862B02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5" creationId="{8374236B-0FCA-48D3-B6FE-9F209452CEFD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6" creationId="{692EBB20-AB27-4C29-B139-1996CCB44F1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7" creationId="{F1F54014-5BC9-484F-AAAD-6CF26D42136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8" creationId="{C72E80CC-FD17-4CCF-8D42-C406B114B0DB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9:50:35.954" v="1690" actId="478"/>
        <pc:sldMkLst>
          <pc:docMk/>
          <pc:sldMk cId="1934606769" sldId="782"/>
        </pc:sldMkLst>
        <pc:spChg chg="add del mod">
          <ac:chgData name="Cristina Martins Rodrigues" userId="459032d2-6611-47f6-b546-c79c040e89ab" providerId="ADAL" clId="{24725BA6-C417-4E78-B705-50C3FF8A3C3C}" dt="2022-03-23T09:05:32.824" v="922" actId="478"/>
          <ac:spMkLst>
            <pc:docMk/>
            <pc:sldMk cId="1934606769" sldId="782"/>
            <ac:spMk id="3" creationId="{14E02A2F-4F12-4397-9799-1C88634153C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" creationId="{E5770D81-247D-47A1-A0CF-3A8292048DA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6" creationId="{6DCB6683-D6DC-4AD4-864C-94C0B60FC9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7" creationId="{356D45A3-C0C2-4EA1-9CF9-BDD35F74169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9" creationId="{62CED81F-7617-4C1E-B5D3-1E1505BE462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3" creationId="{5E5C6DE2-5837-4988-B243-600506FBD8A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" creationId="{C848D7C0-6D7F-48E6-B7A1-8A032190BE37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5" creationId="{8B9898C6-7A57-4785-A62E-4E1B54B1D6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6" creationId="{A3E45665-274C-44E2-86CA-36D5FC7DBF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7" creationId="{AF71A2A0-4938-4AC3-9E98-368606DB25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8" creationId="{0B96C4CA-09B6-4516-8C38-FF77CB73F5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9" creationId="{2AA78E52-F125-400B-9D9A-340080824FF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1" creationId="{E270A2ED-3106-4C35-B57C-4E9F24D01F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" creationId="{87C6F2B2-F7C2-448D-A361-77C298AA1CEF}"/>
          </ac:spMkLst>
        </pc:spChg>
        <pc:spChg chg="del">
          <ac:chgData name="Cristina Martins Rodrigues" userId="459032d2-6611-47f6-b546-c79c040e89ab" providerId="ADAL" clId="{24725BA6-C417-4E78-B705-50C3FF8A3C3C}" dt="2022-03-23T09:11:03.833" v="1120" actId="478"/>
          <ac:spMkLst>
            <pc:docMk/>
            <pc:sldMk cId="1934606769" sldId="782"/>
            <ac:spMk id="133" creationId="{7EDCB117-B0A7-4B51-998A-8C8DD58B3C60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3" creationId="{6F7A3E9B-12B4-436D-8A65-D4AA80382C1F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05:30.731" v="921" actId="478"/>
          <ac:spMkLst>
            <pc:docMk/>
            <pc:sldMk cId="1934606769" sldId="782"/>
            <ac:spMk id="187" creationId="{82955850-07B1-4C6D-9FB3-1901565B124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06" creationId="{89771F39-7A75-42EC-9BDC-CB60AD901D36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22" creationId="{A08B9FE7-5959-4CEC-8E19-F711469FD04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8" creationId="{642AAFF1-5AFC-47D6-B105-8ADDF00C6B1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0" creationId="{19368132-8E5D-4A24-A51F-DF85EBE1DB7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1" creationId="{4761C77D-48AC-4E77-9161-162D749D18E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4" creationId="{FDEC9D42-BEBB-46AA-A2A4-14B8737D512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6" creationId="{2F999151-468B-4739-ABBE-37582D8DB4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7" creationId="{D3B94BE1-7EF2-4F55-9F44-D2E93D2F1A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8" creationId="{958018D2-B4B3-45C6-B03E-C4E37D3C7F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9" creationId="{4033341C-9FD3-4148-A5E5-9D0BF8383E4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0" creationId="{EC24FABE-8022-4C0A-88EE-524304C27C2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6" creationId="{52FDE6E7-C31A-4021-AB03-5F08BDE5F6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9" creationId="{CB34A375-ACD8-4AB3-8A2B-7E5DF3BC2F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2" creationId="{14AE5F34-E694-4701-A91E-247BD3D379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6" creationId="{A5E06A09-6A31-4D5B-B047-DBA6C09E3C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7" creationId="{CF9D9342-7789-4DFE-83EB-487F539985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9" creationId="{AEF69DB8-A643-40AC-AD16-E8BA819513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0" creationId="{08E4F29B-8091-45A9-86A7-4E19BAA1CF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1" creationId="{016B147A-B11E-4FC6-90B2-95FE35E961E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2" creationId="{25BE93D5-48F2-49FC-A75E-D5EFDD6EE3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4" creationId="{3067182A-07B1-48DA-9AEF-26FCAE7354F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5" creationId="{CF295435-BA97-4744-9A97-E9CA0DEC62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6" creationId="{6AE5C541-4EFD-46D8-BFDE-99DE66E749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7" creationId="{F1F0C528-F57B-425D-8726-DBF52900012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8" creationId="{83E208EE-A547-4D44-9CD9-584914B9B4FD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9" creationId="{4DCC009E-58E7-44E4-9DFC-D3A04A384114}"/>
          </ac:spMkLst>
        </pc:spChg>
        <pc:spChg chg="add mod">
          <ac:chgData name="Cristina Martins Rodrigues" userId="459032d2-6611-47f6-b546-c79c040e89ab" providerId="ADAL" clId="{24725BA6-C417-4E78-B705-50C3FF8A3C3C}" dt="2022-03-23T09:05:27.213" v="920"/>
          <ac:spMkLst>
            <pc:docMk/>
            <pc:sldMk cId="1934606769" sldId="782"/>
            <ac:spMk id="310" creationId="{3AD4F504-2699-4B6E-98D3-23CA5994EB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1" creationId="{27FEFEA4-CC79-4E64-A95D-3F4F232CA57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3" creationId="{B9C3909F-03BD-4565-822F-4BD0D31956F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7" creationId="{E5183798-FDC6-44B2-B9BA-585C1076FE5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8" creationId="{5D39B983-F709-4202-98D3-CE07887E9D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0" creationId="{CEF26B43-2EC4-4B89-9B84-890D9565EBE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3" creationId="{9C7D7E0D-2E3E-49F8-8BB5-A163835843C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4" creationId="{9F5473DA-778A-40B1-BDE6-76A86DEE1E4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5" creationId="{C7376BBE-0635-4757-B660-4EA2C284A08B}"/>
          </ac:spMkLst>
        </pc:spChg>
        <pc:spChg chg="add mod">
          <ac:chgData name="Cristina Martins Rodrigues" userId="459032d2-6611-47f6-b546-c79c040e89ab" providerId="ADAL" clId="{24725BA6-C417-4E78-B705-50C3FF8A3C3C}" dt="2022-03-23T09:29:48.370" v="1311" actId="2085"/>
          <ac:spMkLst>
            <pc:docMk/>
            <pc:sldMk cId="1934606769" sldId="782"/>
            <ac:spMk id="326" creationId="{A7175ADC-6C22-4BE4-B7BE-BADB21E4FEE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8" creationId="{8F6D6090-6331-48D9-B34D-E85CF703FF2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0" creationId="{A9F5EF08-B728-4354-A9B2-06A1DC024AA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1" creationId="{DD8694CC-F501-4433-BCA7-926B8F4D72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3" creationId="{D1B14FC9-CAFF-4E3E-8245-C17826F1C9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5" creationId="{1CD4B5A8-9754-4524-AE94-3A48389B1B8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6" creationId="{2A473837-9522-48C7-B6E0-CA51913BE84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7" creationId="{4EF61923-C95A-47F1-9C49-54626ECDFB5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8" creationId="{F37CE637-2BF6-463F-924E-F71751CBA31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1" creationId="{10C7D39B-9059-4902-BFAD-13BFEB8BD3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3" creationId="{920822E6-909F-4159-993C-E2D76596A4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4" creationId="{F7D76010-CD46-41E1-89E9-34BDAFBE453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7" creationId="{59E9D29B-2CC6-47AD-B3D1-A253B52DCD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8" creationId="{C78AA318-77CB-4A97-AA6F-0C0853953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9" creationId="{EFC38DCB-1207-4B39-BEFF-CEF68C87C7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0" creationId="{F23AC0B3-C431-4580-B0F9-9AB390D89E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1" creationId="{6F34F3CD-A049-42DB-BB8A-C1402C349B0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3" creationId="{8D104C0E-0D9A-4617-81C6-158ED24AF1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4" creationId="{32B0006E-1BE2-4FE8-889B-F59610709C8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5" creationId="{C73DEEE0-AE8D-44BF-9FB8-4A83AEC9106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6" creationId="{D7F92843-F00C-43AE-98C8-D839FADBA8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0" creationId="{89D16380-D509-45BE-AE9D-06EBFD9EDFE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1" creationId="{25EF1FF7-1094-4AB3-AAA1-61E603BF54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2" creationId="{7D9DB5B8-98E3-4A37-BF17-4E096211E53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3" creationId="{A025A7FC-B3A0-4961-8D34-210A8552F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5" creationId="{B7F00C36-1A72-4624-9DE9-1EC2FBE1EE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6" creationId="{55AE0C3D-1499-4917-8B58-05C545EA52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8" creationId="{E25DBDED-CFB3-49F3-8A0D-4A006D2EFC6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0" creationId="{BE473D97-48B9-4725-9789-857D4B0039C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1" creationId="{AECD1CC5-E747-4725-B27C-589F3461727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2" creationId="{F539D586-B3D2-42FF-98BA-0D332FC0397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3" creationId="{E46DC7FB-EB5E-4884-8F2B-BC10DCE762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4" creationId="{AC484687-1F66-4D1B-978D-84C95491B80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5" creationId="{C5BA9153-A316-45B9-ACA6-EE53219AB6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6" creationId="{84091304-DA3B-413D-B621-08F86FF5CBF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7" creationId="{2E83BFA0-C461-4DA5-8ED0-FDBEE3A6B85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8" creationId="{301DA033-AD32-4DE2-87B7-0F5AC8039B8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9" creationId="{1DE583A8-20CF-4728-94C9-84591539429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2" creationId="{8A4CF3D8-8D70-42DA-8DF4-C46B079C1F7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3" creationId="{79A10AB4-EEBB-45D9-8E31-B4DC1A80EAA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5" creationId="{4AE4594A-E54A-409A-9A47-899A017EC3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6" creationId="{BD45C0A0-F30D-4320-B1E9-2C9725F005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7" creationId="{B2AE539D-4EE2-4EC2-9963-41D1746E13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9" creationId="{A45F44A1-A218-4CA1-8A08-0C6988648C5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0" creationId="{E4094F47-7AA2-4E38-AE26-C4682A0EE86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2" creationId="{98E456A3-EABC-48ED-AA17-EC6C748DAF3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3" creationId="{D61A3671-DC6A-4E59-B65C-9B3C831365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4" creationId="{C71DBA36-3BE0-4DC7-9398-99E50BCE12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5" creationId="{84A7546B-092F-4AD7-ACC1-CFF0DED322C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8" creationId="{4E94894D-2E8B-45B7-AE28-34389982A9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1" creationId="{BED7159D-4D6B-4538-A74D-492D6C5368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4" creationId="{9CCE4129-4939-407E-B7D9-F3896A4F7C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5" creationId="{9C8FB80F-6991-423B-BF34-D65C30512E7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6" creationId="{A9B7EEE7-6F94-495F-9FAF-13DF0A0DFE9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7" creationId="{CE337B23-7A4C-4744-B743-32C27BEC2C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8" creationId="{BEB7AB93-6D75-472F-B297-02A2C654064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1" creationId="{EBFB504A-805D-44CF-9129-F20E8AAD6A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2" creationId="{8B8F16A4-26CC-4335-89FB-324B669C36B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7" creationId="{D2EC7E8B-4053-4491-98F0-BD71EA7DA57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1" creationId="{CEFC1019-45AE-48EE-BF2D-3BBC9553F26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2" creationId="{1E955318-30DC-4DCA-896A-D511686208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3" creationId="{2AE72491-0F49-4F21-A924-CB2BE9E054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5" creationId="{3D950964-0563-48C5-BE89-9AA81CC2908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6" creationId="{36DF3D76-D64C-463A-B177-7F4C76CA55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7" creationId="{0A31A436-5BC0-4919-9413-B1645CBD55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8" creationId="{8337EFAD-43A4-41D4-AA51-460C4EB3A8C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2" creationId="{76D0958A-C1CD-4833-AA81-2519CD34966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3" creationId="{D352BE0A-11B5-451B-B4BA-A8D00C2AB48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4" creationId="{5E40D80D-CA77-428D-B5EF-ED1BD00B6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6" creationId="{30E2F945-ABEB-425B-97F6-FA418660E7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7" creationId="{15BE7118-1C1D-4430-8E47-A3B6C33ED9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8" creationId="{4E81349B-7D3F-400F-A655-62550E5EEAA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9" creationId="{B0B02B83-B3DF-48C3-9294-9AB793F0A9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3" creationId="{E60D9210-2C3F-48E2-B62E-9E0C703BA3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4" creationId="{9E58E9A4-7E58-4FF9-9A4C-76B469E0122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5" creationId="{6D4909CE-19A7-4498-A448-ECFBF450B98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7" creationId="{A330CF3A-192A-4808-A8C9-5B7A249583D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8" creationId="{7048657F-1EB3-4738-9A24-9D9A0E7DC0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9" creationId="{FDD56355-E1C9-4F90-A4F1-06B4ADB97B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0" creationId="{1AB92926-A9D2-46E8-AC9F-FA518F2BFE19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2" creationId="{75687F98-5CC8-41B0-B71C-03C8912960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1" creationId="{1F5CC2FD-40CE-482B-8946-95B7FF0440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2" creationId="{13299166-112A-4C57-85C8-8E1AC4AA13F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3" creationId="{ACD03E4C-60BC-4968-AF27-6C55173BBBD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4" creationId="{2835F77C-0BD1-424A-8F86-6AA66D864A9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5" creationId="{D676CC16-E3A6-463D-B4EE-4FD7BC3C170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6" creationId="{484832C3-B6E1-4B4A-A0E1-2C2241CA54C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7" creationId="{BC703111-0C51-4714-8EFB-0441266A14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8" creationId="{EE5D90A6-45B9-4936-9BF5-D59E748B2E7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9" creationId="{2568F12A-27FA-44CC-9743-DE62B784AB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0" creationId="{089FF8EA-69E7-4C52-AC27-7CE3822CF1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1" creationId="{436FE6AC-0809-48EB-99A4-8D60E99B8E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3" creationId="{ED7D8005-012D-49B2-A3BC-6D12942AA7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4" creationId="{F783E59A-F807-4880-8432-91CA4C6E8B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5" creationId="{54E689EA-AA5F-4A75-8E3B-295B3239A9E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7" creationId="{E726CB52-F134-4E41-97C4-67445A03E39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8" creationId="{4937FD1B-8A50-4CEB-82E6-39D7EAD019B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9" creationId="{5B1D232B-6405-449D-81DC-6F56499046C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0" creationId="{2531AABE-0107-40E9-8F95-9948D60D0BB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1" creationId="{E6058556-CDC9-49D2-829F-5D034DA7D5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2" creationId="{AFE68631-7376-40CB-B94B-E20D011DF6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3" creationId="{EFC6D75B-3806-4046-B721-26D7559A3A9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4" creationId="{21A70471-35A7-4F3A-B14F-E4E431E723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5" creationId="{AF052FEC-E769-43CB-BF45-B3043489FB8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6" creationId="{9FFA846F-CDCC-4851-B972-1152BA094F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7" creationId="{F74C5953-DF77-45F9-9116-67DB5E220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8" creationId="{1E2C5BA5-AEDC-42A0-9402-7565F154C5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0" creationId="{1F00E342-59AE-4DF7-9697-DC9027052E5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1" creationId="{CF6C9913-E012-4259-B7E8-8DB3160A22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2" creationId="{DD176677-34DF-44C1-BBCE-524D28AB8D4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4" creationId="{A48721ED-049D-4CA3-AD25-C32B98B51CB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6" creationId="{A1C7E3DC-F4F9-4D22-9427-740E27116ACD}"/>
          </ac:spMkLst>
        </pc:s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" creationId="{3B4F4C8C-DB11-4240-A5B5-4E0A32276BBC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8" creationId="{7A5B5580-37D0-46FB-BE43-28BE6CD752B7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0" creationId="{05046A62-D2E5-428D-AD45-DE67E6033E0B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1" creationId="{CDE8E427-42F4-4324-B2D9-C55D24C572D5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2" creationId="{0A27229C-A3D6-4A39-8DB9-D18CE7875EA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" creationId="{E85AA4F4-071A-423A-AE93-96819D88B7C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" creationId="{1D5C026E-0833-480B-8F73-9E832D93828A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4" creationId="{D2CC9475-632D-41FF-9864-E4E9FF48A497}"/>
          </ac:grpSpMkLst>
        </pc:grpChg>
        <pc:grpChg chg="add del 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7" creationId="{4FB2BD47-190E-4D49-B389-F4EE4E255979}"/>
          </ac:grpSpMkLst>
        </pc:grpChg>
        <pc:grpChg chg="add mod">
          <ac:chgData name="Cristina Martins Rodrigues" userId="459032d2-6611-47f6-b546-c79c040e89ab" providerId="ADAL" clId="{24725BA6-C417-4E78-B705-50C3FF8A3C3C}" dt="2022-03-23T09:18:52.551" v="1192" actId="164"/>
          <ac:grpSpMkLst>
            <pc:docMk/>
            <pc:sldMk cId="1934606769" sldId="782"/>
            <ac:grpSpMk id="28" creationId="{76AEDF97-5174-4A6E-A36A-4E5682227E1A}"/>
          </ac:grpSpMkLst>
        </pc:grpChg>
        <pc:grpChg chg="add del mod">
          <ac:chgData name="Cristina Martins Rodrigues" userId="459032d2-6611-47f6-b546-c79c040e89ab" providerId="ADAL" clId="{24725BA6-C417-4E78-B705-50C3FF8A3C3C}" dt="2022-03-23T09:19:26.910" v="1202" actId="21"/>
          <ac:grpSpMkLst>
            <pc:docMk/>
            <pc:sldMk cId="1934606769" sldId="782"/>
            <ac:grpSpMk id="29" creationId="{2844EABE-03A6-4123-B20F-BD98305CDE1B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48" creationId="{EB902BF0-4812-404C-A073-693181DB88DE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7" creationId="{E844CDC5-5A7F-4735-8F8B-3D50F415184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14" creationId="{0EDDBACF-8259-4522-BE40-9A5C10C5B78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3" creationId="{5DEA93D8-6770-4C2B-983D-B1DC556C3040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4" creationId="{1FC3F644-8C67-4CCB-8C53-643F1FD1B7F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7" creationId="{ECBE6F96-BAEE-46A2-8A27-2C4AC4B819E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9" creationId="{26730DF1-78C2-4B09-AAA3-A0405A1F3EF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34" creationId="{D4730D65-EA35-49D3-B6C2-C3BA4CB73AE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62" creationId="{089EC653-CB62-437E-8CF4-8AAEEEDADD5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2" creationId="{D161050A-D171-4050-9538-488080763F6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3" creationId="{46F6DB15-C92A-4899-8232-1BD2EBCC53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4" creationId="{A7814AC1-BB5C-47C5-9844-56DDE4F7E7C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5" creationId="{AC4089B6-5E46-4852-8901-11DBEBEE18A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95" creationId="{4FF20660-9D71-49F5-9C43-5BD2C12CD99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5" creationId="{15A76F9A-A5B3-4D9F-84F7-76DB5387A07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6" creationId="{EFC45CC1-CF90-4EAD-9812-383ED8176042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2" creationId="{951569D9-34D9-4D97-9182-B5D49541C13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7" creationId="{5BC3615E-4919-4E0C-A20F-7B3D9F88533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2" creationId="{2474C540-684E-4496-883E-6532B88FFB9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4" creationId="{C73B4F12-B59C-4AB6-AD02-1C30DCC2780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9" creationId="{2BD8A00C-F924-4074-B53E-BA5621AE0DB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42" creationId="{44A150BC-9630-44A8-8D52-83E2DCE5832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2" creationId="{97E48A8F-3F0A-422D-9271-B648AB4A930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7" creationId="{843B2CD4-D84A-4E17-BBBD-C77FF82254F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4" creationId="{638E9942-4C63-4C52-8B5E-BD72ED89125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9" creationId="{D773F43F-99B9-4FE4-AC80-0F99E6EB385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88" creationId="{AD034A1C-F296-4CB8-B8A0-E9520B5283B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91" creationId="{55E65659-C046-4BFB-A304-2D7E35B4A931}"/>
          </ac:grpSpMkLst>
        </pc:grpChg>
        <pc:grpChg chg="add mod">
          <ac:chgData name="Cristina Martins Rodrigues" userId="459032d2-6611-47f6-b546-c79c040e89ab" providerId="ADAL" clId="{24725BA6-C417-4E78-B705-50C3FF8A3C3C}" dt="2022-03-23T09:19:16.206" v="1196" actId="164"/>
          <ac:grpSpMkLst>
            <pc:docMk/>
            <pc:sldMk cId="1934606769" sldId="782"/>
            <ac:grpSpMk id="396" creationId="{08F3802C-DEC2-46D1-BD6D-34297A9F126C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399" creationId="{8C5B725E-1722-4314-A279-94E7CC33ED64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400" creationId="{DFB08354-98A7-48D6-AA99-784EC216F64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0" creationId="{8203C294-701D-4D78-A073-AA5A45FAD00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1" creationId="{FB2EC57F-FCE7-4004-BAD9-F28C219E481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2" creationId="{9C1F3F6B-AE4F-447C-959E-8B3089EB912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3" creationId="{5576CF58-B23A-4CFB-BB1E-16DFAA20BB4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4" creationId="{57C5F24A-C1A5-4C5A-8EE4-E80AED4E834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3" creationId="{0C62073E-BC56-4772-AF09-F942C151E20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4" creationId="{903F8F9E-5908-4F5B-A1C6-3BFF287E3DB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5" creationId="{8C248405-0BD7-4686-AA0C-7BC8538C6C9C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6" creationId="{A5DD51EC-6930-4322-A5DC-B384C24B0C7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8" creationId="{7FDD4D55-3C1D-4493-8E35-AAB07EDB9BD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4" creationId="{251FE2D0-8115-4E59-BB5D-682335A844D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9" creationId="{42314523-34FB-477B-A15A-36AE594CB41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95" creationId="{BA71D14A-D74C-4082-9BEA-C31F16B357C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0" creationId="{D4A52259-0382-4A60-B3B2-A5A7BE267B8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6" creationId="{B9852701-8597-4D6C-A93D-594791D6645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20" creationId="{00F50DB3-AB15-48CE-8687-F9E2EF49D9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2" creationId="{68A930DA-27CD-4DD9-8ECB-B1534DF898A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6" creationId="{44911E69-D85D-435F-B89B-914414D429A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49" creationId="{DFDAB1AC-2CC9-4992-A252-9E777223E269}"/>
          </ac:grpSpMkLst>
        </pc:grpChg>
        <pc:picChg chg="add mod">
          <ac:chgData name="Cristina Martins Rodrigues" userId="459032d2-6611-47f6-b546-c79c040e89ab" providerId="ADAL" clId="{24725BA6-C417-4E78-B705-50C3FF8A3C3C}" dt="2022-03-23T09:19:52.874" v="1217" actId="1036"/>
          <ac:picMkLst>
            <pc:docMk/>
            <pc:sldMk cId="1934606769" sldId="782"/>
            <ac:picMk id="30" creationId="{4E394AB7-DB87-4001-8B91-988D6C4830CF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146" creationId="{7BA465F5-6273-4076-A62D-A8E4D2C9D88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03" creationId="{FE70C653-FB48-4831-91EE-DA121084055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21" creationId="{36797373-1CFD-431E-AE0B-85D939D8B2C8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81" creationId="{BDA5FD20-B135-42E5-901F-E7603E2D42DE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321" creationId="{91832A4D-0C78-457B-9C74-15D17D6E4DB7}"/>
          </ac:picMkLst>
        </pc:picChg>
        <pc:picChg chg="add del mod modCrop">
          <ac:chgData name="Cristina Martins Rodrigues" userId="459032d2-6611-47f6-b546-c79c040e89ab" providerId="ADAL" clId="{24725BA6-C417-4E78-B705-50C3FF8A3C3C}" dt="2022-03-23T09:50:35.954" v="1690" actId="478"/>
          <ac:picMkLst>
            <pc:docMk/>
            <pc:sldMk cId="1934606769" sldId="782"/>
            <ac:picMk id="340" creationId="{9B214A66-5B69-4DD3-8C2A-00CFA2C82512}"/>
          </ac:picMkLst>
        </pc:picChg>
        <pc:picChg chg="add del mod">
          <ac:chgData name="Cristina Martins Rodrigues" userId="459032d2-6611-47f6-b546-c79c040e89ab" providerId="ADAL" clId="{24725BA6-C417-4E78-B705-50C3FF8A3C3C}" dt="2022-03-23T09:18:54.741" v="1193" actId="478"/>
          <ac:picMkLst>
            <pc:docMk/>
            <pc:sldMk cId="1934606769" sldId="782"/>
            <ac:picMk id="367" creationId="{9B960115-F2E6-46D9-8531-5374927E6A08}"/>
          </ac:picMkLst>
        </pc:picChg>
        <pc:picChg chg="mod">
          <ac:chgData name="Cristina Martins Rodrigues" userId="459032d2-6611-47f6-b546-c79c040e89ab" providerId="ADAL" clId="{24725BA6-C417-4E78-B705-50C3FF8A3C3C}" dt="2022-03-23T09:19:06.025" v="1195"/>
          <ac:picMkLst>
            <pc:docMk/>
            <pc:sldMk cId="1934606769" sldId="782"/>
            <ac:picMk id="397" creationId="{18D0E93B-5520-4D9D-A5D1-808BAC4941CA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409" creationId="{2E4A37AE-FD4F-463B-ADBD-7C4A7A2CCA18}"/>
          </ac:picMkLst>
        </pc:picChg>
        <pc:cxnChg chg="add del mod">
          <ac:chgData name="Cristina Martins Rodrigues" userId="459032d2-6611-47f6-b546-c79c040e89ab" providerId="ADAL" clId="{24725BA6-C417-4E78-B705-50C3FF8A3C3C}" dt="2022-03-23T09:11:00.999" v="1119" actId="478"/>
          <ac:cxnSpMkLst>
            <pc:docMk/>
            <pc:sldMk cId="1934606769" sldId="782"/>
            <ac:cxnSpMk id="26" creationId="{F7763ED0-7886-4DAF-BE90-D7873EE6D824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42" creationId="{A8AE63EC-8301-4C50-B72E-5DF06830ABFB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88" creationId="{5ECC6B04-DBFC-4790-9A99-19075D111D39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19" creationId="{B22F719A-3E02-4D5F-B42F-997628E1D5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20" creationId="{D638F551-FDA9-4C50-88F1-1A373A3C272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75" creationId="{2CAA7AA5-67B8-4D78-8F96-828819ADFF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7" creationId="{94A19240-92B3-49F4-96BC-E28D20F5486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8" creationId="{958BF737-D966-48F8-9F5E-63CCB8F545B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0" creationId="{DBCF0B94-F7F8-45C2-9D41-D9A7D692AF8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1" creationId="{3F596017-DF19-49EB-8E85-365D8EA627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3" creationId="{A3C18358-FEF3-436B-BCEA-31186531666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4" creationId="{5B3C71A0-C603-43D9-948D-69F8D477354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8" creationId="{4E380391-7317-44E4-98E8-2E0D9C8CEBF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03" creationId="{8DFB1CAE-0A56-4EFD-94B4-24B38FC5C39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19" creationId="{842DB994-D463-4E64-8657-93296B3C13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29" creationId="{CC2CA00B-790F-4DB8-BB8A-10FF68252B2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5" creationId="{7B6CA2BF-190F-4A06-AD75-12D1B57217F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6" creationId="{54DA2B5C-F6F2-4A5B-B30C-F3667A66D6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8" creationId="{1B313193-690A-4AA5-8517-0A633F6BD33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9" creationId="{EAF93C05-B477-4C36-A0A0-586006DE4668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0" creationId="{A1CD5C6F-E641-43E4-857D-457F19F93516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1" creationId="{AF11847F-6519-4CA4-8641-D377BAC2D31D}"/>
          </ac:cxnSpMkLst>
        </pc:cxnChg>
        <pc:cxnChg chg="add del mod">
          <ac:chgData name="Cristina Martins Rodrigues" userId="459032d2-6611-47f6-b546-c79c040e89ab" providerId="ADAL" clId="{24725BA6-C417-4E78-B705-50C3FF8A3C3C}" dt="2022-03-23T09:18:54.741" v="1193" actId="478"/>
          <ac:cxnSpMkLst>
            <pc:docMk/>
            <pc:sldMk cId="1934606769" sldId="782"/>
            <ac:cxnSpMk id="384" creationId="{08A5DE3C-AB19-4DA1-ACBB-B789C757C5B5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402" creationId="{7E71727B-76F7-4B69-9E6A-C99B04AAB939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03" creationId="{627BAA4E-1DB7-4734-A2E6-8BA70A085AF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5" creationId="{4DB0296A-F797-44D1-8B55-313B8DADE8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6" creationId="{FC9146A1-10E4-41FF-9F98-25A66349CA0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7" creationId="{048A9C3E-4964-42C2-8CA4-DB17F0C53D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8" creationId="{B284D687-F2FB-4869-92B7-6CBDDF44CD9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9" creationId="{445C9CFA-BB80-4443-8F46-306C9F7B1A5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0" creationId="{777152FD-5401-4339-8773-BADB32FE005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1" creationId="{39DE8627-EED5-4533-84CD-CC1DEAE6920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2" creationId="{B50DF8E3-3173-4DB6-80A0-15C82BA8981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3" creationId="{28AE3920-07AF-41CC-8E7E-387DEBBCF4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4" creationId="{133860D4-4F13-4C38-BA13-9F6419D54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5" creationId="{2A5435FC-2D31-4627-A846-A8858515666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6" creationId="{22ACA56E-287B-4496-82F0-FBF18F19CEF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7" creationId="{4E0936B7-7621-4BA9-8FA5-916561F6107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8" creationId="{CCCFDD6A-EF32-4017-BFDC-534DF87F1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9" creationId="{FD3F74BC-A8EF-48D5-85BC-A12B3428E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0" creationId="{073B370C-D493-4907-8E31-C854E78BDDD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1" creationId="{EB51C975-D278-4F9C-A787-E9B206548B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2" creationId="{18C810A1-C1E0-49E5-82AA-8A47EAE2E47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3" creationId="{CA003A12-06C0-4499-8606-A082C0CAA9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4" creationId="{D3A9F939-9642-4971-B9A6-888C12496F6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5" creationId="{803B9E8F-787D-4048-81EC-2053662B370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6" creationId="{E34C3D43-12A7-4FA8-9713-DC6EC1D0638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7" creationId="{A532B56E-41FB-4C20-9BB4-E7834C1779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8" creationId="{7BD37842-8F27-4C2C-93B8-3D0DCA5DD6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9" creationId="{E6C00582-1D60-4D02-AA09-677DE9AA64B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0" creationId="{43A08BAF-D166-4D01-B6A9-82145FECB74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1" creationId="{6CD14DE6-F74C-4E0A-9A37-5F4080A07C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2" creationId="{8B9EAFE9-5DF6-40AC-81E9-F50EB97C55C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3" creationId="{E35719C5-A332-4388-A724-6C080E4E1CA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4" creationId="{907658F3-DBD7-431A-92ED-F19B07DC2C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5" creationId="{9D0AB8E3-5509-42AD-9BFA-87FED85CD48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6" creationId="{C082D62E-A342-4B3E-B5FE-4BC0E98A14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7" creationId="{BCD0F15F-F2FC-4BDC-9386-DA2C534CF2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8" creationId="{64FC293D-A1E2-4202-82F9-31B622F795A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9" creationId="{36E9BBAB-F038-4801-90BC-65CEB96977E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0" creationId="{A031A295-48DA-4B91-A4E7-2D358E908BA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1" creationId="{816CC88B-DCE2-42DD-8415-6E2A391C738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2" creationId="{89867F37-F64C-458B-B564-D42CD4B2668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3" creationId="{555F134D-FFF8-4E3C-B5D9-2C1F4973CFD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4" creationId="{C5093925-3C03-455B-AD2E-E50C02AC83D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5" creationId="{B3F822B4-1969-4E8E-B8BA-369430779B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6" creationId="{828C9072-33FE-4255-B277-B9CCD7CEE4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7" creationId="{05CFD4D1-6F27-49EC-8D0E-F3156395AFD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8" creationId="{20F09023-25BA-4E25-953F-77F2F98FDCA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9" creationId="{3D3FCCC9-FE42-4CD6-B683-326BDBEAD85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0" creationId="{C02E9B64-09B4-4C34-A733-05725605EE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1" creationId="{43FF072F-9783-4930-BA07-23F4C86D6A2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2" creationId="{BB858CCD-22FA-4832-BBB4-051D5B42D1C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3" creationId="{D4D783DA-D439-49B2-A6F8-CCA3B2D01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4" creationId="{D84EDFF6-89EE-450A-8649-36A3FF51F99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5" creationId="{1D739ABF-8390-4859-8ED0-1B4E3692BE6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6" creationId="{8C4E56E2-A08C-4BDF-BF4F-D8A5E6A4B92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7" creationId="{3A78C120-836D-4F42-9354-E6422985D77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8" creationId="{E06DA426-986B-4942-A1EF-8E3338BA19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9" creationId="{42FC88C4-EB33-4BB2-A69A-027C4A7B0E6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0" creationId="{1F911AFB-7787-4DD6-BBCC-9F8D896736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9" creationId="{AE3ED0B6-625E-4A9F-BC7A-182F19837BE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80" creationId="{21DD757D-013A-4220-AEE4-DDC0443A117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0" creationId="{BAF89EE4-2747-49FF-B13D-3E8D4497C47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1" creationId="{90736962-A443-47E0-B250-257E5F74B7B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1" creationId="{6C517234-5DB8-41E1-8388-F3FF9545F8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2" creationId="{3306A8E7-BE5C-4E3C-943E-C33A0FAEECF3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1" creationId="{DF40693E-8755-47D8-B6B1-2AF0344CE874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3" creationId="{6917E896-CCCF-43BA-9B9A-6EFBA1892422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4" creationId="{FCA8F27A-1D54-4C67-9335-E6161ABCCAA9}"/>
          </ac:cxnSpMkLst>
        </pc:cxnChg>
        <pc:cxnChg chg="add mod">
          <ac:chgData name="Cristina Martins Rodrigues" userId="459032d2-6611-47f6-b546-c79c040e89ab" providerId="ADAL" clId="{24725BA6-C417-4E78-B705-50C3FF8A3C3C}" dt="2022-03-23T09:19:16.206" v="1196" actId="164"/>
          <ac:cxnSpMkLst>
            <pc:docMk/>
            <pc:sldMk cId="1934606769" sldId="782"/>
            <ac:cxnSpMk id="515" creationId="{1AFEA6F5-06BA-443E-8AF1-0B568886049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3" creationId="{E1E4814D-82D3-4C49-A236-32A05B57831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5" creationId="{41F1EB56-71E2-4885-87DB-011993BD40EF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16.528" v="3379" actId="20577"/>
        <pc:sldMkLst>
          <pc:docMk/>
          <pc:sldMk cId="3439284956" sldId="783"/>
        </pc:sldMkLst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5" creationId="{8B9898C6-7A57-4785-A62E-4E1B54B1D6DA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25" creationId="{97054522-8757-4379-9806-FAF84E605357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9" creationId="{4DCC009E-58E7-44E4-9DFC-D3A04A384114}"/>
          </ac:spMkLst>
        </pc:spChg>
        <pc:spChg chg="del mod">
          <ac:chgData name="Cristina Martins Rodrigues" userId="459032d2-6611-47f6-b546-c79c040e89ab" providerId="ADAL" clId="{24725BA6-C417-4E78-B705-50C3FF8A3C3C}" dt="2022-03-23T09:17:55.559" v="1171" actId="478"/>
          <ac:spMkLst>
            <pc:docMk/>
            <pc:sldMk cId="3439284956" sldId="783"/>
            <ac:spMk id="310" creationId="{3AD4F504-2699-4B6E-98D3-23CA5994EB1F}"/>
          </ac:spMkLst>
        </pc:spChg>
        <pc:spChg chg="add del">
          <ac:chgData name="Cristina Martins Rodrigues" userId="459032d2-6611-47f6-b546-c79c040e89ab" providerId="ADAL" clId="{24725BA6-C417-4E78-B705-50C3FF8A3C3C}" dt="2022-03-23T09:17:45.050" v="1168" actId="22"/>
          <ac:spMkLst>
            <pc:docMk/>
            <pc:sldMk cId="3439284956" sldId="783"/>
            <ac:spMk id="314" creationId="{D88C887B-DC16-43B0-8674-2F8C68F0FF04}"/>
          </ac:spMkLst>
        </pc:spChg>
        <pc:spChg chg="del">
          <ac:chgData name="Cristina Martins Rodrigues" userId="459032d2-6611-47f6-b546-c79c040e89ab" providerId="ADAL" clId="{24725BA6-C417-4E78-B705-50C3FF8A3C3C}" dt="2022-03-23T09:18:27.661" v="1185" actId="478"/>
          <ac:spMkLst>
            <pc:docMk/>
            <pc:sldMk cId="3439284956" sldId="783"/>
            <ac:spMk id="326" creationId="{A7175ADC-6C22-4BE4-B7BE-BADB21E4FEEA}"/>
          </ac:spMkLst>
        </pc:spChg>
        <pc:spChg chg="add del">
          <ac:chgData name="Cristina Martins Rodrigues" userId="459032d2-6611-47f6-b546-c79c040e89ab" providerId="ADAL" clId="{24725BA6-C417-4E78-B705-50C3FF8A3C3C}" dt="2022-03-23T09:17:46.569" v="1170" actId="478"/>
          <ac:spMkLst>
            <pc:docMk/>
            <pc:sldMk cId="3439284956" sldId="783"/>
            <ac:spMk id="367" creationId="{2D0BEFC1-BFF2-42FD-8896-86EC54F4F0EC}"/>
          </ac:spMkLst>
        </pc:spChg>
        <pc:spChg chg="add mod">
          <ac:chgData name="Cristina Martins Rodrigues" userId="459032d2-6611-47f6-b546-c79c040e89ab" providerId="ADAL" clId="{24725BA6-C417-4E78-B705-50C3FF8A3C3C}" dt="2022-03-23T09:30:03.334" v="1317" actId="1076"/>
          <ac:spMkLst>
            <pc:docMk/>
            <pc:sldMk cId="3439284956" sldId="783"/>
            <ac:spMk id="384" creationId="{3A962CA9-8E6C-44CC-B898-B1D644CCB2E7}"/>
          </ac:spMkLst>
        </pc:spChg>
        <pc:spChg chg="add mod">
          <ac:chgData name="Cristina Martins Rodrigues" userId="459032d2-6611-47f6-b546-c79c040e89ab" providerId="ADAL" clId="{24725BA6-C417-4E78-B705-50C3FF8A3C3C}" dt="2022-03-23T09:18:22.220" v="1184" actId="1035"/>
          <ac:spMkLst>
            <pc:docMk/>
            <pc:sldMk cId="3439284956" sldId="783"/>
            <ac:spMk id="396" creationId="{ACEE632E-30F1-4111-A06F-850D46D84F7F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399" creationId="{BF8ACB28-9E43-487F-96AD-C79A36E72042}"/>
          </ac:spMkLst>
        </pc:spChg>
        <pc:spChg chg="add mod or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400" creationId="{00E6FD31-F27A-40DC-83C4-EA6D17FB35E8}"/>
          </ac:spMkLst>
        </pc:spChg>
        <pc:spChg chg="add del mod">
          <ac:chgData name="Cristina Martins Rodrigues" userId="459032d2-6611-47f6-b546-c79c040e89ab" providerId="ADAL" clId="{24725BA6-C417-4E78-B705-50C3FF8A3C3C}" dt="2022-03-23T09:39:59.986" v="1557" actId="478"/>
          <ac:spMkLst>
            <pc:docMk/>
            <pc:sldMk cId="3439284956" sldId="783"/>
            <ac:spMk id="402" creationId="{5F5EDCAC-09C6-429B-8C59-61CF740C7E8D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1" creationId="{47F1E1E8-B13A-4BDE-8BCF-98D4A618F92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512" creationId="{75687F98-5CC8-41B0-B71C-03C89129605D}"/>
          </ac:spMkLst>
        </pc:spChg>
        <pc:spChg chg="add del mod">
          <ac:chgData name="Cristina Martins Rodrigues" userId="459032d2-6611-47f6-b546-c79c040e89ab" providerId="ADAL" clId="{24725BA6-C417-4E78-B705-50C3FF8A3C3C}" dt="2022-03-23T09:36:55.380" v="1421" actId="478"/>
          <ac:spMkLst>
            <pc:docMk/>
            <pc:sldMk cId="3439284956" sldId="783"/>
            <ac:spMk id="513" creationId="{28FB4C83-7489-4F45-8B62-9F0BCA8EABAC}"/>
          </ac:spMkLst>
        </pc:spChg>
        <pc:spChg chg="add del mod">
          <ac:chgData name="Cristina Martins Rodrigues" userId="459032d2-6611-47f6-b546-c79c040e89ab" providerId="ADAL" clId="{24725BA6-C417-4E78-B705-50C3FF8A3C3C}" dt="2022-03-23T09:36:54.579" v="1420" actId="478"/>
          <ac:spMkLst>
            <pc:docMk/>
            <pc:sldMk cId="3439284956" sldId="783"/>
            <ac:spMk id="514" creationId="{B7CD37D8-4ADB-4A8A-AA28-A8C0E2A943CE}"/>
          </ac:spMkLst>
        </pc:spChg>
        <pc:spChg chg="add del mod">
          <ac:chgData name="Cristina Martins Rodrigues" userId="459032d2-6611-47f6-b546-c79c040e89ab" providerId="ADAL" clId="{24725BA6-C417-4E78-B705-50C3FF8A3C3C}" dt="2022-03-23T09:39:03.699" v="1553" actId="478"/>
          <ac:spMkLst>
            <pc:docMk/>
            <pc:sldMk cId="3439284956" sldId="783"/>
            <ac:spMk id="515" creationId="{3B2C973D-780C-4BD3-9580-F66651E15457}"/>
          </ac:spMkLst>
        </pc:spChg>
        <pc:spChg chg="add mod">
          <ac:chgData name="Cristina Martins Rodrigues" userId="459032d2-6611-47f6-b546-c79c040e89ab" providerId="ADAL" clId="{24725BA6-C417-4E78-B705-50C3FF8A3C3C}" dt="2022-03-23T10:12:35.790" v="2032" actId="14100"/>
          <ac:spMkLst>
            <pc:docMk/>
            <pc:sldMk cId="3439284956" sldId="783"/>
            <ac:spMk id="516" creationId="{8689989A-2B74-4A96-82C3-351BAE2D85FE}"/>
          </ac:spMkLst>
        </pc:spChg>
        <pc:spChg chg="add mod">
          <ac:chgData name="Cristina Martins Rodrigues" userId="459032d2-6611-47f6-b546-c79c040e89ab" providerId="ADAL" clId="{24725BA6-C417-4E78-B705-50C3FF8A3C3C}" dt="2022-03-23T10:25:31.891" v="2319" actId="20577"/>
          <ac:spMkLst>
            <pc:docMk/>
            <pc:sldMk cId="3439284956" sldId="783"/>
            <ac:spMk id="517" creationId="{729731E4-8277-42FF-825C-F697591BC27F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8" creationId="{D3C93307-2829-4EF3-A679-CA809DD47891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9" creationId="{1F8FE4A8-C3BD-4C62-B8E8-B45350243DEC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7" creationId="{BA1B9E00-1A8C-481E-88F5-E7263AE2299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9" creationId="{815E048C-44E1-4804-A4B0-FEFA52A3242F}"/>
          </ac:spMkLst>
        </pc:spChg>
        <pc:spChg chg="add del mod">
          <ac:chgData name="Cristina Martins Rodrigues" userId="459032d2-6611-47f6-b546-c79c040e89ab" providerId="ADAL" clId="{24725BA6-C417-4E78-B705-50C3FF8A3C3C}" dt="2022-03-23T09:57:07.664" v="1859" actId="478"/>
          <ac:spMkLst>
            <pc:docMk/>
            <pc:sldMk cId="3439284956" sldId="783"/>
            <ac:spMk id="561" creationId="{C1596C0C-B877-4C6F-9A73-5465277192FD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3" creationId="{FBA70B27-56F5-4ECB-9F5B-85CDDD2C854F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5" creationId="{9082198A-8A0A-4280-9E18-3575B7C4F87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7" creationId="{09D27BB6-B1DB-4B53-B085-846593559926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9" creationId="{B56F820E-DC03-46DA-AB39-81A02C3A2C42}"/>
          </ac:spMkLst>
        </pc:spChg>
        <pc:spChg chg="add mod ord">
          <ac:chgData name="Cristina Martins Rodrigues" userId="459032d2-6611-47f6-b546-c79c040e89ab" providerId="ADAL" clId="{24725BA6-C417-4E78-B705-50C3FF8A3C3C}" dt="2022-03-23T10:23:52.411" v="2287" actId="1035"/>
          <ac:spMkLst>
            <pc:docMk/>
            <pc:sldMk cId="3439284956" sldId="783"/>
            <ac:spMk id="571" creationId="{4DEC6742-EC43-4F89-8949-C1DBC194E48B}"/>
          </ac:spMkLst>
        </pc:spChg>
        <pc:spChg chg="add mod">
          <ac:chgData name="Cristina Martins Rodrigues" userId="459032d2-6611-47f6-b546-c79c040e89ab" providerId="ADAL" clId="{24725BA6-C417-4E78-B705-50C3FF8A3C3C}" dt="2022-03-23T10:09:24.157" v="1985" actId="1076"/>
          <ac:spMkLst>
            <pc:docMk/>
            <pc:sldMk cId="3439284956" sldId="783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4" creationId="{D2CC9475-632D-41FF-9864-E4E9FF48A497}"/>
          </ac:grpSpMkLst>
        </pc:grpChg>
        <pc:grpChg chg="add mod">
          <ac:chgData name="Cristina Martins Rodrigues" userId="459032d2-6611-47f6-b546-c79c040e89ab" providerId="ADAL" clId="{24725BA6-C417-4E78-B705-50C3FF8A3C3C}" dt="2022-03-23T09:44:46.904" v="1574" actId="164"/>
          <ac:grpSpMkLst>
            <pc:docMk/>
            <pc:sldMk cId="3439284956" sldId="783"/>
            <ac:grpSpMk id="26" creationId="{78BD4F6C-C3A7-46D7-B79B-AEAC18DF22EA}"/>
          </ac:grpSpMkLst>
        </pc:grpChg>
        <pc:grpChg chg="add mod">
          <ac:chgData name="Cristina Martins Rodrigues" userId="459032d2-6611-47f6-b546-c79c040e89ab" providerId="ADAL" clId="{24725BA6-C417-4E78-B705-50C3FF8A3C3C}" dt="2022-03-23T09:44:46.456" v="1573" actId="164"/>
          <ac:grpSpMkLst>
            <pc:docMk/>
            <pc:sldMk cId="3439284956" sldId="783"/>
            <ac:grpSpMk id="27" creationId="{5850F43D-0DEA-4655-8F57-1B3A4F87415F}"/>
          </ac:grpSpMkLst>
        </pc:grpChg>
        <pc:grpChg chg="add mod">
          <ac:chgData name="Cristina Martins Rodrigues" userId="459032d2-6611-47f6-b546-c79c040e89ab" providerId="ADAL" clId="{24725BA6-C417-4E78-B705-50C3FF8A3C3C}" dt="2022-03-23T09:44:45.915" v="1572" actId="164"/>
          <ac:grpSpMkLst>
            <pc:docMk/>
            <pc:sldMk cId="3439284956" sldId="783"/>
            <ac:grpSpMk id="28" creationId="{BF7ED48E-030A-4136-8165-7A31606BD376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29" creationId="{CF3DD1C9-C7F6-41A2-9376-C81CCEE561FD}"/>
          </ac:grpSpMkLst>
        </pc:grpChg>
        <pc:grpChg chg="add mod topLvl">
          <ac:chgData name="Cristina Martins Rodrigues" userId="459032d2-6611-47f6-b546-c79c040e89ab" providerId="ADAL" clId="{24725BA6-C417-4E78-B705-50C3FF8A3C3C}" dt="2022-03-23T10:12:33.093" v="2031" actId="14100"/>
          <ac:grpSpMkLst>
            <pc:docMk/>
            <pc:sldMk cId="3439284956" sldId="783"/>
            <ac:grpSpMk id="30" creationId="{48CF8246-894F-46E8-B5E6-C3E9AD7AC88A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31" creationId="{1D99D82A-6A29-4155-8E29-7587A2B06981}"/>
          </ac:grpSpMkLst>
        </pc:grpChg>
        <pc:grpChg chg="add mod">
          <ac:chgData name="Cristina Martins Rodrigues" userId="459032d2-6611-47f6-b546-c79c040e89ab" providerId="ADAL" clId="{24725BA6-C417-4E78-B705-50C3FF8A3C3C}" dt="2022-03-23T09:48:26.232" v="1635" actId="164"/>
          <ac:grpSpMkLst>
            <pc:docMk/>
            <pc:sldMk cId="3439284956" sldId="783"/>
            <ac:grpSpMk id="32" creationId="{D5E26A57-0D6C-4C97-A0B2-5EE5F868FB9D}"/>
          </ac:grpSpMkLst>
        </pc:grpChg>
        <pc:grpChg chg="add del mod">
          <ac:chgData name="Cristina Martins Rodrigues" userId="459032d2-6611-47f6-b546-c79c040e89ab" providerId="ADAL" clId="{24725BA6-C417-4E78-B705-50C3FF8A3C3C}" dt="2022-03-23T09:48:56.794" v="1685" actId="165"/>
          <ac:grpSpMkLst>
            <pc:docMk/>
            <pc:sldMk cId="3439284956" sldId="783"/>
            <ac:grpSpMk id="33" creationId="{C7F284F1-A8B3-403B-964C-A556970EF7C9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321" creationId="{91832A4D-0C78-457B-9C74-15D17D6E4DB7}"/>
          </ac:picMkLst>
        </pc:picChg>
        <pc:picChg chg="mod topLvl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40" creationId="{9B214A66-5B69-4DD3-8C2A-00CFA2C82512}"/>
          </ac:picMkLst>
        </pc:picChg>
        <pc:picChg chg="add mod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97" creationId="{5AD5A425-7EC7-4AB3-B718-88BF0AA78993}"/>
          </ac:picMkLst>
        </pc:picChg>
        <pc:picChg chg="add mod modCrop">
          <ac:chgData name="Cristina Martins Rodrigues" userId="459032d2-6611-47f6-b546-c79c040e89ab" providerId="ADAL" clId="{24725BA6-C417-4E78-B705-50C3FF8A3C3C}" dt="2022-03-23T10:12:19.919" v="2029" actId="732"/>
          <ac:picMkLst>
            <pc:docMk/>
            <pc:sldMk cId="3439284956" sldId="783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219" creationId="{B22F719A-3E02-4D5F-B42F-997628E1D555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1" creationId="{AF11847F-6519-4CA4-8641-D377BAC2D31D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58" creationId="{58D62303-5D86-44D0-88BE-FB892A23944B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0" creationId="{7D73B9DE-5C9C-436A-AF19-715CC8158760}"/>
          </ac:cxnSpMkLst>
        </pc:cxnChg>
        <pc:cxnChg chg="add del mod">
          <ac:chgData name="Cristina Martins Rodrigues" userId="459032d2-6611-47f6-b546-c79c040e89ab" providerId="ADAL" clId="{24725BA6-C417-4E78-B705-50C3FF8A3C3C}" dt="2022-03-23T09:57:07.664" v="1859" actId="478"/>
          <ac:cxnSpMkLst>
            <pc:docMk/>
            <pc:sldMk cId="3439284956" sldId="783"/>
            <ac:cxnSpMk id="562" creationId="{6A75C4F4-A946-49B6-A888-9FFCD18DB758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4" creationId="{22DC7D81-0A46-403E-916D-51DA69F29264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6" creationId="{28652CE2-3B7F-4E72-96DE-EFC87797A2CA}"/>
          </ac:cxnSpMkLst>
        </pc:cxnChg>
        <pc:cxnChg chg="add mod">
          <ac:chgData name="Cristina Martins Rodrigues" userId="459032d2-6611-47f6-b546-c79c040e89ab" providerId="ADAL" clId="{24725BA6-C417-4E78-B705-50C3FF8A3C3C}" dt="2022-03-23T10:00:33.088" v="1933" actId="1035"/>
          <ac:cxnSpMkLst>
            <pc:docMk/>
            <pc:sldMk cId="3439284956" sldId="783"/>
            <ac:cxnSpMk id="568" creationId="{1F7BE2B2-CD92-4174-8038-4AC43E29912C}"/>
          </ac:cxnSpMkLst>
        </pc:cxnChg>
        <pc:cxnChg chg="add mod">
          <ac:chgData name="Cristina Martins Rodrigues" userId="459032d2-6611-47f6-b546-c79c040e89ab" providerId="ADAL" clId="{24725BA6-C417-4E78-B705-50C3FF8A3C3C}" dt="2022-03-23T10:00:42.167" v="1936" actId="12789"/>
          <ac:cxnSpMkLst>
            <pc:docMk/>
            <pc:sldMk cId="3439284956" sldId="783"/>
            <ac:cxnSpMk id="570" creationId="{E5083159-0DD1-4AE9-8B15-4A2D556F68B8}"/>
          </ac:cxnSpMkLst>
        </pc:cxnChg>
      </pc:sldChg>
      <pc:sldChg chg="addSp delSp modSp add del mod delAnim modAnim">
        <pc:chgData name="Cristina Martins Rodrigues" userId="459032d2-6611-47f6-b546-c79c040e89ab" providerId="ADAL" clId="{24725BA6-C417-4E78-B705-50C3FF8A3C3C}" dt="2022-03-23T08:34:25.927" v="462" actId="47"/>
        <pc:sldMkLst>
          <pc:docMk/>
          <pc:sldMk cId="4292079022" sldId="783"/>
        </pc:sldMkLst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5" creationId="{477EAB4C-522F-4A21-9CFF-EDC4EDFADE3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6" creationId="{15FF720E-E4F8-4250-86D1-4CEE5BF329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7" creationId="{0705F6F5-7F88-46F5-9FF3-F8BD49864A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8" creationId="{51D98EEF-5729-4846-86A9-7430754015E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9" creationId="{44BA246E-9EE2-4D7E-8A9D-0192BECC84C1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0" creationId="{0D6890C3-55CB-4134-A1E0-EF4A80E5F78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1" creationId="{77363CEC-5B8D-4025-BE2A-92C2791AEBA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9" creationId="{3C101395-F7F5-459F-82F3-C2B661D9AA7E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1" creationId="{95141DD0-E9F1-4A18-9212-B8E196803F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2" creationId="{5FE690F2-6A5F-4BD3-9529-F3B14C13D67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3" creationId="{5AB08B13-AD37-47B7-A175-F3E1EC9F375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4" creationId="{5EE8241B-0A90-46CC-880E-426B54D1C50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5" creationId="{CE51FD58-365E-478C-B345-B8ACB37449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6" creationId="{3397E114-C090-4841-8511-F47850B801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7" creationId="{1F3A56A9-CC6A-4AEE-A236-BC46EFF390A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8" creationId="{AC13837E-B0A2-4D26-B328-E5FC3C2870C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9" creationId="{8FBCAB6E-C5A2-45D9-8694-95A683DF0FBF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0" creationId="{C01F975E-6764-4C0A-B445-B1B0D2A12B13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2" creationId="{5283481A-6A30-497E-A3FA-2195EE83524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6" creationId="{87E05FDB-C5E1-416E-BA81-52160115251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8" creationId="{F37D346D-9AF5-4BFD-940B-D943D12CDAE8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0" creationId="{0A817B88-3DDD-420D-83D2-153ABC9D3542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2" creationId="{3E6BB215-BC56-4AE8-8033-EE429813324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4" creationId="{2D4942A0-35F8-43DB-BB8D-468EF97B2CD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5" creationId="{016F3E47-67F1-41EF-8E89-60F3D9341A5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0" creationId="{247D45CE-F472-48DA-9395-8862F0C21B5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1" creationId="{A3CA3840-4B71-49EA-9946-B9D232494DC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2" creationId="{3C08FBDB-B67A-426E-8399-C3731FF7CE5E}"/>
          </ac:spMkLst>
        </pc:spChg>
        <pc:grpChg chg="add del mod">
          <ac:chgData name="Cristina Martins Rodrigues" userId="459032d2-6611-47f6-b546-c79c040e89ab" providerId="ADAL" clId="{24725BA6-C417-4E78-B705-50C3FF8A3C3C}" dt="2022-03-23T08:32:19.485" v="390" actId="21"/>
          <ac:grpSpMkLst>
            <pc:docMk/>
            <pc:sldMk cId="4292079022" sldId="783"/>
            <ac:grpSpMk id="203" creationId="{13CC4CB2-4E26-4E75-AD09-6C9A3D31B4B5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04" creationId="{496A8BEE-2BAF-435F-A126-6F9FDA1722F8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2" creationId="{EEB6651C-47A9-47D9-B296-F08C591331CD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3" creationId="{80534767-55B2-4B68-AD5E-8FB9A00D1B7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4" creationId="{3963968F-65EF-4755-ADC8-49D1EB8A9A43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5" creationId="{D9A70A73-64CC-4F1A-B1C0-A2BBAEBA773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6" creationId="{F537E560-B37C-4133-939B-C37D057DF48C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7" creationId="{30953457-1C33-4E18-B212-A2B9208D0C96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8" creationId="{F4DA828B-FB17-4231-B381-3AFCAC864B30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20" creationId="{57615B1A-29FC-4111-86DE-D2B6979566E4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33" creationId="{948046D7-16AB-48D7-A5DD-18BC892F00C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3" creationId="{A13BBFF5-7E88-47BF-AE1A-1DBF5D79989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7" creationId="{A07535FD-D82F-40B5-B313-30386F91C77C}"/>
          </ac:grpSpMkLst>
        </pc:grp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1" creationId="{0A204CA0-73F2-4D51-A2DC-756E4BF3DBFF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4" creationId="{CC2841D4-7490-4F1B-8E6A-90243710046A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5" creationId="{0FB1BF52-3E4D-48E4-927D-5C7958CB18A2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7" creationId="{C24D6A9B-0410-4F55-8003-908014162246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9" creationId="{E8D1FE2A-4071-479C-AFE4-1A910FA81EC5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1" creationId="{C6E2F314-60AA-4CED-B9DC-2E00AA0A2A33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6" creationId="{50365C49-E275-4A78-B9EF-211C88387641}"/>
          </ac:picMkLst>
        </pc:pic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8" creationId="{86C050D1-75C9-429A-B23B-838394F6FAE3}"/>
          </ac:cxnSpMkLst>
        </pc:cxn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9" creationId="{58B35A9E-38DC-420C-A64A-F516E6E3226C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2.414" v="3380" actId="20577"/>
        <pc:sldMkLst>
          <pc:docMk/>
          <pc:sldMk cId="2363031261" sldId="784"/>
        </pc:sldMkLst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5" creationId="{0A0EA0E6-A1BC-4D57-9D2C-16F5DA800767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6" creationId="{386C3BB7-2A1B-4DF5-AD90-C773BC6A3E9E}"/>
          </ac:spMkLst>
        </pc:spChg>
        <pc:spChg chg="add mod">
          <ac:chgData name="Cristina Martins Rodrigues" userId="459032d2-6611-47f6-b546-c79c040e89ab" providerId="ADAL" clId="{24725BA6-C417-4E78-B705-50C3FF8A3C3C}" dt="2022-03-23T10:25:26.396" v="2317" actId="20577"/>
          <ac:spMkLst>
            <pc:docMk/>
            <pc:sldMk cId="2363031261" sldId="784"/>
            <ac:spMk id="37" creationId="{6E09BCDE-3945-477D-B34D-5FF9886AC7BF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8" creationId="{903CC677-A63D-4397-888C-7B79C206E48E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39" creationId="{45040BEE-299F-43BD-B2F4-D744CB973402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40" creationId="{75A52669-16E5-4A3B-8852-EE32FA065B7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1" creationId="{8306A7C9-8721-4FCE-B367-E92864E93D8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2" creationId="{6BA19A1B-C641-402A-AB6C-E87F094885EF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3" creationId="{F4328A27-2EC7-446E-A90A-C9CA7454D8F3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4" creationId="{721E524E-1602-48C0-ABD9-896D37AA4AC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5" creationId="{16301E38-E023-4E52-BD22-B219CB06C62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6" creationId="{A10FCDBA-F84B-455E-A3E0-61A68BCC4E55}"/>
          </ac:spMkLst>
        </pc:spChg>
        <pc:spChg chg="add del mod">
          <ac:chgData name="Cristina Martins Rodrigues" userId="459032d2-6611-47f6-b546-c79c040e89ab" providerId="ADAL" clId="{24725BA6-C417-4E78-B705-50C3FF8A3C3C}" dt="2022-03-23T10:30:25.029" v="2371" actId="21"/>
          <ac:spMkLst>
            <pc:docMk/>
            <pc:sldMk cId="2363031261" sldId="784"/>
            <ac:spMk id="47" creationId="{17695462-A00F-4C7D-9AA6-5C1C8A142663}"/>
          </ac:spMkLst>
        </pc:spChg>
        <pc:spChg chg="add del mod">
          <ac:chgData name="Cristina Martins Rodrigues" userId="459032d2-6611-47f6-b546-c79c040e89ab" providerId="ADAL" clId="{24725BA6-C417-4E78-B705-50C3FF8A3C3C}" dt="2022-03-23T10:32:59.163" v="2426" actId="478"/>
          <ac:spMkLst>
            <pc:docMk/>
            <pc:sldMk cId="2363031261" sldId="784"/>
            <ac:spMk id="48" creationId="{14230239-80CB-4AE3-B991-8B21F61BA006}"/>
          </ac:spMkLst>
        </pc:spChg>
        <pc:spChg chg="add del mod">
          <ac:chgData name="Cristina Martins Rodrigues" userId="459032d2-6611-47f6-b546-c79c040e89ab" providerId="ADAL" clId="{24725BA6-C417-4E78-B705-50C3FF8A3C3C}" dt="2022-03-23T10:32:57.344" v="2425" actId="478"/>
          <ac:spMkLst>
            <pc:docMk/>
            <pc:sldMk cId="2363031261" sldId="784"/>
            <ac:spMk id="49" creationId="{5AD9D6C0-725D-447A-812C-39D4FE42814F}"/>
          </ac:spMkLst>
        </pc:spChg>
        <pc:spChg chg="mod">
          <ac:chgData name="Cristina Martins Rodrigues" userId="459032d2-6611-47f6-b546-c79c040e89ab" providerId="ADAL" clId="{24725BA6-C417-4E78-B705-50C3FF8A3C3C}" dt="2022-03-23T10:31:15.468" v="2391" actId="20577"/>
          <ac:spMkLst>
            <pc:docMk/>
            <pc:sldMk cId="2363031261" sldId="784"/>
            <ac:spMk id="396" creationId="{ACEE632E-30F1-4111-A06F-850D46D84F7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7" creationId="{BA1B9E00-1A8C-481E-88F5-E7263AE2299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9" creationId="{815E048C-44E1-4804-A4B0-FEFA52A3242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3" creationId="{FBA70B27-56F5-4ECB-9F5B-85CDDD2C854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5" creationId="{9082198A-8A0A-4280-9E18-3575B7C4F87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7" creationId="{09D27BB6-B1DB-4B53-B085-846593559926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9" creationId="{B56F820E-DC03-46DA-AB39-81A02C3A2C42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1" creationId="{4DEC6742-EC43-4F89-8949-C1DBC194E48B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29" creationId="{CF3DD1C9-C7F6-41A2-9376-C81CCEE561FD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0" creationId="{48CF8246-894F-46E8-B5E6-C3E9AD7AC88A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1" creationId="{1D99D82A-6A29-4155-8E29-7587A2B06981}"/>
          </ac:grpSpMkLst>
        </pc:grpChg>
        <pc:picChg chg="add mod modCrop">
          <ac:chgData name="Cristina Martins Rodrigues" userId="459032d2-6611-47f6-b546-c79c040e89ab" providerId="ADAL" clId="{24725BA6-C417-4E78-B705-50C3FF8A3C3C}" dt="2022-03-23T10:16:26.663" v="2081" actId="1076"/>
          <ac:picMkLst>
            <pc:docMk/>
            <pc:sldMk cId="2363031261" sldId="784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14:53.967" v="2071" actId="1036"/>
          <ac:picMkLst>
            <pc:docMk/>
            <pc:sldMk cId="2363031261" sldId="784"/>
            <ac:picMk id="32" creationId="{31C51161-7D0B-472F-AB1A-236458A6BEA5}"/>
          </ac:picMkLst>
        </pc:picChg>
        <pc:picChg chg="add mod modCrop">
          <ac:chgData name="Cristina Martins Rodrigues" userId="459032d2-6611-47f6-b546-c79c040e89ab" providerId="ADAL" clId="{24725BA6-C417-4E78-B705-50C3FF8A3C3C}" dt="2022-03-23T10:21:02.142" v="2124" actId="732"/>
          <ac:picMkLst>
            <pc:docMk/>
            <pc:sldMk cId="2363031261" sldId="784"/>
            <ac:picMk id="33" creationId="{55E883CA-3B35-4143-984C-9FB6EDFDBCDF}"/>
          </ac:picMkLst>
        </pc:picChg>
        <pc:picChg chg="add mod modCrop">
          <ac:chgData name="Cristina Martins Rodrigues" userId="459032d2-6611-47f6-b546-c79c040e89ab" providerId="ADAL" clId="{24725BA6-C417-4E78-B705-50C3FF8A3C3C}" dt="2022-03-23T10:24:07.617" v="2291" actId="1076"/>
          <ac:picMkLst>
            <pc:docMk/>
            <pc:sldMk cId="2363031261" sldId="784"/>
            <ac:picMk id="34" creationId="{9949C9FD-2DBB-456B-B8C1-FAB5706802AA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40" creationId="{9B214A66-5B69-4DD3-8C2A-00CFA2C82512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97" creationId="{5AD5A425-7EC7-4AB3-B718-88BF0AA78993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58" creationId="{58D62303-5D86-44D0-88BE-FB892A23944B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0" creationId="{7D73B9DE-5C9C-436A-AF19-715CC8158760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4" creationId="{22DC7D81-0A46-403E-916D-51DA69F29264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6" creationId="{28652CE2-3B7F-4E72-96DE-EFC87797A2CA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8" creationId="{1F7BE2B2-CD92-4174-8038-4AC43E29912C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70" creationId="{E5083159-0DD1-4AE9-8B15-4A2D556F68B8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3.867" v="3381" actId="20577"/>
        <pc:sldMkLst>
          <pc:docMk/>
          <pc:sldMk cId="2600597060" sldId="785"/>
        </pc:sldMkLst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42:07.882" v="2539" actId="1038"/>
          <ac:spMkLst>
            <pc:docMk/>
            <pc:sldMk cId="2600597060" sldId="785"/>
            <ac:spMk id="23" creationId="{273ADCB7-BDFD-48DB-BACF-CA9A75E3174D}"/>
          </ac:spMkLst>
        </pc:spChg>
        <pc:spChg chg="add mod">
          <ac:chgData name="Cristina Martins Rodrigues" userId="459032d2-6611-47f6-b546-c79c040e89ab" providerId="ADAL" clId="{24725BA6-C417-4E78-B705-50C3FF8A3C3C}" dt="2022-03-23T10:40:52.042" v="2496" actId="1035"/>
          <ac:spMkLst>
            <pc:docMk/>
            <pc:sldMk cId="2600597060" sldId="785"/>
            <ac:spMk id="24" creationId="{FD20EC4C-EDE8-477E-9BFB-A1AFA7B6E807}"/>
          </ac:spMkLst>
        </pc:spChg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26" creationId="{8D89839E-F95A-44F3-ABBD-FF4B181BF6C0}"/>
          </ac:spMkLst>
        </pc:spChg>
        <pc:spChg chg="del mod">
          <ac:chgData name="Cristina Martins Rodrigues" userId="459032d2-6611-47f6-b546-c79c040e89ab" providerId="ADAL" clId="{24725BA6-C417-4E78-B705-50C3FF8A3C3C}" dt="2022-03-23T10:30:34.630" v="2379"/>
          <ac:spMkLst>
            <pc:docMk/>
            <pc:sldMk cId="2600597060" sldId="785"/>
            <ac:spMk id="35" creationId="{0A0EA0E6-A1BC-4D57-9D2C-16F5DA800767}"/>
          </ac:spMkLst>
        </pc:spChg>
        <pc:spChg chg="del">
          <ac:chgData name="Cristina Martins Rodrigues" userId="459032d2-6611-47f6-b546-c79c040e89ab" providerId="ADAL" clId="{24725BA6-C417-4E78-B705-50C3FF8A3C3C}" dt="2022-03-23T10:30:37.952" v="2381" actId="478"/>
          <ac:spMkLst>
            <pc:docMk/>
            <pc:sldMk cId="2600597060" sldId="785"/>
            <ac:spMk id="36" creationId="{386C3BB7-2A1B-4DF5-AD90-C773BC6A3E9E}"/>
          </ac:spMkLst>
        </pc:spChg>
        <pc:spChg chg="del">
          <ac:chgData name="Cristina Martins Rodrigues" userId="459032d2-6611-47f6-b546-c79c040e89ab" providerId="ADAL" clId="{24725BA6-C417-4E78-B705-50C3FF8A3C3C}" dt="2022-03-23T10:30:36.526" v="2380" actId="478"/>
          <ac:spMkLst>
            <pc:docMk/>
            <pc:sldMk cId="2600597060" sldId="785"/>
            <ac:spMk id="37" creationId="{6E09BCDE-3945-477D-B34D-5FF9886AC7BF}"/>
          </ac:spMkLst>
        </pc:spChg>
        <pc:spChg chg="del">
          <ac:chgData name="Cristina Martins Rodrigues" userId="459032d2-6611-47f6-b546-c79c040e89ab" providerId="ADAL" clId="{24725BA6-C417-4E78-B705-50C3FF8A3C3C}" dt="2022-03-23T10:30:34.626" v="2377" actId="478"/>
          <ac:spMkLst>
            <pc:docMk/>
            <pc:sldMk cId="2600597060" sldId="785"/>
            <ac:spMk id="38" creationId="{903CC677-A63D-4397-888C-7B79C206E48E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1" creationId="{8306A7C9-8721-4FCE-B367-E92864E93D8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2" creationId="{6BA19A1B-C641-402A-AB6C-E87F094885EF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3" creationId="{F4328A27-2EC7-446E-A90A-C9CA7454D8F3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4" creationId="{721E524E-1602-48C0-ABD9-896D37AA4AC7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5" creationId="{16301E38-E023-4E52-BD22-B219CB06C62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6" creationId="{A10FCDBA-F84B-455E-A3E0-61A68BCC4E55}"/>
          </ac:spMkLst>
        </pc:spChg>
        <pc:spChg chg="mod">
          <ac:chgData name="Cristina Martins Rodrigues" userId="459032d2-6611-47f6-b546-c79c040e89ab" providerId="ADAL" clId="{24725BA6-C417-4E78-B705-50C3FF8A3C3C}" dt="2022-03-23T10:42:54.073" v="2551" actId="1035"/>
          <ac:spMkLst>
            <pc:docMk/>
            <pc:sldMk cId="2600597060" sldId="785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2:37.548" v="2545" actId="1076"/>
          <ac:spMkLst>
            <pc:docMk/>
            <pc:sldMk cId="2600597060" sldId="785"/>
            <ac:spMk id="384" creationId="{3A962CA9-8E6C-44CC-B898-B1D644CCB2E7}"/>
          </ac:spMkLst>
        </pc:spChg>
        <pc:spChg chg="mod">
          <ac:chgData name="Cristina Martins Rodrigues" userId="459032d2-6611-47f6-b546-c79c040e89ab" providerId="ADAL" clId="{24725BA6-C417-4E78-B705-50C3FF8A3C3C}" dt="2022-03-23T10:29:16.580" v="2369"/>
          <ac:spMkLst>
            <pc:docMk/>
            <pc:sldMk cId="2600597060" sldId="785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30:31.907" v="2375" actId="478"/>
          <ac:picMkLst>
            <pc:docMk/>
            <pc:sldMk cId="2600597060" sldId="785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39:30.275" v="2432" actId="1076"/>
          <ac:picMkLst>
            <pc:docMk/>
            <pc:sldMk cId="2600597060" sldId="785"/>
            <ac:picMk id="4" creationId="{9811DBDE-79C2-4736-BAFC-C92CA6226AEF}"/>
          </ac:picMkLst>
        </pc:picChg>
        <pc:picChg chg="add mod">
          <ac:chgData name="Cristina Martins Rodrigues" userId="459032d2-6611-47f6-b546-c79c040e89ab" providerId="ADAL" clId="{24725BA6-C417-4E78-B705-50C3FF8A3C3C}" dt="2022-03-23T10:41:56.555" v="2535" actId="1076"/>
          <ac:picMkLst>
            <pc:docMk/>
            <pc:sldMk cId="2600597060" sldId="785"/>
            <ac:picMk id="6" creationId="{B9C2C7F4-98BD-4220-BF95-1269CC7DF930}"/>
          </ac:picMkLst>
        </pc:picChg>
        <pc:picChg chg="del">
          <ac:chgData name="Cristina Martins Rodrigues" userId="459032d2-6611-47f6-b546-c79c040e89ab" providerId="ADAL" clId="{24725BA6-C417-4E78-B705-50C3FF8A3C3C}" dt="2022-03-23T10:30:30.646" v="2372" actId="478"/>
          <ac:picMkLst>
            <pc:docMk/>
            <pc:sldMk cId="2600597060" sldId="785"/>
            <ac:picMk id="33" creationId="{55E883CA-3B35-4143-984C-9FB6EDFDBCDF}"/>
          </ac:picMkLst>
        </pc:picChg>
        <pc:picChg chg="del mod">
          <ac:chgData name="Cristina Martins Rodrigues" userId="459032d2-6611-47f6-b546-c79c040e89ab" providerId="ADAL" clId="{24725BA6-C417-4E78-B705-50C3FF8A3C3C}" dt="2022-03-23T10:30:31.279" v="2374" actId="478"/>
          <ac:picMkLst>
            <pc:docMk/>
            <pc:sldMk cId="2600597060" sldId="785"/>
            <ac:picMk id="34" creationId="{9949C9FD-2DBB-456B-B8C1-FAB5706802AA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0:14:23.554" v="2041"/>
        <pc:sldMkLst>
          <pc:docMk/>
          <pc:sldMk cId="3455206583" sldId="785"/>
        </pc:sldMkLst>
      </pc:sldChg>
      <pc:sldChg chg="addSp delSp modSp add mod addAnim delAnim modAnim modNotesTx">
        <pc:chgData name="Cristina Martins Rodrigues" userId="459032d2-6611-47f6-b546-c79c040e89ab" providerId="ADAL" clId="{24725BA6-C417-4E78-B705-50C3FF8A3C3C}" dt="2022-03-24T12:03:25.262" v="3382" actId="20577"/>
        <pc:sldMkLst>
          <pc:docMk/>
          <pc:sldMk cId="1551604170" sldId="786"/>
        </pc:sldMkLst>
        <pc:spChg chg="add del mod">
          <ac:chgData name="Cristina Martins Rodrigues" userId="459032d2-6611-47f6-b546-c79c040e89ab" providerId="ADAL" clId="{24725BA6-C417-4E78-B705-50C3FF8A3C3C}" dt="2022-03-23T10:54:31.304" v="2624" actId="1076"/>
          <ac:spMkLst>
            <pc:docMk/>
            <pc:sldMk cId="1551604170" sldId="786"/>
            <ac:spMk id="7" creationId="{CA9CDD18-98C2-4DA7-BBFD-875D70CDFB8E}"/>
          </ac:spMkLst>
        </pc:spChg>
        <pc:spChg chg="del mod">
          <ac:chgData name="Cristina Martins Rodrigues" userId="459032d2-6611-47f6-b546-c79c040e89ab" providerId="ADAL" clId="{24725BA6-C417-4E78-B705-50C3FF8A3C3C}" dt="2022-03-23T10:53:56.130" v="2614" actId="478"/>
          <ac:spMkLst>
            <pc:docMk/>
            <pc:sldMk cId="1551604170" sldId="786"/>
            <ac:spMk id="23" creationId="{273ADCB7-BDFD-48DB-BACF-CA9A75E3174D}"/>
          </ac:spMkLst>
        </pc:spChg>
        <pc:spChg chg="mod ord">
          <ac:chgData name="Cristina Martins Rodrigues" userId="459032d2-6611-47f6-b546-c79c040e89ab" providerId="ADAL" clId="{24725BA6-C417-4E78-B705-50C3FF8A3C3C}" dt="2022-03-23T10:54:21.130" v="2621" actId="1076"/>
          <ac:spMkLst>
            <pc:docMk/>
            <pc:sldMk cId="1551604170" sldId="786"/>
            <ac:spMk id="24" creationId="{FD20EC4C-EDE8-477E-9BFB-A1AFA7B6E807}"/>
          </ac:spMkLst>
        </pc:spChg>
        <pc:spChg chg="add del mod">
          <ac:chgData name="Cristina Martins Rodrigues" userId="459032d2-6611-47f6-b546-c79c040e89ab" providerId="ADAL" clId="{24725BA6-C417-4E78-B705-50C3FF8A3C3C}" dt="2022-03-23T10:54:29.521" v="2623" actId="1076"/>
          <ac:spMkLst>
            <pc:docMk/>
            <pc:sldMk cId="1551604170" sldId="786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43:18.009" v="2588" actId="1036"/>
          <ac:spMkLst>
            <pc:docMk/>
            <pc:sldMk cId="1551604170" sldId="786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3:12.297" v="2564" actId="20577"/>
          <ac:spMkLst>
            <pc:docMk/>
            <pc:sldMk cId="1551604170" sldId="786"/>
            <ac:spMk id="396" creationId="{ACEE632E-30F1-4111-A06F-850D46D84F7F}"/>
          </ac:spMkLst>
        </pc:spChg>
        <pc:picChg chg="add del mod">
          <ac:chgData name="Cristina Martins Rodrigues" userId="459032d2-6611-47f6-b546-c79c040e89ab" providerId="ADAL" clId="{24725BA6-C417-4E78-B705-50C3FF8A3C3C}" dt="2022-03-23T10:50:50.550" v="2601" actId="478"/>
          <ac:picMkLst>
            <pc:docMk/>
            <pc:sldMk cId="1551604170" sldId="786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48:45.214" v="2599" actId="478"/>
          <ac:picMkLst>
            <pc:docMk/>
            <pc:sldMk cId="1551604170" sldId="786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0:49.518" v="2600" actId="478"/>
          <ac:picMkLst>
            <pc:docMk/>
            <pc:sldMk cId="1551604170" sldId="786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0:54:21.130" v="2621" actId="1076"/>
          <ac:picMkLst>
            <pc:docMk/>
            <pc:sldMk cId="1551604170" sldId="786"/>
            <ac:picMk id="8" creationId="{5984194D-9DA9-46E5-80FE-E2A1B6743F10}"/>
          </ac:picMkLst>
        </pc:picChg>
      </pc:sldChg>
      <pc:sldChg chg="addSp delSp modSp add del mod delAnim modAnim">
        <pc:chgData name="Cristina Martins Rodrigues" userId="459032d2-6611-47f6-b546-c79c040e89ab" providerId="ADAL" clId="{24725BA6-C417-4E78-B705-50C3FF8A3C3C}" dt="2022-03-23T12:21:31.347" v="3368" actId="47"/>
        <pc:sldMkLst>
          <pc:docMk/>
          <pc:sldMk cId="1840679243" sldId="787"/>
        </pc:sldMkLst>
        <pc:spChg chg="del">
          <ac:chgData name="Cristina Martins Rodrigues" userId="459032d2-6611-47f6-b546-c79c040e89ab" providerId="ADAL" clId="{24725BA6-C417-4E78-B705-50C3FF8A3C3C}" dt="2022-03-23T10:59:05.961" v="2748" actId="478"/>
          <ac:spMkLst>
            <pc:docMk/>
            <pc:sldMk cId="1840679243" sldId="787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59:29.650" v="2751" actId="1076"/>
          <ac:spMkLst>
            <pc:docMk/>
            <pc:sldMk cId="1840679243" sldId="787"/>
            <ac:spMk id="13" creationId="{E89F1E92-671A-42EA-AC1B-C53E081F7617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6" creationId="{61BE6237-76C1-4D94-85CA-02074EAC32BB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7" creationId="{FA7825D0-76C3-4243-B5E6-AEB6EED6E94E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8" creationId="{562C551B-8EDE-480F-9E35-4F17008F2133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0:59:04.733" v="2746" actId="478"/>
          <ac:spMkLst>
            <pc:docMk/>
            <pc:sldMk cId="1840679243" sldId="787"/>
            <ac:spMk id="23" creationId="{273ADCB7-BDFD-48DB-BACF-CA9A75E3174D}"/>
          </ac:spMkLst>
        </pc:spChg>
        <pc:spChg chg="del">
          <ac:chgData name="Cristina Martins Rodrigues" userId="459032d2-6611-47f6-b546-c79c040e89ab" providerId="ADAL" clId="{24725BA6-C417-4E78-B705-50C3FF8A3C3C}" dt="2022-03-23T10:59:02.828" v="2744" actId="478"/>
          <ac:spMkLst>
            <pc:docMk/>
            <pc:sldMk cId="1840679243" sldId="787"/>
            <ac:spMk id="24" creationId="{FD20EC4C-EDE8-477E-9BFB-A1AFA7B6E807}"/>
          </ac:spMkLst>
        </pc:spChg>
        <pc:spChg chg="del">
          <ac:chgData name="Cristina Martins Rodrigues" userId="459032d2-6611-47f6-b546-c79c040e89ab" providerId="ADAL" clId="{24725BA6-C417-4E78-B705-50C3FF8A3C3C}" dt="2022-03-23T10:59:07.627" v="2749" actId="478"/>
          <ac:spMkLst>
            <pc:docMk/>
            <pc:sldMk cId="1840679243" sldId="787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8:56.481" v="2742" actId="1076"/>
          <ac:spMkLst>
            <pc:docMk/>
            <pc:sldMk cId="1840679243" sldId="787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1:05:17.402" v="2761" actId="20577"/>
          <ac:spMkLst>
            <pc:docMk/>
            <pc:sldMk cId="1840679243" sldId="787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9:05.294" v="2747" actId="478"/>
          <ac:picMkLst>
            <pc:docMk/>
            <pc:sldMk cId="1840679243" sldId="787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59:00.989" v="2743" actId="478"/>
          <ac:picMkLst>
            <pc:docMk/>
            <pc:sldMk cId="1840679243" sldId="787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9:03.399" v="2745" actId="478"/>
          <ac:picMkLst>
            <pc:docMk/>
            <pc:sldMk cId="1840679243" sldId="787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1:05:33.866" v="2763" actId="1076"/>
          <ac:picMkLst>
            <pc:docMk/>
            <pc:sldMk cId="1840679243" sldId="787"/>
            <ac:picMk id="14" creationId="{D4DA9F0F-33D9-45DE-B1E7-7948ACD91FE1}"/>
          </ac:picMkLst>
        </pc:picChg>
        <pc:picChg chg="add mod">
          <ac:chgData name="Cristina Martins Rodrigues" userId="459032d2-6611-47f6-b546-c79c040e89ab" providerId="ADAL" clId="{24725BA6-C417-4E78-B705-50C3FF8A3C3C}" dt="2022-03-23T11:05:37.086" v="2764" actId="1076"/>
          <ac:picMkLst>
            <pc:docMk/>
            <pc:sldMk cId="1840679243" sldId="787"/>
            <ac:picMk id="15" creationId="{293AB408-E74B-460E-8251-DC8E0322EB0B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1:45:41.023" v="2767" actId="47"/>
        <pc:sldMkLst>
          <pc:docMk/>
          <pc:sldMk cId="1058897510" sldId="788"/>
        </pc:sldMkLst>
      </pc:sldChg>
      <pc:sldChg chg="add del">
        <pc:chgData name="Cristina Martins Rodrigues" userId="459032d2-6611-47f6-b546-c79c040e89ab" providerId="ADAL" clId="{24725BA6-C417-4E78-B705-50C3FF8A3C3C}" dt="2022-03-23T11:45:41.469" v="2768" actId="47"/>
        <pc:sldMkLst>
          <pc:docMk/>
          <pc:sldMk cId="2751236245" sldId="789"/>
        </pc:sldMkLst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6.484" v="3383" actId="20577"/>
        <pc:sldMkLst>
          <pc:docMk/>
          <pc:sldMk cId="228400957" sldId="790"/>
        </pc:sldMkLst>
        <pc:spChg chg="del">
          <ac:chgData name="Cristina Martins Rodrigues" userId="459032d2-6611-47f6-b546-c79c040e89ab" providerId="ADAL" clId="{24725BA6-C417-4E78-B705-50C3FF8A3C3C}" dt="2022-03-23T10:55:41.471" v="2633" actId="478"/>
          <ac:spMkLst>
            <pc:docMk/>
            <pc:sldMk cId="228400957" sldId="790"/>
            <ac:spMk id="7" creationId="{CA9CDD18-98C2-4DA7-BBFD-875D70CDFB8E}"/>
          </ac:spMkLst>
        </pc:spChg>
        <pc:spChg chg="mod">
          <ac:chgData name="Cristina Martins Rodrigues" userId="459032d2-6611-47f6-b546-c79c040e89ab" providerId="ADAL" clId="{24725BA6-C417-4E78-B705-50C3FF8A3C3C}" dt="2022-03-23T10:57:22.039" v="2691" actId="1037"/>
          <ac:spMkLst>
            <pc:docMk/>
            <pc:sldMk cId="228400957" sldId="790"/>
            <ac:spMk id="24" creationId="{FD20EC4C-EDE8-477E-9BFB-A1AFA7B6E807}"/>
          </ac:spMkLst>
        </pc:spChg>
        <pc:spChg chg="del mod">
          <ac:chgData name="Cristina Martins Rodrigues" userId="459032d2-6611-47f6-b546-c79c040e89ab" providerId="ADAL" clId="{24725BA6-C417-4E78-B705-50C3FF8A3C3C}" dt="2022-03-23T10:55:45.384" v="2635" actId="478"/>
          <ac:spMkLst>
            <pc:docMk/>
            <pc:sldMk cId="228400957" sldId="790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5:57.926" v="2650" actId="1038"/>
          <ac:spMkLst>
            <pc:docMk/>
            <pc:sldMk cId="228400957" sldId="790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5:55.022" v="2647" actId="20577"/>
          <ac:spMkLst>
            <pc:docMk/>
            <pc:sldMk cId="228400957" sldId="790"/>
            <ac:spMk id="396" creationId="{ACEE632E-30F1-4111-A06F-850D46D84F7F}"/>
          </ac:spMkLst>
        </pc:spChg>
        <pc:picChg chg="add mod">
          <ac:chgData name="Cristina Martins Rodrigues" userId="459032d2-6611-47f6-b546-c79c040e89ab" providerId="ADAL" clId="{24725BA6-C417-4E78-B705-50C3FF8A3C3C}" dt="2022-03-23T10:57:18.360" v="2687" actId="1076"/>
          <ac:picMkLst>
            <pc:docMk/>
            <pc:sldMk cId="228400957" sldId="790"/>
            <ac:picMk id="3" creationId="{847CD3CE-CB55-433F-A258-AF0159761F1F}"/>
          </ac:picMkLst>
        </pc:picChg>
        <pc:picChg chg="del">
          <ac:chgData name="Cristina Martins Rodrigues" userId="459032d2-6611-47f6-b546-c79c040e89ab" providerId="ADAL" clId="{24725BA6-C417-4E78-B705-50C3FF8A3C3C}" dt="2022-03-23T10:55:40.768" v="2632" actId="478"/>
          <ac:picMkLst>
            <pc:docMk/>
            <pc:sldMk cId="228400957" sldId="790"/>
            <ac:picMk id="8" creationId="{5984194D-9DA9-46E5-80FE-E2A1B6743F10}"/>
          </ac:picMkLst>
        </pc:pic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7.824" v="3384" actId="20577"/>
        <pc:sldMkLst>
          <pc:docMk/>
          <pc:sldMk cId="2613261317" sldId="791"/>
        </pc:sldMkLst>
        <pc:spChg chg="add mod">
          <ac:chgData name="Cristina Martins Rodrigues" userId="459032d2-6611-47f6-b546-c79c040e89ab" providerId="ADAL" clId="{24725BA6-C417-4E78-B705-50C3FF8A3C3C}" dt="2022-03-23T10:58:36.344" v="2737" actId="1076"/>
          <ac:spMkLst>
            <pc:docMk/>
            <pc:sldMk cId="2613261317" sldId="791"/>
            <ac:spMk id="8" creationId="{F07B4D65-B01B-495F-B8FE-EA8949B76239}"/>
          </ac:spMkLst>
        </pc:spChg>
        <pc:spChg chg="del">
          <ac:chgData name="Cristina Martins Rodrigues" userId="459032d2-6611-47f6-b546-c79c040e89ab" providerId="ADAL" clId="{24725BA6-C417-4E78-B705-50C3FF8A3C3C}" dt="2022-03-23T10:57:43.163" v="2695" actId="478"/>
          <ac:spMkLst>
            <pc:docMk/>
            <pc:sldMk cId="2613261317" sldId="791"/>
            <ac:spMk id="24" creationId="{FD20EC4C-EDE8-477E-9BFB-A1AFA7B6E807}"/>
          </ac:spMkLst>
        </pc:spChg>
        <pc:spChg chg="mod">
          <ac:chgData name="Cristina Martins Rodrigues" userId="459032d2-6611-47f6-b546-c79c040e89ab" providerId="ADAL" clId="{24725BA6-C417-4E78-B705-50C3FF8A3C3C}" dt="2022-03-23T10:58:47.303" v="2741" actId="1036"/>
          <ac:spMkLst>
            <pc:docMk/>
            <pc:sldMk cId="2613261317" sldId="791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7:45.480" v="2704" actId="20577"/>
          <ac:spMkLst>
            <pc:docMk/>
            <pc:sldMk cId="2613261317" sldId="791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7:40.933" v="2694" actId="478"/>
          <ac:picMkLst>
            <pc:docMk/>
            <pc:sldMk cId="2613261317" sldId="791"/>
            <ac:picMk id="3" creationId="{847CD3CE-CB55-433F-A258-AF0159761F1F}"/>
          </ac:picMkLst>
        </pc:picChg>
        <pc:picChg chg="add mod">
          <ac:chgData name="Cristina Martins Rodrigues" userId="459032d2-6611-47f6-b546-c79c040e89ab" providerId="ADAL" clId="{24725BA6-C417-4E78-B705-50C3FF8A3C3C}" dt="2022-03-23T10:58:36.344" v="2737" actId="1076"/>
          <ac:picMkLst>
            <pc:docMk/>
            <pc:sldMk cId="2613261317" sldId="791"/>
            <ac:picMk id="9" creationId="{F9F76A47-C7D6-4726-B98F-FDD9D8604DF0}"/>
          </ac:picMkLst>
        </pc:picChg>
      </pc:sldChg>
      <pc:sldChg chg="modSp add mod ord modNotesTx">
        <pc:chgData name="Cristina Martins Rodrigues" userId="459032d2-6611-47f6-b546-c79c040e89ab" providerId="ADAL" clId="{24725BA6-C417-4E78-B705-50C3FF8A3C3C}" dt="2022-03-24T12:03:31.917" v="3387" actId="20577"/>
        <pc:sldMkLst>
          <pc:docMk/>
          <pc:sldMk cId="728563860" sldId="792"/>
        </pc:sldMkLst>
        <pc:spChg chg="mod">
          <ac:chgData name="Cristina Martins Rodrigues" userId="459032d2-6611-47f6-b546-c79c040e89ab" providerId="ADAL" clId="{24725BA6-C417-4E78-B705-50C3FF8A3C3C}" dt="2022-03-23T11:48:18.067" v="2887" actId="20577"/>
          <ac:spMkLst>
            <pc:docMk/>
            <pc:sldMk cId="728563860" sldId="792"/>
            <ac:spMk id="110" creationId="{EE3856F2-FA82-4A05-B88B-B1C0A7C4C614}"/>
          </ac:spMkLst>
        </pc:spChg>
        <pc:spChg chg="mod">
          <ac:chgData name="Cristina Martins Rodrigues" userId="459032d2-6611-47f6-b546-c79c040e89ab" providerId="ADAL" clId="{24725BA6-C417-4E78-B705-50C3FF8A3C3C}" dt="2022-03-23T11:50:24.851" v="2970" actId="20577"/>
          <ac:spMkLst>
            <pc:docMk/>
            <pc:sldMk cId="728563860" sldId="792"/>
            <ac:spMk id="114" creationId="{8CA28DFB-FFDC-4B27-A45F-B035623F6F1F}"/>
          </ac:spMkLst>
        </pc:spChg>
      </pc:sldChg>
      <pc:sldChg chg="addSp delSp modSp add mod ord modAnim modNotesTx">
        <pc:chgData name="Cristina Martins Rodrigues" userId="459032d2-6611-47f6-b546-c79c040e89ab" providerId="ADAL" clId="{24725BA6-C417-4E78-B705-50C3FF8A3C3C}" dt="2022-03-24T12:03:29.047" v="3385" actId="20577"/>
        <pc:sldMkLst>
          <pc:docMk/>
          <pc:sldMk cId="3158928008" sldId="793"/>
        </pc:sldMkLst>
        <pc:spChg chg="add mod">
          <ac:chgData name="Cristina Martins Rodrigues" userId="459032d2-6611-47f6-b546-c79c040e89ab" providerId="ADAL" clId="{24725BA6-C417-4E78-B705-50C3FF8A3C3C}" dt="2022-03-23T11:56:07.722" v="3009" actId="1076"/>
          <ac:spMkLst>
            <pc:docMk/>
            <pc:sldMk cId="3158928008" sldId="793"/>
            <ac:spMk id="22" creationId="{1054492F-E195-41A2-A513-1C6BE282B8BF}"/>
          </ac:spMkLst>
        </pc:spChg>
        <pc:spChg chg="add mod">
          <ac:chgData name="Cristina Martins Rodrigues" userId="459032d2-6611-47f6-b546-c79c040e89ab" providerId="ADAL" clId="{24725BA6-C417-4E78-B705-50C3FF8A3C3C}" dt="2022-03-23T11:57:09.386" v="3019" actId="1076"/>
          <ac:spMkLst>
            <pc:docMk/>
            <pc:sldMk cId="3158928008" sldId="793"/>
            <ac:spMk id="25" creationId="{7FD4C8CB-2A72-4905-9C9D-8AE118C492C5}"/>
          </ac:spMkLst>
        </pc:spChg>
        <pc:grpChg chg="add mod">
          <ac:chgData name="Cristina Martins Rodrigues" userId="459032d2-6611-47f6-b546-c79c040e89ab" providerId="ADAL" clId="{24725BA6-C417-4E78-B705-50C3FF8A3C3C}" dt="2022-03-23T11:56:07.722" v="3009" actId="1076"/>
          <ac:grpSpMkLst>
            <pc:docMk/>
            <pc:sldMk cId="3158928008" sldId="793"/>
            <ac:grpSpMk id="6" creationId="{868937C8-BC79-492E-B473-8C8E84095885}"/>
          </ac:grpSpMkLst>
        </pc:grpChg>
        <pc:picChg chg="add del mod modCrop">
          <ac:chgData name="Cristina Martins Rodrigues" userId="459032d2-6611-47f6-b546-c79c040e89ab" providerId="ADAL" clId="{24725BA6-C417-4E78-B705-50C3FF8A3C3C}" dt="2022-03-23T11:53:23.763" v="2979" actId="478"/>
          <ac:picMkLst>
            <pc:docMk/>
            <pc:sldMk cId="3158928008" sldId="793"/>
            <ac:picMk id="3" creationId="{CB9F0BC7-7DC9-4CDD-AEBA-8C8A4D5AAD90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5" creationId="{E22D3C38-2D2A-4FD4-9ECD-D99DEAE65026}"/>
          </ac:picMkLst>
        </pc:picChg>
        <pc:picChg chg="add mod">
          <ac:chgData name="Cristina Martins Rodrigues" userId="459032d2-6611-47f6-b546-c79c040e89ab" providerId="ADAL" clId="{24725BA6-C417-4E78-B705-50C3FF8A3C3C}" dt="2022-03-23T11:56:07.722" v="3009" actId="1076"/>
          <ac:picMkLst>
            <pc:docMk/>
            <pc:sldMk cId="3158928008" sldId="793"/>
            <ac:picMk id="8" creationId="{62BA91DE-CDC0-4EF3-B1BB-F2A2615B83FA}"/>
          </ac:picMkLst>
        </pc:picChg>
        <pc:picChg chg="add mod">
          <ac:chgData name="Cristina Martins Rodrigues" userId="459032d2-6611-47f6-b546-c79c040e89ab" providerId="ADAL" clId="{24725BA6-C417-4E78-B705-50C3FF8A3C3C}" dt="2022-03-23T11:57:04.082" v="3017" actId="1076"/>
          <ac:picMkLst>
            <pc:docMk/>
            <pc:sldMk cId="3158928008" sldId="793"/>
            <ac:picMk id="10" creationId="{8E25B3F7-25CE-463B-8EDF-0CAEE9A0CF13}"/>
          </ac:picMkLst>
        </pc:picChg>
        <pc:picChg chg="add mod">
          <ac:chgData name="Cristina Martins Rodrigues" userId="459032d2-6611-47f6-b546-c79c040e89ab" providerId="ADAL" clId="{24725BA6-C417-4E78-B705-50C3FF8A3C3C}" dt="2022-03-23T11:57:27.504" v="3024" actId="1076"/>
          <ac:picMkLst>
            <pc:docMk/>
            <pc:sldMk cId="3158928008" sldId="793"/>
            <ac:picMk id="12" creationId="{08D22703-9A3E-40BA-A138-D6104877D1BE}"/>
          </ac:picMkLst>
        </pc:picChg>
        <pc:picChg chg="add mod modCrop">
          <ac:chgData name="Cristina Martins Rodrigues" userId="459032d2-6611-47f6-b546-c79c040e89ab" providerId="ADAL" clId="{24725BA6-C417-4E78-B705-50C3FF8A3C3C}" dt="2022-03-23T11:54:10.985" v="2985" actId="1076"/>
          <ac:picMkLst>
            <pc:docMk/>
            <pc:sldMk cId="3158928008" sldId="793"/>
            <ac:picMk id="20" creationId="{ACC867B5-EBD3-481C-8AB6-9CEC80021F6A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21" creationId="{D5DF2E62-A1BF-4FF2-AF00-6B1C18FA6704}"/>
          </ac:picMkLst>
        </pc:picChg>
        <pc:picChg chg="add mod modCrop">
          <ac:chgData name="Cristina Martins Rodrigues" userId="459032d2-6611-47f6-b546-c79c040e89ab" providerId="ADAL" clId="{24725BA6-C417-4E78-B705-50C3FF8A3C3C}" dt="2022-03-23T11:59:23.032" v="3051" actId="1076"/>
          <ac:picMkLst>
            <pc:docMk/>
            <pc:sldMk cId="3158928008" sldId="793"/>
            <ac:picMk id="40" creationId="{C3F29AE3-7EB8-4EA7-BD19-BF1A4C8131FD}"/>
          </ac:picMkLst>
        </pc:picChg>
        <pc:cxnChg chg="add mod">
          <ac:chgData name="Cristina Martins Rodrigues" userId="459032d2-6611-47f6-b546-c79c040e89ab" providerId="ADAL" clId="{24725BA6-C417-4E78-B705-50C3FF8A3C3C}" dt="2022-03-23T11:58:38.294" v="3038" actId="13822"/>
          <ac:cxnSpMkLst>
            <pc:docMk/>
            <pc:sldMk cId="3158928008" sldId="793"/>
            <ac:cxnSpMk id="24" creationId="{B3703AA1-643F-44F7-96D4-852C4A7840D8}"/>
          </ac:cxnSpMkLst>
        </pc:cxnChg>
        <pc:cxnChg chg="add mod">
          <ac:chgData name="Cristina Martins Rodrigues" userId="459032d2-6611-47f6-b546-c79c040e89ab" providerId="ADAL" clId="{24725BA6-C417-4E78-B705-50C3FF8A3C3C}" dt="2022-03-23T11:58:48.128" v="3042" actId="1035"/>
          <ac:cxnSpMkLst>
            <pc:docMk/>
            <pc:sldMk cId="3158928008" sldId="793"/>
            <ac:cxnSpMk id="36" creationId="{58AB580F-372F-46E8-9BF2-A8B186F02F4E}"/>
          </ac:cxnSpMkLst>
        </pc:cxnChg>
      </pc:sldChg>
      <pc:sldChg chg="addSp delSp modSp add mod delAnim modNotesTx">
        <pc:chgData name="Cristina Martins Rodrigues" userId="459032d2-6611-47f6-b546-c79c040e89ab" providerId="ADAL" clId="{24725BA6-C417-4E78-B705-50C3FF8A3C3C}" dt="2022-03-24T12:03:30.567" v="3386" actId="20577"/>
        <pc:sldMkLst>
          <pc:docMk/>
          <pc:sldMk cId="3938415886" sldId="794"/>
        </pc:sldMkLst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3" creationId="{E89F1E92-671A-42EA-AC1B-C53E081F7617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6" creationId="{61BE6237-76C1-4D94-85CA-02074EAC32B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7" creationId="{FA7825D0-76C3-4243-B5E6-AEB6EED6E94E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8" creationId="{562C551B-8EDE-480F-9E35-4F17008F2133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2" creationId="{1054492F-E195-41A2-A513-1C6BE282B8B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5" creationId="{7FD4C8CB-2A72-4905-9C9D-8AE118C492C5}"/>
          </ac:spMkLst>
        </pc:spChg>
        <pc:spChg chg="add del">
          <ac:chgData name="Cristina Martins Rodrigues" userId="459032d2-6611-47f6-b546-c79c040e89ab" providerId="ADAL" clId="{24725BA6-C417-4E78-B705-50C3FF8A3C3C}" dt="2022-03-23T12:01:33.213" v="3096" actId="478"/>
          <ac:spMkLst>
            <pc:docMk/>
            <pc:sldMk cId="3938415886" sldId="794"/>
            <ac:spMk id="26" creationId="{41F92879-CC23-4573-99A8-6A22C970A414}"/>
          </ac:spMkLst>
        </pc:spChg>
        <pc:spChg chg="add mod">
          <ac:chgData name="Cristina Martins Rodrigues" userId="459032d2-6611-47f6-b546-c79c040e89ab" providerId="ADAL" clId="{24725BA6-C417-4E78-B705-50C3FF8A3C3C}" dt="2022-03-23T12:25:00.350" v="3370" actId="20577"/>
          <ac:spMkLst>
            <pc:docMk/>
            <pc:sldMk cId="3938415886" sldId="794"/>
            <ac:spMk id="28" creationId="{1C14AD5C-378F-42DC-99D2-ECCAF9D93CCE}"/>
          </ac:spMkLst>
        </pc:spChg>
        <pc:spChg chg="add del mod">
          <ac:chgData name="Cristina Martins Rodrigues" userId="459032d2-6611-47f6-b546-c79c040e89ab" providerId="ADAL" clId="{24725BA6-C417-4E78-B705-50C3FF8A3C3C}" dt="2022-03-23T12:06:18.464" v="3353" actId="478"/>
          <ac:spMkLst>
            <pc:docMk/>
            <pc:sldMk cId="3938415886" sldId="794"/>
            <ac:spMk id="30" creationId="{DB84A0D3-ED7A-4FA1-9CA5-51739DF5E4E9}"/>
          </ac:spMkLst>
        </pc:spChg>
        <pc:spChg chg="add del">
          <ac:chgData name="Cristina Martins Rodrigues" userId="459032d2-6611-47f6-b546-c79c040e89ab" providerId="ADAL" clId="{24725BA6-C417-4E78-B705-50C3FF8A3C3C}" dt="2022-03-23T12:06:02.259" v="3337" actId="22"/>
          <ac:spMkLst>
            <pc:docMk/>
            <pc:sldMk cId="3938415886" sldId="794"/>
            <ac:spMk id="33" creationId="{59FE4E40-A632-41CE-85B7-1EED89202207}"/>
          </ac:spMkLst>
        </pc:spChg>
        <pc:spChg chg="add del">
          <ac:chgData name="Cristina Martins Rodrigues" userId="459032d2-6611-47f6-b546-c79c040e89ab" providerId="ADAL" clId="{24725BA6-C417-4E78-B705-50C3FF8A3C3C}" dt="2022-03-23T12:06:04.692" v="3339" actId="22"/>
          <ac:spMkLst>
            <pc:docMk/>
            <pc:sldMk cId="3938415886" sldId="794"/>
            <ac:spMk id="34" creationId="{427E8B2D-7F18-487F-928A-37C7B2644D10}"/>
          </ac:spMkLst>
        </pc:spChg>
        <pc:spChg chg="add mod">
          <ac:chgData name="Cristina Martins Rodrigues" userId="459032d2-6611-47f6-b546-c79c040e89ab" providerId="ADAL" clId="{24725BA6-C417-4E78-B705-50C3FF8A3C3C}" dt="2022-03-23T12:06:27.110" v="3356" actId="1076"/>
          <ac:spMkLst>
            <pc:docMk/>
            <pc:sldMk cId="3938415886" sldId="794"/>
            <ac:spMk id="37" creationId="{168BDCAD-774D-461E-B6B9-2BF57576EEF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2:00:42.766" v="3094" actId="1036"/>
          <ac:spMkLst>
            <pc:docMk/>
            <pc:sldMk cId="3938415886" sldId="794"/>
            <ac:spMk id="384" creationId="{3A962CA9-8E6C-44CC-B898-B1D644CCB2E7}"/>
          </ac:spMkLst>
        </pc:spChg>
        <pc:spChg chg="del">
          <ac:chgData name="Cristina Martins Rodrigues" userId="459032d2-6611-47f6-b546-c79c040e89ab" providerId="ADAL" clId="{24725BA6-C417-4E78-B705-50C3FF8A3C3C}" dt="2022-03-23T12:00:35.280" v="3078" actId="478"/>
          <ac:spMkLst>
            <pc:docMk/>
            <pc:sldMk cId="3938415886" sldId="794"/>
            <ac:spMk id="396" creationId="{ACEE632E-30F1-4111-A06F-850D46D84F7F}"/>
          </ac:spMkLst>
        </pc:spChg>
        <pc:grpChg chg="del">
          <ac:chgData name="Cristina Martins Rodrigues" userId="459032d2-6611-47f6-b546-c79c040e89ab" providerId="ADAL" clId="{24725BA6-C417-4E78-B705-50C3FF8A3C3C}" dt="2022-03-23T12:00:39.260" v="3079" actId="478"/>
          <ac:grpSpMkLst>
            <pc:docMk/>
            <pc:sldMk cId="3938415886" sldId="794"/>
            <ac:grpSpMk id="6" creationId="{868937C8-BC79-492E-B473-8C8E84095885}"/>
          </ac:grpSpMkLst>
        </pc:grp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8" creationId="{62BA91DE-CDC0-4EF3-B1BB-F2A2615B83F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0" creationId="{8E25B3F7-25CE-463B-8EDF-0CAEE9A0CF13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2" creationId="{08D22703-9A3E-40BA-A138-D6104877D1BE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4" creationId="{D4DA9F0F-33D9-45DE-B1E7-7948ACD91FE1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5" creationId="{293AB408-E74B-460E-8251-DC8E0322EB0B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20" creationId="{ACC867B5-EBD3-481C-8AB6-9CEC80021F6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32" creationId="{31C51161-7D0B-472F-AB1A-236458A6BEA5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40" creationId="{C3F29AE3-7EB8-4EA7-BD19-BF1A4C8131FD}"/>
          </ac:picMkLst>
        </pc:pic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24" creationId="{B3703AA1-643F-44F7-96D4-852C4A7840D8}"/>
          </ac:cxnSpMkLst>
        </pc:cxn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36" creationId="{58AB580F-372F-46E8-9BF2-A8B186F02F4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61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87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0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131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10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442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33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352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818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466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8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1">
            <a:extLst>
              <a:ext uri="{FF2B5EF4-FFF2-40B4-BE49-F238E27FC236}">
                <a16:creationId xmlns:a16="http://schemas.microsoft.com/office/drawing/2014/main" id="{CE993715-E3F3-4686-A0EA-F0EADCC7B4BA}"/>
              </a:ext>
            </a:extLst>
          </p:cNvPr>
          <p:cNvGrpSpPr/>
          <p:nvPr/>
        </p:nvGrpSpPr>
        <p:grpSpPr>
          <a:xfrm>
            <a:off x="3058710" y="2724827"/>
            <a:ext cx="5442322" cy="3513418"/>
            <a:chOff x="-2109858" y="-1227297"/>
            <a:chExt cx="5442322" cy="3513418"/>
          </a:xfrm>
        </p:grpSpPr>
        <p:sp>
          <p:nvSpPr>
            <p:cNvPr id="9" name="Freeform: Shape 92">
              <a:extLst>
                <a:ext uri="{FF2B5EF4-FFF2-40B4-BE49-F238E27FC236}">
                  <a16:creationId xmlns:a16="http://schemas.microsoft.com/office/drawing/2014/main" id="{B09D4891-223A-4049-B0A1-1D32FB8B1F54}"/>
                </a:ext>
              </a:extLst>
            </p:cNvPr>
            <p:cNvSpPr/>
            <p:nvPr/>
          </p:nvSpPr>
          <p:spPr>
            <a:xfrm rot="3600008">
              <a:off x="424911" y="-947638"/>
              <a:ext cx="3130210" cy="26848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04523"/>
                <a:gd name="f7" fmla="val 2233997"/>
                <a:gd name="f8" fmla="val 678216"/>
                <a:gd name="f9" fmla="val 1289261"/>
                <a:gd name="f10" fmla="val 593710"/>
                <a:gd name="f11" fmla="val 1232924"/>
                <a:gd name="f12" fmla="val 418197"/>
                <a:gd name="f13" fmla="val 1204755"/>
                <a:gd name="f14" fmla="val 169012"/>
                <a:gd name="f15" fmla="val 1076912"/>
                <a:gd name="f16" fmla="val 67172"/>
                <a:gd name="f17" fmla="val 946903"/>
                <a:gd name="f18" fmla="val 693384"/>
                <a:gd name="f19" fmla="val 26002"/>
                <a:gd name="f20" fmla="val 446366"/>
                <a:gd name="f21" fmla="val 104008"/>
                <a:gd name="f22" fmla="val 270854"/>
                <a:gd name="f23" fmla="val 221016"/>
                <a:gd name="f24" fmla="val 106175"/>
                <a:gd name="f25" fmla="val 331524"/>
                <a:gd name="f26" fmla="val 34670"/>
                <a:gd name="f27" fmla="val 472368"/>
                <a:gd name="f28" fmla="val 660881"/>
                <a:gd name="f29" fmla="val 4334"/>
                <a:gd name="f30" fmla="val 860229"/>
                <a:gd name="f31" fmla="val 101841"/>
                <a:gd name="f32" fmla="val 1027075"/>
                <a:gd name="f33" fmla="val 225350"/>
                <a:gd name="f34" fmla="val 1126749"/>
                <a:gd name="f35" fmla="val 322857"/>
                <a:gd name="f36" fmla="val 1189587"/>
                <a:gd name="f37" fmla="val 455034"/>
                <a:gd name="f38" fmla="val 1241590"/>
                <a:gd name="f39" fmla="val 602378"/>
                <a:gd name="f40" fmla="val 1265426"/>
                <a:gd name="f41" fmla="val 704219"/>
                <a:gd name="f42" fmla="val 1235090"/>
                <a:gd name="f43" fmla="val 838562"/>
                <a:gd name="f44" fmla="val 1135416"/>
                <a:gd name="f45" fmla="val 979405"/>
                <a:gd name="f46" fmla="val 1024908"/>
                <a:gd name="f47" fmla="val 1100747"/>
                <a:gd name="f48" fmla="val 931735"/>
                <a:gd name="f49" fmla="val 1180920"/>
                <a:gd name="f50" fmla="val 912233"/>
                <a:gd name="f51" fmla="val 1304429"/>
                <a:gd name="f52" fmla="val 916567"/>
                <a:gd name="f53" fmla="val 1417104"/>
                <a:gd name="f54" fmla="val 983738"/>
                <a:gd name="f55" fmla="val 1705291"/>
                <a:gd name="f56" fmla="val 1040076"/>
                <a:gd name="f57" fmla="val 1989146"/>
                <a:gd name="f58" fmla="val 1068245"/>
                <a:gd name="f59" fmla="val 2153824"/>
                <a:gd name="f60" fmla="val 1391101"/>
                <a:gd name="f61" fmla="val 1668455"/>
                <a:gd name="f62" fmla="val 1408436"/>
                <a:gd name="f63" fmla="val 1596950"/>
                <a:gd name="f64" fmla="val 1375934"/>
                <a:gd name="f65" fmla="val 1503777"/>
                <a:gd name="f66" fmla="val 1326097"/>
                <a:gd name="f67" fmla="val 1404103"/>
                <a:gd name="f68" fmla="val 1313096"/>
                <a:gd name="f69" fmla="val 1280594"/>
                <a:gd name="f70" fmla="val 1319596"/>
                <a:gd name="f71" fmla="val 1191754"/>
                <a:gd name="f72" fmla="val 1354265"/>
                <a:gd name="f73" fmla="val 1087746"/>
                <a:gd name="f74" fmla="val 1432271"/>
                <a:gd name="f75" fmla="val 1001073"/>
                <a:gd name="f76" fmla="val 1492942"/>
                <a:gd name="f77" fmla="val 888399"/>
                <a:gd name="f78" fmla="val 1631619"/>
                <a:gd name="f79" fmla="val 751889"/>
                <a:gd name="f80" fmla="val 1722626"/>
                <a:gd name="f81" fmla="val 680383"/>
                <a:gd name="f82" fmla="val 1781130"/>
                <a:gd name="f83" fmla="val 650048"/>
                <a:gd name="f84" fmla="val 1835300"/>
                <a:gd name="f85" fmla="val 632713"/>
                <a:gd name="f86" fmla="val 1934974"/>
                <a:gd name="f87" fmla="val 585043"/>
                <a:gd name="f88" fmla="val 2017314"/>
                <a:gd name="f89" fmla="val 546040"/>
                <a:gd name="f90" fmla="val 2093153"/>
                <a:gd name="f91" fmla="val 528706"/>
                <a:gd name="f92" fmla="val 2181992"/>
                <a:gd name="f93" fmla="val 526539"/>
                <a:gd name="f94" fmla="val 2242663"/>
                <a:gd name="f95" fmla="val 2353172"/>
                <a:gd name="f96" fmla="val 580709"/>
                <a:gd name="f97" fmla="val 2446345"/>
                <a:gd name="f98" fmla="val 634880"/>
                <a:gd name="f99" fmla="val 2511350"/>
                <a:gd name="f100" fmla="val 695551"/>
                <a:gd name="f101" fmla="val 2576354"/>
                <a:gd name="f102" fmla="val 810393"/>
                <a:gd name="f103" fmla="val 890565"/>
                <a:gd name="f104" fmla="val 2591522"/>
                <a:gd name="f105" fmla="val 2539518"/>
                <a:gd name="f106" fmla="val 1261092"/>
                <a:gd name="f107" fmla="val 2457179"/>
                <a:gd name="f108" fmla="val 1436605"/>
                <a:gd name="f109" fmla="val 2364006"/>
                <a:gd name="f110" fmla="val 1536279"/>
                <a:gd name="f111" fmla="val 2251331"/>
                <a:gd name="f112" fmla="val 1629453"/>
                <a:gd name="f113" fmla="val 1683623"/>
                <a:gd name="f114" fmla="val 2036815"/>
                <a:gd name="f115" fmla="val 1778964"/>
                <a:gd name="f116" fmla="val 1915473"/>
                <a:gd name="f117" fmla="val 1811466"/>
                <a:gd name="f118" fmla="val 1804965"/>
                <a:gd name="f119" fmla="val 1809299"/>
                <a:gd name="f120" fmla="val 1685790"/>
                <a:gd name="f121" fmla="val 1633786"/>
                <a:gd name="f122" fmla="val 1755128"/>
                <a:gd name="f123" fmla="val 1573115"/>
                <a:gd name="f124" fmla="val 1707458"/>
                <a:gd name="f125" fmla="val 1534112"/>
                <a:gd name="f126" fmla="val 1152751"/>
                <a:gd name="f127" fmla="val 2231830"/>
                <a:gd name="f128" fmla="val 1263259"/>
                <a:gd name="f129" fmla="val 1243757"/>
                <a:gd name="f130" fmla="val 2223163"/>
                <a:gd name="f131" fmla="val 1150584"/>
                <a:gd name="f132" fmla="val 2227496"/>
                <a:gd name="f133" fmla="val 1059577"/>
                <a:gd name="f134" fmla="val 2188493"/>
                <a:gd name="f135" fmla="val 1058855"/>
                <a:gd name="f136" fmla="val 2165380"/>
                <a:gd name="f137" fmla="val 1058132"/>
                <a:gd name="f138" fmla="val 2142268"/>
                <a:gd name="f139" fmla="val 1057410"/>
                <a:gd name="f140" fmla="val 2119155"/>
                <a:gd name="f141" fmla="val 1046576"/>
                <a:gd name="f142" fmla="val 2069318"/>
                <a:gd name="f143" fmla="val 1035742"/>
                <a:gd name="f144" fmla="val 2023815"/>
                <a:gd name="f145" fmla="val 1014074"/>
                <a:gd name="f146" fmla="val 990239"/>
                <a:gd name="f147" fmla="val 1967477"/>
                <a:gd name="f148" fmla="val 942569"/>
                <a:gd name="f149" fmla="val 1945809"/>
                <a:gd name="f150" fmla="val 910066"/>
                <a:gd name="f151" fmla="val 1947976"/>
                <a:gd name="f152" fmla="val 903566"/>
                <a:gd name="f153" fmla="val 1835301"/>
                <a:gd name="f154" fmla="val 1690124"/>
                <a:gd name="f155" fmla="val 832061"/>
                <a:gd name="f156" fmla="val 1531946"/>
                <a:gd name="f157" fmla="val 803892"/>
                <a:gd name="f158" fmla="val 1449606"/>
                <a:gd name="f159" fmla="val 751888"/>
                <a:gd name="f160" fmla="val 1334764"/>
                <a:gd name="f161" fmla="+- 0 0 -90"/>
                <a:gd name="f162" fmla="*/ f3 1 2604523"/>
                <a:gd name="f163" fmla="*/ f4 1 2233997"/>
                <a:gd name="f164" fmla="+- f7 0 f5"/>
                <a:gd name="f165" fmla="+- f6 0 f5"/>
                <a:gd name="f166" fmla="*/ f161 f0 1"/>
                <a:gd name="f167" fmla="*/ f165 1 2604523"/>
                <a:gd name="f168" fmla="*/ f164 1 2233997"/>
                <a:gd name="f169" fmla="*/ 678216 f165 1"/>
                <a:gd name="f170" fmla="*/ 1289261 f164 1"/>
                <a:gd name="f171" fmla="*/ 593710 f165 1"/>
                <a:gd name="f172" fmla="*/ 1232924 f164 1"/>
                <a:gd name="f173" fmla="*/ 418197 f165 1"/>
                <a:gd name="f174" fmla="*/ 1204755 f164 1"/>
                <a:gd name="f175" fmla="*/ 169012 f165 1"/>
                <a:gd name="f176" fmla="*/ 1076912 f164 1"/>
                <a:gd name="f177" fmla="*/ 67172 f165 1"/>
                <a:gd name="f178" fmla="*/ 946903 f164 1"/>
                <a:gd name="f179" fmla="*/ 0 f165 1"/>
                <a:gd name="f180" fmla="*/ 693384 f164 1"/>
                <a:gd name="f181" fmla="*/ 26002 f165 1"/>
                <a:gd name="f182" fmla="*/ 446366 f164 1"/>
                <a:gd name="f183" fmla="*/ 104008 f165 1"/>
                <a:gd name="f184" fmla="*/ 270854 f164 1"/>
                <a:gd name="f185" fmla="*/ 221016 f165 1"/>
                <a:gd name="f186" fmla="*/ 106175 f164 1"/>
                <a:gd name="f187" fmla="*/ 331524 f165 1"/>
                <a:gd name="f188" fmla="*/ 34670 f164 1"/>
                <a:gd name="f189" fmla="*/ 472368 f165 1"/>
                <a:gd name="f190" fmla="*/ 0 f164 1"/>
                <a:gd name="f191" fmla="*/ 660881 f165 1"/>
                <a:gd name="f192" fmla="*/ 4334 f164 1"/>
                <a:gd name="f193" fmla="*/ 860229 f165 1"/>
                <a:gd name="f194" fmla="*/ 101841 f164 1"/>
                <a:gd name="f195" fmla="*/ 1027075 f165 1"/>
                <a:gd name="f196" fmla="*/ 225350 f164 1"/>
                <a:gd name="f197" fmla="*/ 1126749 f165 1"/>
                <a:gd name="f198" fmla="*/ 322857 f164 1"/>
                <a:gd name="f199" fmla="*/ 1189587 f165 1"/>
                <a:gd name="f200" fmla="*/ 455034 f164 1"/>
                <a:gd name="f201" fmla="*/ 1241590 f165 1"/>
                <a:gd name="f202" fmla="*/ 602378 f164 1"/>
                <a:gd name="f203" fmla="*/ 1265426 f165 1"/>
                <a:gd name="f204" fmla="*/ 704219 f164 1"/>
                <a:gd name="f205" fmla="*/ 1235090 f165 1"/>
                <a:gd name="f206" fmla="*/ 838562 f164 1"/>
                <a:gd name="f207" fmla="*/ 1135416 f165 1"/>
                <a:gd name="f208" fmla="*/ 979405 f164 1"/>
                <a:gd name="f209" fmla="*/ 1024908 f165 1"/>
                <a:gd name="f210" fmla="*/ 1100747 f164 1"/>
                <a:gd name="f211" fmla="*/ 931735 f165 1"/>
                <a:gd name="f212" fmla="*/ 1180920 f164 1"/>
                <a:gd name="f213" fmla="*/ 912233 f165 1"/>
                <a:gd name="f214" fmla="*/ 1304429 f164 1"/>
                <a:gd name="f215" fmla="*/ 916567 f165 1"/>
                <a:gd name="f216" fmla="*/ 1417104 f164 1"/>
                <a:gd name="f217" fmla="*/ 983738 f165 1"/>
                <a:gd name="f218" fmla="*/ 1705291 f164 1"/>
                <a:gd name="f219" fmla="*/ 1040076 f165 1"/>
                <a:gd name="f220" fmla="*/ 1989146 f164 1"/>
                <a:gd name="f221" fmla="*/ 1068245 f165 1"/>
                <a:gd name="f222" fmla="*/ 2153824 f164 1"/>
                <a:gd name="f223" fmla="*/ 1391101 f165 1"/>
                <a:gd name="f224" fmla="*/ 1668455 f164 1"/>
                <a:gd name="f225" fmla="*/ 1408436 f165 1"/>
                <a:gd name="f226" fmla="*/ 1596950 f164 1"/>
                <a:gd name="f227" fmla="*/ 1375934 f165 1"/>
                <a:gd name="f228" fmla="*/ 1503777 f164 1"/>
                <a:gd name="f229" fmla="*/ 1326097 f165 1"/>
                <a:gd name="f230" fmla="*/ 1404103 f164 1"/>
                <a:gd name="f231" fmla="*/ 1313096 f165 1"/>
                <a:gd name="f232" fmla="*/ 1280594 f164 1"/>
                <a:gd name="f233" fmla="*/ 1319596 f165 1"/>
                <a:gd name="f234" fmla="*/ 1191754 f164 1"/>
                <a:gd name="f235" fmla="*/ 1354265 f165 1"/>
                <a:gd name="f236" fmla="*/ 1087746 f164 1"/>
                <a:gd name="f237" fmla="*/ 1432271 f165 1"/>
                <a:gd name="f238" fmla="*/ 1001073 f164 1"/>
                <a:gd name="f239" fmla="*/ 1492942 f165 1"/>
                <a:gd name="f240" fmla="*/ 888399 f164 1"/>
                <a:gd name="f241" fmla="*/ 1631619 f165 1"/>
                <a:gd name="f242" fmla="*/ 751889 f164 1"/>
                <a:gd name="f243" fmla="*/ 1722626 f165 1"/>
                <a:gd name="f244" fmla="*/ 680383 f164 1"/>
                <a:gd name="f245" fmla="*/ 1781130 f165 1"/>
                <a:gd name="f246" fmla="*/ 650048 f164 1"/>
                <a:gd name="f247" fmla="*/ 1835300 f165 1"/>
                <a:gd name="f248" fmla="*/ 632713 f164 1"/>
                <a:gd name="f249" fmla="*/ 1934974 f165 1"/>
                <a:gd name="f250" fmla="*/ 585043 f164 1"/>
                <a:gd name="f251" fmla="*/ 2017314 f165 1"/>
                <a:gd name="f252" fmla="*/ 546040 f164 1"/>
                <a:gd name="f253" fmla="*/ 2093153 f165 1"/>
                <a:gd name="f254" fmla="*/ 528706 f164 1"/>
                <a:gd name="f255" fmla="*/ 2181992 f165 1"/>
                <a:gd name="f256" fmla="*/ 526539 f164 1"/>
                <a:gd name="f257" fmla="*/ 2242663 f165 1"/>
                <a:gd name="f258" fmla="*/ 2353172 f165 1"/>
                <a:gd name="f259" fmla="*/ 580709 f164 1"/>
                <a:gd name="f260" fmla="*/ 2446345 f165 1"/>
                <a:gd name="f261" fmla="*/ 634880 f164 1"/>
                <a:gd name="f262" fmla="*/ 2511350 f165 1"/>
                <a:gd name="f263" fmla="*/ 695551 f164 1"/>
                <a:gd name="f264" fmla="*/ 2576354 f165 1"/>
                <a:gd name="f265" fmla="*/ 810393 f164 1"/>
                <a:gd name="f266" fmla="*/ 2604523 f165 1"/>
                <a:gd name="f267" fmla="*/ 890565 f164 1"/>
                <a:gd name="f268" fmla="*/ 2591522 f165 1"/>
                <a:gd name="f269" fmla="*/ 1068245 f164 1"/>
                <a:gd name="f270" fmla="*/ 2539518 f165 1"/>
                <a:gd name="f271" fmla="*/ 1261092 f164 1"/>
                <a:gd name="f272" fmla="*/ 2457179 f165 1"/>
                <a:gd name="f273" fmla="*/ 1436605 f164 1"/>
                <a:gd name="f274" fmla="*/ 2364006 f165 1"/>
                <a:gd name="f275" fmla="*/ 1536279 f164 1"/>
                <a:gd name="f276" fmla="*/ 2251331 f165 1"/>
                <a:gd name="f277" fmla="*/ 1629453 f164 1"/>
                <a:gd name="f278" fmla="*/ 2153824 f165 1"/>
                <a:gd name="f279" fmla="*/ 1683623 f164 1"/>
                <a:gd name="f280" fmla="*/ 2036815 f165 1"/>
                <a:gd name="f281" fmla="*/ 1778964 f164 1"/>
                <a:gd name="f282" fmla="*/ 1915473 f165 1"/>
                <a:gd name="f283" fmla="*/ 1811466 f164 1"/>
                <a:gd name="f284" fmla="*/ 1804965 f165 1"/>
                <a:gd name="f285" fmla="*/ 1809299 f164 1"/>
                <a:gd name="f286" fmla="*/ 1685790 f165 1"/>
                <a:gd name="f287" fmla="*/ 1781130 f164 1"/>
                <a:gd name="f288" fmla="*/ 1633786 f165 1"/>
                <a:gd name="f289" fmla="*/ 1755128 f164 1"/>
                <a:gd name="f290" fmla="*/ 1573115 f165 1"/>
                <a:gd name="f291" fmla="*/ 1707458 f164 1"/>
                <a:gd name="f292" fmla="*/ 1534112 f165 1"/>
                <a:gd name="f293" fmla="*/ 1152751 f165 1"/>
                <a:gd name="f294" fmla="*/ 2231830 f164 1"/>
                <a:gd name="f295" fmla="*/ 1263259 f165 1"/>
                <a:gd name="f296" fmla="*/ 2233997 f164 1"/>
                <a:gd name="f297" fmla="*/ 1243757 f165 1"/>
                <a:gd name="f298" fmla="*/ 2223163 f164 1"/>
                <a:gd name="f299" fmla="*/ 1150584 f165 1"/>
                <a:gd name="f300" fmla="*/ 2227496 f164 1"/>
                <a:gd name="f301" fmla="*/ 1059577 f165 1"/>
                <a:gd name="f302" fmla="*/ 2188493 f164 1"/>
                <a:gd name="f303" fmla="*/ 1057410 f165 1"/>
                <a:gd name="f304" fmla="*/ 2119155 f164 1"/>
                <a:gd name="f305" fmla="*/ 1046576 f165 1"/>
                <a:gd name="f306" fmla="*/ 2069318 f164 1"/>
                <a:gd name="f307" fmla="*/ 1035742 f165 1"/>
                <a:gd name="f308" fmla="*/ 2023815 f164 1"/>
                <a:gd name="f309" fmla="*/ 1014074 f165 1"/>
                <a:gd name="f310" fmla="*/ 990239 f165 1"/>
                <a:gd name="f311" fmla="*/ 1967477 f164 1"/>
                <a:gd name="f312" fmla="*/ 942569 f165 1"/>
                <a:gd name="f313" fmla="*/ 1945809 f164 1"/>
                <a:gd name="f314" fmla="*/ 910066 f165 1"/>
                <a:gd name="f315" fmla="*/ 1947976 f164 1"/>
                <a:gd name="f316" fmla="*/ 903566 f165 1"/>
                <a:gd name="f317" fmla="*/ 1835301 f164 1"/>
                <a:gd name="f318" fmla="*/ 1690124 f164 1"/>
                <a:gd name="f319" fmla="*/ 832061 f165 1"/>
                <a:gd name="f320" fmla="*/ 1531946 f164 1"/>
                <a:gd name="f321" fmla="*/ 803892 f165 1"/>
                <a:gd name="f322" fmla="*/ 1449606 f164 1"/>
                <a:gd name="f323" fmla="*/ 751888 f165 1"/>
                <a:gd name="f324" fmla="*/ 1334764 f164 1"/>
                <a:gd name="f325" fmla="*/ f166 1 f2"/>
                <a:gd name="f326" fmla="*/ f169 1 2604523"/>
                <a:gd name="f327" fmla="*/ f170 1 2233997"/>
                <a:gd name="f328" fmla="*/ f171 1 2604523"/>
                <a:gd name="f329" fmla="*/ f172 1 2233997"/>
                <a:gd name="f330" fmla="*/ f173 1 2604523"/>
                <a:gd name="f331" fmla="*/ f174 1 2233997"/>
                <a:gd name="f332" fmla="*/ f175 1 2604523"/>
                <a:gd name="f333" fmla="*/ f176 1 2233997"/>
                <a:gd name="f334" fmla="*/ f177 1 2604523"/>
                <a:gd name="f335" fmla="*/ f178 1 2233997"/>
                <a:gd name="f336" fmla="*/ f179 1 2604523"/>
                <a:gd name="f337" fmla="*/ f180 1 2233997"/>
                <a:gd name="f338" fmla="*/ f181 1 2604523"/>
                <a:gd name="f339" fmla="*/ f182 1 2233997"/>
                <a:gd name="f340" fmla="*/ f183 1 2604523"/>
                <a:gd name="f341" fmla="*/ f184 1 2233997"/>
                <a:gd name="f342" fmla="*/ f185 1 2604523"/>
                <a:gd name="f343" fmla="*/ f186 1 2233997"/>
                <a:gd name="f344" fmla="*/ f187 1 2604523"/>
                <a:gd name="f345" fmla="*/ f188 1 2233997"/>
                <a:gd name="f346" fmla="*/ f189 1 2604523"/>
                <a:gd name="f347" fmla="*/ f190 1 2233997"/>
                <a:gd name="f348" fmla="*/ f191 1 2604523"/>
                <a:gd name="f349" fmla="*/ f192 1 2233997"/>
                <a:gd name="f350" fmla="*/ f193 1 2604523"/>
                <a:gd name="f351" fmla="*/ f194 1 2233997"/>
                <a:gd name="f352" fmla="*/ f195 1 2604523"/>
                <a:gd name="f353" fmla="*/ f196 1 2233997"/>
                <a:gd name="f354" fmla="*/ f197 1 2604523"/>
                <a:gd name="f355" fmla="*/ f198 1 2233997"/>
                <a:gd name="f356" fmla="*/ f199 1 2604523"/>
                <a:gd name="f357" fmla="*/ f200 1 2233997"/>
                <a:gd name="f358" fmla="*/ f201 1 2604523"/>
                <a:gd name="f359" fmla="*/ f202 1 2233997"/>
                <a:gd name="f360" fmla="*/ f203 1 2604523"/>
                <a:gd name="f361" fmla="*/ f204 1 2233997"/>
                <a:gd name="f362" fmla="*/ f205 1 2604523"/>
                <a:gd name="f363" fmla="*/ f206 1 2233997"/>
                <a:gd name="f364" fmla="*/ f207 1 2604523"/>
                <a:gd name="f365" fmla="*/ f208 1 2233997"/>
                <a:gd name="f366" fmla="*/ f209 1 2604523"/>
                <a:gd name="f367" fmla="*/ f210 1 2233997"/>
                <a:gd name="f368" fmla="*/ f211 1 2604523"/>
                <a:gd name="f369" fmla="*/ f212 1 2233997"/>
                <a:gd name="f370" fmla="*/ f213 1 2604523"/>
                <a:gd name="f371" fmla="*/ f214 1 2233997"/>
                <a:gd name="f372" fmla="*/ f215 1 2604523"/>
                <a:gd name="f373" fmla="*/ f216 1 2233997"/>
                <a:gd name="f374" fmla="*/ f217 1 2604523"/>
                <a:gd name="f375" fmla="*/ f218 1 2233997"/>
                <a:gd name="f376" fmla="*/ f219 1 2604523"/>
                <a:gd name="f377" fmla="*/ f220 1 2233997"/>
                <a:gd name="f378" fmla="*/ f221 1 2604523"/>
                <a:gd name="f379" fmla="*/ f222 1 2233997"/>
                <a:gd name="f380" fmla="*/ f223 1 2604523"/>
                <a:gd name="f381" fmla="*/ f224 1 2233997"/>
                <a:gd name="f382" fmla="*/ f225 1 2604523"/>
                <a:gd name="f383" fmla="*/ f226 1 2233997"/>
                <a:gd name="f384" fmla="*/ f227 1 2604523"/>
                <a:gd name="f385" fmla="*/ f228 1 2233997"/>
                <a:gd name="f386" fmla="*/ f229 1 2604523"/>
                <a:gd name="f387" fmla="*/ f230 1 2233997"/>
                <a:gd name="f388" fmla="*/ f231 1 2604523"/>
                <a:gd name="f389" fmla="*/ f232 1 2233997"/>
                <a:gd name="f390" fmla="*/ f233 1 2604523"/>
                <a:gd name="f391" fmla="*/ f234 1 2233997"/>
                <a:gd name="f392" fmla="*/ f235 1 2604523"/>
                <a:gd name="f393" fmla="*/ f236 1 2233997"/>
                <a:gd name="f394" fmla="*/ f237 1 2604523"/>
                <a:gd name="f395" fmla="*/ f238 1 2233997"/>
                <a:gd name="f396" fmla="*/ f239 1 2604523"/>
                <a:gd name="f397" fmla="*/ f240 1 2233997"/>
                <a:gd name="f398" fmla="*/ f241 1 2604523"/>
                <a:gd name="f399" fmla="*/ f242 1 2233997"/>
                <a:gd name="f400" fmla="*/ f243 1 2604523"/>
                <a:gd name="f401" fmla="*/ f244 1 2233997"/>
                <a:gd name="f402" fmla="*/ f245 1 2604523"/>
                <a:gd name="f403" fmla="*/ f246 1 2233997"/>
                <a:gd name="f404" fmla="*/ f247 1 2604523"/>
                <a:gd name="f405" fmla="*/ f248 1 2233997"/>
                <a:gd name="f406" fmla="*/ f249 1 2604523"/>
                <a:gd name="f407" fmla="*/ f250 1 2233997"/>
                <a:gd name="f408" fmla="*/ f251 1 2604523"/>
                <a:gd name="f409" fmla="*/ f252 1 2233997"/>
                <a:gd name="f410" fmla="*/ f253 1 2604523"/>
                <a:gd name="f411" fmla="*/ f254 1 2233997"/>
                <a:gd name="f412" fmla="*/ f255 1 2604523"/>
                <a:gd name="f413" fmla="*/ f256 1 2233997"/>
                <a:gd name="f414" fmla="*/ f257 1 2604523"/>
                <a:gd name="f415" fmla="*/ f258 1 2604523"/>
                <a:gd name="f416" fmla="*/ f259 1 2233997"/>
                <a:gd name="f417" fmla="*/ f260 1 2604523"/>
                <a:gd name="f418" fmla="*/ f261 1 2233997"/>
                <a:gd name="f419" fmla="*/ f262 1 2604523"/>
                <a:gd name="f420" fmla="*/ f263 1 2233997"/>
                <a:gd name="f421" fmla="*/ f264 1 2604523"/>
                <a:gd name="f422" fmla="*/ f265 1 2233997"/>
                <a:gd name="f423" fmla="*/ f266 1 2604523"/>
                <a:gd name="f424" fmla="*/ f267 1 2233997"/>
                <a:gd name="f425" fmla="*/ f268 1 2604523"/>
                <a:gd name="f426" fmla="*/ f269 1 2233997"/>
                <a:gd name="f427" fmla="*/ f270 1 2604523"/>
                <a:gd name="f428" fmla="*/ f271 1 2233997"/>
                <a:gd name="f429" fmla="*/ f272 1 2604523"/>
                <a:gd name="f430" fmla="*/ f273 1 2233997"/>
                <a:gd name="f431" fmla="*/ f274 1 2604523"/>
                <a:gd name="f432" fmla="*/ f275 1 2233997"/>
                <a:gd name="f433" fmla="*/ f276 1 2604523"/>
                <a:gd name="f434" fmla="*/ f277 1 2233997"/>
                <a:gd name="f435" fmla="*/ f278 1 2604523"/>
                <a:gd name="f436" fmla="*/ f279 1 2233997"/>
                <a:gd name="f437" fmla="*/ f280 1 2604523"/>
                <a:gd name="f438" fmla="*/ f281 1 2233997"/>
                <a:gd name="f439" fmla="*/ f282 1 2604523"/>
                <a:gd name="f440" fmla="*/ f283 1 2233997"/>
                <a:gd name="f441" fmla="*/ f284 1 2604523"/>
                <a:gd name="f442" fmla="*/ f285 1 2233997"/>
                <a:gd name="f443" fmla="*/ f286 1 2604523"/>
                <a:gd name="f444" fmla="*/ f287 1 2233997"/>
                <a:gd name="f445" fmla="*/ f288 1 2604523"/>
                <a:gd name="f446" fmla="*/ f289 1 2233997"/>
                <a:gd name="f447" fmla="*/ f290 1 2604523"/>
                <a:gd name="f448" fmla="*/ f291 1 2233997"/>
                <a:gd name="f449" fmla="*/ f292 1 2604523"/>
                <a:gd name="f450" fmla="*/ f293 1 2604523"/>
                <a:gd name="f451" fmla="*/ f294 1 2233997"/>
                <a:gd name="f452" fmla="*/ f295 1 2604523"/>
                <a:gd name="f453" fmla="*/ f296 1 2233997"/>
                <a:gd name="f454" fmla="*/ f297 1 2604523"/>
                <a:gd name="f455" fmla="*/ f298 1 2233997"/>
                <a:gd name="f456" fmla="*/ f299 1 2604523"/>
                <a:gd name="f457" fmla="*/ f300 1 2233997"/>
                <a:gd name="f458" fmla="*/ f301 1 2604523"/>
                <a:gd name="f459" fmla="*/ f302 1 2233997"/>
                <a:gd name="f460" fmla="*/ f303 1 2604523"/>
                <a:gd name="f461" fmla="*/ f304 1 2233997"/>
                <a:gd name="f462" fmla="*/ f305 1 2604523"/>
                <a:gd name="f463" fmla="*/ f306 1 2233997"/>
                <a:gd name="f464" fmla="*/ f307 1 2604523"/>
                <a:gd name="f465" fmla="*/ f308 1 2233997"/>
                <a:gd name="f466" fmla="*/ f309 1 2604523"/>
                <a:gd name="f467" fmla="*/ f310 1 2604523"/>
                <a:gd name="f468" fmla="*/ f311 1 2233997"/>
                <a:gd name="f469" fmla="*/ f312 1 2604523"/>
                <a:gd name="f470" fmla="*/ f313 1 2233997"/>
                <a:gd name="f471" fmla="*/ f314 1 2604523"/>
                <a:gd name="f472" fmla="*/ f315 1 2233997"/>
                <a:gd name="f473" fmla="*/ f316 1 2604523"/>
                <a:gd name="f474" fmla="*/ f317 1 2233997"/>
                <a:gd name="f475" fmla="*/ f318 1 2233997"/>
                <a:gd name="f476" fmla="*/ f319 1 2604523"/>
                <a:gd name="f477" fmla="*/ f320 1 2233997"/>
                <a:gd name="f478" fmla="*/ f321 1 2604523"/>
                <a:gd name="f479" fmla="*/ f322 1 2233997"/>
                <a:gd name="f480" fmla="*/ f323 1 2604523"/>
                <a:gd name="f481" fmla="*/ f324 1 2233997"/>
                <a:gd name="f482" fmla="*/ f5 1 f167"/>
                <a:gd name="f483" fmla="*/ f6 1 f167"/>
                <a:gd name="f484" fmla="*/ f5 1 f168"/>
                <a:gd name="f485" fmla="*/ f7 1 f168"/>
                <a:gd name="f486" fmla="+- f325 0 f1"/>
                <a:gd name="f487" fmla="*/ f326 1 f167"/>
                <a:gd name="f488" fmla="*/ f327 1 f168"/>
                <a:gd name="f489" fmla="*/ f328 1 f167"/>
                <a:gd name="f490" fmla="*/ f329 1 f168"/>
                <a:gd name="f491" fmla="*/ f330 1 f167"/>
                <a:gd name="f492" fmla="*/ f331 1 f168"/>
                <a:gd name="f493" fmla="*/ f332 1 f167"/>
                <a:gd name="f494" fmla="*/ f333 1 f168"/>
                <a:gd name="f495" fmla="*/ f334 1 f167"/>
                <a:gd name="f496" fmla="*/ f335 1 f168"/>
                <a:gd name="f497" fmla="*/ f336 1 f167"/>
                <a:gd name="f498" fmla="*/ f337 1 f168"/>
                <a:gd name="f499" fmla="*/ f338 1 f167"/>
                <a:gd name="f500" fmla="*/ f339 1 f168"/>
                <a:gd name="f501" fmla="*/ f340 1 f167"/>
                <a:gd name="f502" fmla="*/ f341 1 f168"/>
                <a:gd name="f503" fmla="*/ f342 1 f167"/>
                <a:gd name="f504" fmla="*/ f343 1 f168"/>
                <a:gd name="f505" fmla="*/ f344 1 f167"/>
                <a:gd name="f506" fmla="*/ f345 1 f168"/>
                <a:gd name="f507" fmla="*/ f346 1 f167"/>
                <a:gd name="f508" fmla="*/ f347 1 f168"/>
                <a:gd name="f509" fmla="*/ f348 1 f167"/>
                <a:gd name="f510" fmla="*/ f349 1 f168"/>
                <a:gd name="f511" fmla="*/ f350 1 f167"/>
                <a:gd name="f512" fmla="*/ f351 1 f168"/>
                <a:gd name="f513" fmla="*/ f352 1 f167"/>
                <a:gd name="f514" fmla="*/ f353 1 f168"/>
                <a:gd name="f515" fmla="*/ f354 1 f167"/>
                <a:gd name="f516" fmla="*/ f355 1 f168"/>
                <a:gd name="f517" fmla="*/ f356 1 f167"/>
                <a:gd name="f518" fmla="*/ f357 1 f168"/>
                <a:gd name="f519" fmla="*/ f358 1 f167"/>
                <a:gd name="f520" fmla="*/ f359 1 f168"/>
                <a:gd name="f521" fmla="*/ f360 1 f167"/>
                <a:gd name="f522" fmla="*/ f361 1 f168"/>
                <a:gd name="f523" fmla="*/ f362 1 f167"/>
                <a:gd name="f524" fmla="*/ f363 1 f168"/>
                <a:gd name="f525" fmla="*/ f364 1 f167"/>
                <a:gd name="f526" fmla="*/ f365 1 f168"/>
                <a:gd name="f527" fmla="*/ f366 1 f167"/>
                <a:gd name="f528" fmla="*/ f367 1 f168"/>
                <a:gd name="f529" fmla="*/ f368 1 f167"/>
                <a:gd name="f530" fmla="*/ f369 1 f168"/>
                <a:gd name="f531" fmla="*/ f370 1 f167"/>
                <a:gd name="f532" fmla="*/ f371 1 f168"/>
                <a:gd name="f533" fmla="*/ f372 1 f167"/>
                <a:gd name="f534" fmla="*/ f373 1 f168"/>
                <a:gd name="f535" fmla="*/ f374 1 f167"/>
                <a:gd name="f536" fmla="*/ f375 1 f168"/>
                <a:gd name="f537" fmla="*/ f376 1 f167"/>
                <a:gd name="f538" fmla="*/ f377 1 f168"/>
                <a:gd name="f539" fmla="*/ f378 1 f167"/>
                <a:gd name="f540" fmla="*/ f379 1 f168"/>
                <a:gd name="f541" fmla="*/ f380 1 f167"/>
                <a:gd name="f542" fmla="*/ f381 1 f168"/>
                <a:gd name="f543" fmla="*/ f382 1 f167"/>
                <a:gd name="f544" fmla="*/ f383 1 f168"/>
                <a:gd name="f545" fmla="*/ f384 1 f167"/>
                <a:gd name="f546" fmla="*/ f385 1 f168"/>
                <a:gd name="f547" fmla="*/ f386 1 f167"/>
                <a:gd name="f548" fmla="*/ f387 1 f168"/>
                <a:gd name="f549" fmla="*/ f388 1 f167"/>
                <a:gd name="f550" fmla="*/ f389 1 f168"/>
                <a:gd name="f551" fmla="*/ f390 1 f167"/>
                <a:gd name="f552" fmla="*/ f391 1 f168"/>
                <a:gd name="f553" fmla="*/ f392 1 f167"/>
                <a:gd name="f554" fmla="*/ f393 1 f168"/>
                <a:gd name="f555" fmla="*/ f394 1 f167"/>
                <a:gd name="f556" fmla="*/ f395 1 f168"/>
                <a:gd name="f557" fmla="*/ f396 1 f167"/>
                <a:gd name="f558" fmla="*/ f397 1 f168"/>
                <a:gd name="f559" fmla="*/ f398 1 f167"/>
                <a:gd name="f560" fmla="*/ f399 1 f168"/>
                <a:gd name="f561" fmla="*/ f400 1 f167"/>
                <a:gd name="f562" fmla="*/ f401 1 f168"/>
                <a:gd name="f563" fmla="*/ f402 1 f167"/>
                <a:gd name="f564" fmla="*/ f403 1 f168"/>
                <a:gd name="f565" fmla="*/ f404 1 f167"/>
                <a:gd name="f566" fmla="*/ f405 1 f168"/>
                <a:gd name="f567" fmla="*/ f406 1 f167"/>
                <a:gd name="f568" fmla="*/ f407 1 f168"/>
                <a:gd name="f569" fmla="*/ f408 1 f167"/>
                <a:gd name="f570" fmla="*/ f409 1 f168"/>
                <a:gd name="f571" fmla="*/ f410 1 f167"/>
                <a:gd name="f572" fmla="*/ f411 1 f168"/>
                <a:gd name="f573" fmla="*/ f412 1 f167"/>
                <a:gd name="f574" fmla="*/ f413 1 f168"/>
                <a:gd name="f575" fmla="*/ f414 1 f167"/>
                <a:gd name="f576" fmla="*/ f415 1 f167"/>
                <a:gd name="f577" fmla="*/ f416 1 f168"/>
                <a:gd name="f578" fmla="*/ f417 1 f167"/>
                <a:gd name="f579" fmla="*/ f418 1 f168"/>
                <a:gd name="f580" fmla="*/ f419 1 f167"/>
                <a:gd name="f581" fmla="*/ f420 1 f168"/>
                <a:gd name="f582" fmla="*/ f421 1 f167"/>
                <a:gd name="f583" fmla="*/ f422 1 f168"/>
                <a:gd name="f584" fmla="*/ f423 1 f167"/>
                <a:gd name="f585" fmla="*/ f424 1 f168"/>
                <a:gd name="f586" fmla="*/ f425 1 f167"/>
                <a:gd name="f587" fmla="*/ f426 1 f168"/>
                <a:gd name="f588" fmla="*/ f427 1 f167"/>
                <a:gd name="f589" fmla="*/ f428 1 f168"/>
                <a:gd name="f590" fmla="*/ f429 1 f167"/>
                <a:gd name="f591" fmla="*/ f430 1 f168"/>
                <a:gd name="f592" fmla="*/ f431 1 f167"/>
                <a:gd name="f593" fmla="*/ f432 1 f168"/>
                <a:gd name="f594" fmla="*/ f433 1 f167"/>
                <a:gd name="f595" fmla="*/ f434 1 f168"/>
                <a:gd name="f596" fmla="*/ f435 1 f167"/>
                <a:gd name="f597" fmla="*/ f436 1 f168"/>
                <a:gd name="f598" fmla="*/ f437 1 f167"/>
                <a:gd name="f599" fmla="*/ f438 1 f168"/>
                <a:gd name="f600" fmla="*/ f439 1 f167"/>
                <a:gd name="f601" fmla="*/ f440 1 f168"/>
                <a:gd name="f602" fmla="*/ f441 1 f167"/>
                <a:gd name="f603" fmla="*/ f442 1 f168"/>
                <a:gd name="f604" fmla="*/ f443 1 f167"/>
                <a:gd name="f605" fmla="*/ f444 1 f168"/>
                <a:gd name="f606" fmla="*/ f445 1 f167"/>
                <a:gd name="f607" fmla="*/ f446 1 f168"/>
                <a:gd name="f608" fmla="*/ f447 1 f167"/>
                <a:gd name="f609" fmla="*/ f448 1 f168"/>
                <a:gd name="f610" fmla="*/ f449 1 f167"/>
                <a:gd name="f611" fmla="*/ f450 1 f167"/>
                <a:gd name="f612" fmla="*/ f451 1 f168"/>
                <a:gd name="f613" fmla="*/ f452 1 f167"/>
                <a:gd name="f614" fmla="*/ f453 1 f168"/>
                <a:gd name="f615" fmla="*/ f454 1 f167"/>
                <a:gd name="f616" fmla="*/ f455 1 f168"/>
                <a:gd name="f617" fmla="*/ f456 1 f167"/>
                <a:gd name="f618" fmla="*/ f457 1 f168"/>
                <a:gd name="f619" fmla="*/ f458 1 f167"/>
                <a:gd name="f620" fmla="*/ f459 1 f168"/>
                <a:gd name="f621" fmla="*/ f460 1 f167"/>
                <a:gd name="f622" fmla="*/ f461 1 f168"/>
                <a:gd name="f623" fmla="*/ f462 1 f167"/>
                <a:gd name="f624" fmla="*/ f463 1 f168"/>
                <a:gd name="f625" fmla="*/ f464 1 f167"/>
                <a:gd name="f626" fmla="*/ f465 1 f168"/>
                <a:gd name="f627" fmla="*/ f466 1 f167"/>
                <a:gd name="f628" fmla="*/ f467 1 f167"/>
                <a:gd name="f629" fmla="*/ f468 1 f168"/>
                <a:gd name="f630" fmla="*/ f469 1 f167"/>
                <a:gd name="f631" fmla="*/ f470 1 f168"/>
                <a:gd name="f632" fmla="*/ f471 1 f167"/>
                <a:gd name="f633" fmla="*/ f472 1 f168"/>
                <a:gd name="f634" fmla="*/ f473 1 f167"/>
                <a:gd name="f635" fmla="*/ f474 1 f168"/>
                <a:gd name="f636" fmla="*/ f475 1 f168"/>
                <a:gd name="f637" fmla="*/ f476 1 f167"/>
                <a:gd name="f638" fmla="*/ f477 1 f168"/>
                <a:gd name="f639" fmla="*/ f478 1 f167"/>
                <a:gd name="f640" fmla="*/ f479 1 f168"/>
                <a:gd name="f641" fmla="*/ f480 1 f167"/>
                <a:gd name="f642" fmla="*/ f481 1 f168"/>
                <a:gd name="f643" fmla="*/ f482 f162 1"/>
                <a:gd name="f644" fmla="*/ f483 f162 1"/>
                <a:gd name="f645" fmla="*/ f485 f163 1"/>
                <a:gd name="f646" fmla="*/ f484 f163 1"/>
                <a:gd name="f647" fmla="*/ f487 f162 1"/>
                <a:gd name="f648" fmla="*/ f488 f163 1"/>
                <a:gd name="f649" fmla="*/ f489 f162 1"/>
                <a:gd name="f650" fmla="*/ f490 f163 1"/>
                <a:gd name="f651" fmla="*/ f491 f162 1"/>
                <a:gd name="f652" fmla="*/ f492 f163 1"/>
                <a:gd name="f653" fmla="*/ f493 f162 1"/>
                <a:gd name="f654" fmla="*/ f494 f163 1"/>
                <a:gd name="f655" fmla="*/ f495 f162 1"/>
                <a:gd name="f656" fmla="*/ f496 f163 1"/>
                <a:gd name="f657" fmla="*/ f497 f162 1"/>
                <a:gd name="f658" fmla="*/ f498 f163 1"/>
                <a:gd name="f659" fmla="*/ f499 f162 1"/>
                <a:gd name="f660" fmla="*/ f500 f163 1"/>
                <a:gd name="f661" fmla="*/ f501 f162 1"/>
                <a:gd name="f662" fmla="*/ f502 f163 1"/>
                <a:gd name="f663" fmla="*/ f503 f162 1"/>
                <a:gd name="f664" fmla="*/ f504 f163 1"/>
                <a:gd name="f665" fmla="*/ f505 f162 1"/>
                <a:gd name="f666" fmla="*/ f506 f163 1"/>
                <a:gd name="f667" fmla="*/ f507 f162 1"/>
                <a:gd name="f668" fmla="*/ f508 f163 1"/>
                <a:gd name="f669" fmla="*/ f509 f162 1"/>
                <a:gd name="f670" fmla="*/ f510 f163 1"/>
                <a:gd name="f671" fmla="*/ f511 f162 1"/>
                <a:gd name="f672" fmla="*/ f512 f163 1"/>
                <a:gd name="f673" fmla="*/ f513 f162 1"/>
                <a:gd name="f674" fmla="*/ f514 f163 1"/>
                <a:gd name="f675" fmla="*/ f515 f162 1"/>
                <a:gd name="f676" fmla="*/ f516 f163 1"/>
                <a:gd name="f677" fmla="*/ f517 f162 1"/>
                <a:gd name="f678" fmla="*/ f518 f163 1"/>
                <a:gd name="f679" fmla="*/ f519 f162 1"/>
                <a:gd name="f680" fmla="*/ f520 f163 1"/>
                <a:gd name="f681" fmla="*/ f521 f162 1"/>
                <a:gd name="f682" fmla="*/ f522 f163 1"/>
                <a:gd name="f683" fmla="*/ f523 f162 1"/>
                <a:gd name="f684" fmla="*/ f524 f163 1"/>
                <a:gd name="f685" fmla="*/ f525 f162 1"/>
                <a:gd name="f686" fmla="*/ f526 f163 1"/>
                <a:gd name="f687" fmla="*/ f527 f162 1"/>
                <a:gd name="f688" fmla="*/ f528 f163 1"/>
                <a:gd name="f689" fmla="*/ f529 f162 1"/>
                <a:gd name="f690" fmla="*/ f530 f163 1"/>
                <a:gd name="f691" fmla="*/ f531 f162 1"/>
                <a:gd name="f692" fmla="*/ f532 f163 1"/>
                <a:gd name="f693" fmla="*/ f533 f162 1"/>
                <a:gd name="f694" fmla="*/ f534 f163 1"/>
                <a:gd name="f695" fmla="*/ f535 f162 1"/>
                <a:gd name="f696" fmla="*/ f536 f163 1"/>
                <a:gd name="f697" fmla="*/ f537 f162 1"/>
                <a:gd name="f698" fmla="*/ f538 f163 1"/>
                <a:gd name="f699" fmla="*/ f539 f162 1"/>
                <a:gd name="f700" fmla="*/ f540 f163 1"/>
                <a:gd name="f701" fmla="*/ f541 f162 1"/>
                <a:gd name="f702" fmla="*/ f542 f163 1"/>
                <a:gd name="f703" fmla="*/ f543 f162 1"/>
                <a:gd name="f704" fmla="*/ f544 f163 1"/>
                <a:gd name="f705" fmla="*/ f545 f162 1"/>
                <a:gd name="f706" fmla="*/ f546 f163 1"/>
                <a:gd name="f707" fmla="*/ f547 f162 1"/>
                <a:gd name="f708" fmla="*/ f548 f163 1"/>
                <a:gd name="f709" fmla="*/ f549 f162 1"/>
                <a:gd name="f710" fmla="*/ f550 f163 1"/>
                <a:gd name="f711" fmla="*/ f551 f162 1"/>
                <a:gd name="f712" fmla="*/ f552 f163 1"/>
                <a:gd name="f713" fmla="*/ f553 f162 1"/>
                <a:gd name="f714" fmla="*/ f554 f163 1"/>
                <a:gd name="f715" fmla="*/ f555 f162 1"/>
                <a:gd name="f716" fmla="*/ f556 f163 1"/>
                <a:gd name="f717" fmla="*/ f557 f162 1"/>
                <a:gd name="f718" fmla="*/ f558 f163 1"/>
                <a:gd name="f719" fmla="*/ f559 f162 1"/>
                <a:gd name="f720" fmla="*/ f560 f163 1"/>
                <a:gd name="f721" fmla="*/ f561 f162 1"/>
                <a:gd name="f722" fmla="*/ f562 f163 1"/>
                <a:gd name="f723" fmla="*/ f563 f162 1"/>
                <a:gd name="f724" fmla="*/ f564 f163 1"/>
                <a:gd name="f725" fmla="*/ f565 f162 1"/>
                <a:gd name="f726" fmla="*/ f566 f163 1"/>
                <a:gd name="f727" fmla="*/ f567 f162 1"/>
                <a:gd name="f728" fmla="*/ f568 f163 1"/>
                <a:gd name="f729" fmla="*/ f569 f162 1"/>
                <a:gd name="f730" fmla="*/ f570 f163 1"/>
                <a:gd name="f731" fmla="*/ f571 f162 1"/>
                <a:gd name="f732" fmla="*/ f572 f163 1"/>
                <a:gd name="f733" fmla="*/ f573 f162 1"/>
                <a:gd name="f734" fmla="*/ f574 f163 1"/>
                <a:gd name="f735" fmla="*/ f575 f162 1"/>
                <a:gd name="f736" fmla="*/ f576 f162 1"/>
                <a:gd name="f737" fmla="*/ f577 f163 1"/>
                <a:gd name="f738" fmla="*/ f578 f162 1"/>
                <a:gd name="f739" fmla="*/ f579 f163 1"/>
                <a:gd name="f740" fmla="*/ f580 f162 1"/>
                <a:gd name="f741" fmla="*/ f581 f163 1"/>
                <a:gd name="f742" fmla="*/ f582 f162 1"/>
                <a:gd name="f743" fmla="*/ f583 f163 1"/>
                <a:gd name="f744" fmla="*/ f584 f162 1"/>
                <a:gd name="f745" fmla="*/ f585 f163 1"/>
                <a:gd name="f746" fmla="*/ f586 f162 1"/>
                <a:gd name="f747" fmla="*/ f587 f163 1"/>
                <a:gd name="f748" fmla="*/ f588 f162 1"/>
                <a:gd name="f749" fmla="*/ f589 f163 1"/>
                <a:gd name="f750" fmla="*/ f590 f162 1"/>
                <a:gd name="f751" fmla="*/ f591 f163 1"/>
                <a:gd name="f752" fmla="*/ f592 f162 1"/>
                <a:gd name="f753" fmla="*/ f593 f163 1"/>
                <a:gd name="f754" fmla="*/ f594 f162 1"/>
                <a:gd name="f755" fmla="*/ f595 f163 1"/>
                <a:gd name="f756" fmla="*/ f596 f162 1"/>
                <a:gd name="f757" fmla="*/ f597 f163 1"/>
                <a:gd name="f758" fmla="*/ f598 f162 1"/>
                <a:gd name="f759" fmla="*/ f599 f163 1"/>
                <a:gd name="f760" fmla="*/ f600 f162 1"/>
                <a:gd name="f761" fmla="*/ f601 f163 1"/>
                <a:gd name="f762" fmla="*/ f602 f162 1"/>
                <a:gd name="f763" fmla="*/ f603 f163 1"/>
                <a:gd name="f764" fmla="*/ f604 f162 1"/>
                <a:gd name="f765" fmla="*/ f605 f163 1"/>
                <a:gd name="f766" fmla="*/ f606 f162 1"/>
                <a:gd name="f767" fmla="*/ f607 f163 1"/>
                <a:gd name="f768" fmla="*/ f608 f162 1"/>
                <a:gd name="f769" fmla="*/ f609 f163 1"/>
                <a:gd name="f770" fmla="*/ f610 f162 1"/>
                <a:gd name="f771" fmla="*/ f611 f162 1"/>
                <a:gd name="f772" fmla="*/ f612 f163 1"/>
                <a:gd name="f773" fmla="*/ f613 f162 1"/>
                <a:gd name="f774" fmla="*/ f614 f163 1"/>
                <a:gd name="f775" fmla="*/ f615 f162 1"/>
                <a:gd name="f776" fmla="*/ f616 f163 1"/>
                <a:gd name="f777" fmla="*/ f617 f162 1"/>
                <a:gd name="f778" fmla="*/ f618 f163 1"/>
                <a:gd name="f779" fmla="*/ f619 f162 1"/>
                <a:gd name="f780" fmla="*/ f620 f163 1"/>
                <a:gd name="f781" fmla="*/ f621 f162 1"/>
                <a:gd name="f782" fmla="*/ f622 f163 1"/>
                <a:gd name="f783" fmla="*/ f623 f162 1"/>
                <a:gd name="f784" fmla="*/ f624 f163 1"/>
                <a:gd name="f785" fmla="*/ f625 f162 1"/>
                <a:gd name="f786" fmla="*/ f626 f163 1"/>
                <a:gd name="f787" fmla="*/ f627 f162 1"/>
                <a:gd name="f788" fmla="*/ f628 f162 1"/>
                <a:gd name="f789" fmla="*/ f629 f163 1"/>
                <a:gd name="f790" fmla="*/ f630 f162 1"/>
                <a:gd name="f791" fmla="*/ f631 f163 1"/>
                <a:gd name="f792" fmla="*/ f632 f162 1"/>
                <a:gd name="f793" fmla="*/ f633 f163 1"/>
                <a:gd name="f794" fmla="*/ f634 f162 1"/>
                <a:gd name="f795" fmla="*/ f635 f163 1"/>
                <a:gd name="f796" fmla="*/ f636 f163 1"/>
                <a:gd name="f797" fmla="*/ f637 f162 1"/>
                <a:gd name="f798" fmla="*/ f638 f163 1"/>
                <a:gd name="f799" fmla="*/ f639 f162 1"/>
                <a:gd name="f800" fmla="*/ f640 f163 1"/>
                <a:gd name="f801" fmla="*/ f641 f162 1"/>
                <a:gd name="f802" fmla="*/ f642 f1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6">
                  <a:pos x="f647" y="f648"/>
                </a:cxn>
                <a:cxn ang="f486">
                  <a:pos x="f649" y="f650"/>
                </a:cxn>
                <a:cxn ang="f486">
                  <a:pos x="f651" y="f652"/>
                </a:cxn>
                <a:cxn ang="f486">
                  <a:pos x="f653" y="f654"/>
                </a:cxn>
                <a:cxn ang="f486">
                  <a:pos x="f655" y="f656"/>
                </a:cxn>
                <a:cxn ang="f486">
                  <a:pos x="f657" y="f658"/>
                </a:cxn>
                <a:cxn ang="f486">
                  <a:pos x="f659" y="f660"/>
                </a:cxn>
                <a:cxn ang="f486">
                  <a:pos x="f661" y="f662"/>
                </a:cxn>
                <a:cxn ang="f486">
                  <a:pos x="f663" y="f664"/>
                </a:cxn>
                <a:cxn ang="f486">
                  <a:pos x="f665" y="f666"/>
                </a:cxn>
                <a:cxn ang="f486">
                  <a:pos x="f667" y="f668"/>
                </a:cxn>
                <a:cxn ang="f486">
                  <a:pos x="f669" y="f670"/>
                </a:cxn>
                <a:cxn ang="f486">
                  <a:pos x="f671" y="f672"/>
                </a:cxn>
                <a:cxn ang="f486">
                  <a:pos x="f673" y="f674"/>
                </a:cxn>
                <a:cxn ang="f486">
                  <a:pos x="f675" y="f676"/>
                </a:cxn>
                <a:cxn ang="f486">
                  <a:pos x="f677" y="f678"/>
                </a:cxn>
                <a:cxn ang="f486">
                  <a:pos x="f679" y="f680"/>
                </a:cxn>
                <a:cxn ang="f486">
                  <a:pos x="f681" y="f682"/>
                </a:cxn>
                <a:cxn ang="f486">
                  <a:pos x="f683" y="f684"/>
                </a:cxn>
                <a:cxn ang="f486">
                  <a:pos x="f685" y="f686"/>
                </a:cxn>
                <a:cxn ang="f486">
                  <a:pos x="f687" y="f688"/>
                </a:cxn>
                <a:cxn ang="f486">
                  <a:pos x="f689" y="f690"/>
                </a:cxn>
                <a:cxn ang="f486">
                  <a:pos x="f691" y="f692"/>
                </a:cxn>
                <a:cxn ang="f486">
                  <a:pos x="f693" y="f694"/>
                </a:cxn>
                <a:cxn ang="f486">
                  <a:pos x="f695" y="f696"/>
                </a:cxn>
                <a:cxn ang="f486">
                  <a:pos x="f697" y="f698"/>
                </a:cxn>
                <a:cxn ang="f486">
                  <a:pos x="f699" y="f700"/>
                </a:cxn>
                <a:cxn ang="f486">
                  <a:pos x="f701" y="f702"/>
                </a:cxn>
                <a:cxn ang="f486">
                  <a:pos x="f703" y="f704"/>
                </a:cxn>
                <a:cxn ang="f486">
                  <a:pos x="f705" y="f706"/>
                </a:cxn>
                <a:cxn ang="f486">
                  <a:pos x="f707" y="f708"/>
                </a:cxn>
                <a:cxn ang="f486">
                  <a:pos x="f709" y="f710"/>
                </a:cxn>
                <a:cxn ang="f486">
                  <a:pos x="f711" y="f712"/>
                </a:cxn>
                <a:cxn ang="f486">
                  <a:pos x="f713" y="f714"/>
                </a:cxn>
                <a:cxn ang="f486">
                  <a:pos x="f715" y="f716"/>
                </a:cxn>
                <a:cxn ang="f486">
                  <a:pos x="f717" y="f718"/>
                </a:cxn>
                <a:cxn ang="f486">
                  <a:pos x="f719" y="f720"/>
                </a:cxn>
                <a:cxn ang="f486">
                  <a:pos x="f721" y="f722"/>
                </a:cxn>
                <a:cxn ang="f486">
                  <a:pos x="f723" y="f724"/>
                </a:cxn>
                <a:cxn ang="f486">
                  <a:pos x="f725" y="f726"/>
                </a:cxn>
                <a:cxn ang="f486">
                  <a:pos x="f727" y="f728"/>
                </a:cxn>
                <a:cxn ang="f486">
                  <a:pos x="f729" y="f730"/>
                </a:cxn>
                <a:cxn ang="f486">
                  <a:pos x="f731" y="f732"/>
                </a:cxn>
                <a:cxn ang="f486">
                  <a:pos x="f733" y="f734"/>
                </a:cxn>
                <a:cxn ang="f486">
                  <a:pos x="f735" y="f730"/>
                </a:cxn>
                <a:cxn ang="f486">
                  <a:pos x="f736" y="f737"/>
                </a:cxn>
                <a:cxn ang="f486">
                  <a:pos x="f738" y="f739"/>
                </a:cxn>
                <a:cxn ang="f486">
                  <a:pos x="f740" y="f741"/>
                </a:cxn>
                <a:cxn ang="f486">
                  <a:pos x="f742" y="f743"/>
                </a:cxn>
                <a:cxn ang="f486">
                  <a:pos x="f744" y="f745"/>
                </a:cxn>
                <a:cxn ang="f486">
                  <a:pos x="f746" y="f747"/>
                </a:cxn>
                <a:cxn ang="f486">
                  <a:pos x="f748" y="f749"/>
                </a:cxn>
                <a:cxn ang="f486">
                  <a:pos x="f750" y="f751"/>
                </a:cxn>
                <a:cxn ang="f486">
                  <a:pos x="f752" y="f753"/>
                </a:cxn>
                <a:cxn ang="f486">
                  <a:pos x="f754" y="f755"/>
                </a:cxn>
                <a:cxn ang="f486">
                  <a:pos x="f756" y="f757"/>
                </a:cxn>
                <a:cxn ang="f486">
                  <a:pos x="f758" y="f759"/>
                </a:cxn>
                <a:cxn ang="f486">
                  <a:pos x="f760" y="f761"/>
                </a:cxn>
                <a:cxn ang="f486">
                  <a:pos x="f762" y="f763"/>
                </a:cxn>
                <a:cxn ang="f486">
                  <a:pos x="f764" y="f765"/>
                </a:cxn>
                <a:cxn ang="f486">
                  <a:pos x="f766" y="f767"/>
                </a:cxn>
                <a:cxn ang="f486">
                  <a:pos x="f768" y="f769"/>
                </a:cxn>
                <a:cxn ang="f486">
                  <a:pos x="f770" y="f769"/>
                </a:cxn>
                <a:cxn ang="f486">
                  <a:pos x="f771" y="f772"/>
                </a:cxn>
                <a:cxn ang="f486">
                  <a:pos x="f773" y="f774"/>
                </a:cxn>
                <a:cxn ang="f486">
                  <a:pos x="f775" y="f776"/>
                </a:cxn>
                <a:cxn ang="f486">
                  <a:pos x="f777" y="f778"/>
                </a:cxn>
                <a:cxn ang="f486">
                  <a:pos x="f779" y="f780"/>
                </a:cxn>
                <a:cxn ang="f486">
                  <a:pos x="f781" y="f782"/>
                </a:cxn>
                <a:cxn ang="f486">
                  <a:pos x="f783" y="f784"/>
                </a:cxn>
                <a:cxn ang="f486">
                  <a:pos x="f785" y="f786"/>
                </a:cxn>
                <a:cxn ang="f486">
                  <a:pos x="f787" y="f698"/>
                </a:cxn>
                <a:cxn ang="f486">
                  <a:pos x="f788" y="f789"/>
                </a:cxn>
                <a:cxn ang="f486">
                  <a:pos x="f790" y="f791"/>
                </a:cxn>
                <a:cxn ang="f486">
                  <a:pos x="f792" y="f793"/>
                </a:cxn>
                <a:cxn ang="f486">
                  <a:pos x="f794" y="f795"/>
                </a:cxn>
                <a:cxn ang="f486">
                  <a:pos x="f671" y="f796"/>
                </a:cxn>
                <a:cxn ang="f486">
                  <a:pos x="f797" y="f798"/>
                </a:cxn>
                <a:cxn ang="f486">
                  <a:pos x="f799" y="f800"/>
                </a:cxn>
                <a:cxn ang="f486">
                  <a:pos x="f801" y="f802"/>
                </a:cxn>
                <a:cxn ang="f486">
                  <a:pos x="f647" y="f648"/>
                </a:cxn>
              </a:cxnLst>
              <a:rect l="f643" t="f646" r="f644" b="f645"/>
              <a:pathLst>
                <a:path w="2604523" h="2233997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5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5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89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6" y="f103"/>
                  </a:lnTo>
                  <a:lnTo>
                    <a:pt x="f104" y="f58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59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82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4"/>
                  </a:lnTo>
                  <a:lnTo>
                    <a:pt x="f126" y="f127"/>
                  </a:lnTo>
                  <a:lnTo>
                    <a:pt x="f128" y="f7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cubicBezTo>
                    <a:pt x="f135" y="f136"/>
                    <a:pt x="f137" y="f138"/>
                    <a:pt x="f139" y="f140"/>
                  </a:cubicBezTo>
                  <a:lnTo>
                    <a:pt x="f141" y="f142"/>
                  </a:lnTo>
                  <a:lnTo>
                    <a:pt x="f143" y="f144"/>
                  </a:lnTo>
                  <a:lnTo>
                    <a:pt x="f145" y="f57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30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E2F0D9"/>
            </a:solidFill>
            <a:ln w="3172" cap="flat">
              <a:solidFill>
                <a:srgbClr val="76717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: Shape 93">
              <a:extLst>
                <a:ext uri="{FF2B5EF4-FFF2-40B4-BE49-F238E27FC236}">
                  <a16:creationId xmlns:a16="http://schemas.microsoft.com/office/drawing/2014/main" id="{E3ABD281-74DC-4C1F-A969-F4AEEE0E1D3A}"/>
                </a:ext>
              </a:extLst>
            </p:cNvPr>
            <p:cNvSpPr/>
            <p:nvPr/>
          </p:nvSpPr>
          <p:spPr>
            <a:xfrm rot="3600008">
              <a:off x="-805751" y="-814236"/>
              <a:ext cx="1947982" cy="11218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20838"/>
                <a:gd name="f7" fmla="val 933450"/>
                <a:gd name="f8" fmla="val 1531938"/>
                <a:gd name="f9" fmla="val 522288"/>
                <a:gd name="f10" fmla="val 1363663"/>
                <a:gd name="f11" fmla="val 465138"/>
                <a:gd name="f12" fmla="val 1281113"/>
                <a:gd name="f13" fmla="val 431800"/>
                <a:gd name="f14" fmla="val 1238250"/>
                <a:gd name="f15" fmla="val 396875"/>
                <a:gd name="f16" fmla="val 1239838"/>
                <a:gd name="f17" fmla="val 376238"/>
                <a:gd name="f18" fmla="val 1241425"/>
                <a:gd name="f19" fmla="val 295275"/>
                <a:gd name="f20" fmla="val 1217613"/>
                <a:gd name="f21" fmla="val 241300"/>
                <a:gd name="f22" fmla="val 1146175"/>
                <a:gd name="f23" fmla="val 180975"/>
                <a:gd name="f24" fmla="val 1074738"/>
                <a:gd name="f25" fmla="val 141288"/>
                <a:gd name="f26" fmla="val 989013"/>
                <a:gd name="f27" fmla="val 85725"/>
                <a:gd name="f28" fmla="val 882650"/>
                <a:gd name="f29" fmla="val 55563"/>
                <a:gd name="f30" fmla="val 796925"/>
                <a:gd name="f31" fmla="val 31750"/>
                <a:gd name="f32" fmla="val 708025"/>
                <a:gd name="f33" fmla="val 12700"/>
                <a:gd name="f34" fmla="val 671513"/>
                <a:gd name="f35" fmla="val 6350"/>
                <a:gd name="f36" fmla="val 639763"/>
                <a:gd name="f37" fmla="val 623361"/>
                <a:gd name="f38" fmla="val 4710"/>
                <a:gd name="f39" fmla="val 629206"/>
                <a:gd name="f40" fmla="val 4763"/>
                <a:gd name="f41" fmla="val 622300"/>
                <a:gd name="f42" fmla="val 612775"/>
                <a:gd name="f43" fmla="val 3175"/>
                <a:gd name="f44" fmla="val 588963"/>
                <a:gd name="f45" fmla="val 560388"/>
                <a:gd name="f46" fmla="val 1588"/>
                <a:gd name="f47" fmla="val 538163"/>
                <a:gd name="f48" fmla="val 520700"/>
                <a:gd name="f49" fmla="val 501650"/>
                <a:gd name="f50" fmla="val 485775"/>
                <a:gd name="f51" fmla="val 14288"/>
                <a:gd name="f52" fmla="val 466725"/>
                <a:gd name="f53" fmla="val 19050"/>
                <a:gd name="f54" fmla="val 454025"/>
                <a:gd name="f55" fmla="val 23813"/>
                <a:gd name="f56" fmla="val 439738"/>
                <a:gd name="f57" fmla="val 26988"/>
                <a:gd name="f58" fmla="val 415925"/>
                <a:gd name="f59" fmla="val 406400"/>
                <a:gd name="f60" fmla="val 38100"/>
                <a:gd name="f61" fmla="val 388938"/>
                <a:gd name="f62" fmla="val 46038"/>
                <a:gd name="f63" fmla="val 371475"/>
                <a:gd name="f64" fmla="val 52388"/>
                <a:gd name="f65" fmla="val 352425"/>
                <a:gd name="f66" fmla="val 63500"/>
                <a:gd name="f67" fmla="val 338138"/>
                <a:gd name="f68" fmla="val 69850"/>
                <a:gd name="f69" fmla="val 328613"/>
                <a:gd name="f70" fmla="val 74613"/>
                <a:gd name="f71" fmla="val 309563"/>
                <a:gd name="f72" fmla="val 82550"/>
                <a:gd name="f73" fmla="val 296863"/>
                <a:gd name="f74" fmla="val 87313"/>
                <a:gd name="f75" fmla="val 280988"/>
                <a:gd name="f76" fmla="val 95250"/>
                <a:gd name="f77" fmla="val 273050"/>
                <a:gd name="f78" fmla="val 100013"/>
                <a:gd name="f79" fmla="val 261938"/>
                <a:gd name="f80" fmla="val 107950"/>
                <a:gd name="f81" fmla="val 246063"/>
                <a:gd name="f82" fmla="val 120650"/>
                <a:gd name="f83" fmla="val 233363"/>
                <a:gd name="f84" fmla="val 130175"/>
                <a:gd name="f85" fmla="val 220663"/>
                <a:gd name="f86" fmla="val 144463"/>
                <a:gd name="f87" fmla="val 211138"/>
                <a:gd name="f88" fmla="val 152400"/>
                <a:gd name="f89" fmla="val 196850"/>
                <a:gd name="f90" fmla="val 163513"/>
                <a:gd name="f91" fmla="val 179388"/>
                <a:gd name="f92" fmla="val 166688"/>
                <a:gd name="f93" fmla="val 195263"/>
                <a:gd name="f94" fmla="val 149225"/>
                <a:gd name="f95" fmla="val 207963"/>
                <a:gd name="f96" fmla="val 219075"/>
                <a:gd name="f97" fmla="val 131763"/>
                <a:gd name="f98" fmla="val 115888"/>
                <a:gd name="f99" fmla="val 250825"/>
                <a:gd name="f100" fmla="val 107643"/>
                <a:gd name="f101" fmla="val 262368"/>
                <a:gd name="f102" fmla="val 257386"/>
                <a:gd name="f103" fmla="val 263525"/>
                <a:gd name="f104" fmla="val 98425"/>
                <a:gd name="f105" fmla="val 274638"/>
                <a:gd name="f106" fmla="val 88900"/>
                <a:gd name="f107" fmla="val 292100"/>
                <a:gd name="f108" fmla="val 76200"/>
                <a:gd name="f109" fmla="val 312738"/>
                <a:gd name="f110" fmla="val 66675"/>
                <a:gd name="f111" fmla="val 336550"/>
                <a:gd name="f112" fmla="val 60325"/>
                <a:gd name="f113" fmla="val 349250"/>
                <a:gd name="f114" fmla="val 53975"/>
                <a:gd name="f115" fmla="val 361950"/>
                <a:gd name="f116" fmla="val 49213"/>
                <a:gd name="f117" fmla="val 36513"/>
                <a:gd name="f118" fmla="val 28575"/>
                <a:gd name="f119" fmla="val 411163"/>
                <a:gd name="f120" fmla="val 422275"/>
                <a:gd name="f121" fmla="val 12463"/>
                <a:gd name="f122" fmla="val 435448"/>
                <a:gd name="f123" fmla="val 430242"/>
                <a:gd name="f124" fmla="val 436563"/>
                <a:gd name="f125" fmla="val 9525"/>
                <a:gd name="f126" fmla="val 442913"/>
                <a:gd name="f127" fmla="val 512763"/>
                <a:gd name="f128" fmla="val 519113"/>
                <a:gd name="f129" fmla="val 7938"/>
                <a:gd name="f130" fmla="val 554038"/>
                <a:gd name="f131" fmla="val 15875"/>
                <a:gd name="f132" fmla="val 577850"/>
                <a:gd name="f133" fmla="val 601663"/>
                <a:gd name="f134" fmla="val 627063"/>
                <a:gd name="f135" fmla="val 652463"/>
                <a:gd name="f136" fmla="val 666750"/>
                <a:gd name="f137" fmla="val 682625"/>
                <a:gd name="f138" fmla="val 728663"/>
                <a:gd name="f139" fmla="val 123825"/>
                <a:gd name="f140" fmla="val 747713"/>
                <a:gd name="f141" fmla="val 173038"/>
                <a:gd name="f142" fmla="val 771525"/>
                <a:gd name="f143" fmla="val 800100"/>
                <a:gd name="f144" fmla="val 319088"/>
                <a:gd name="f145" fmla="val 830263"/>
                <a:gd name="f146" fmla="val 373063"/>
                <a:gd name="f147" fmla="val 850900"/>
                <a:gd name="f148" fmla="val 449263"/>
                <a:gd name="f149" fmla="val 876300"/>
                <a:gd name="f150" fmla="val 904875"/>
                <a:gd name="f151" fmla="val 614363"/>
                <a:gd name="f152" fmla="val 922338"/>
                <a:gd name="f153" fmla="val 660400"/>
                <a:gd name="f154" fmla="val 714375"/>
                <a:gd name="f155" fmla="val 792163"/>
                <a:gd name="f156" fmla="val 901700"/>
                <a:gd name="f157" fmla="val 857250"/>
                <a:gd name="f158" fmla="val 885825"/>
                <a:gd name="f159" fmla="val 923925"/>
                <a:gd name="f160" fmla="val 866775"/>
                <a:gd name="f161" fmla="val 1001713"/>
                <a:gd name="f162" fmla="val 841375"/>
                <a:gd name="f163" fmla="val 1041400"/>
                <a:gd name="f164" fmla="val 822325"/>
                <a:gd name="f165" fmla="val 804863"/>
                <a:gd name="f166" fmla="val 1114425"/>
                <a:gd name="f167" fmla="val 774700"/>
                <a:gd name="f168" fmla="val 1138238"/>
                <a:gd name="f169" fmla="val 730250"/>
                <a:gd name="f170" fmla="val 1154113"/>
                <a:gd name="f171" fmla="val 687388"/>
                <a:gd name="f172" fmla="val 1159290"/>
                <a:gd name="f173" fmla="val 673580"/>
                <a:gd name="f174" fmla="val 1156853"/>
                <a:gd name="f175" fmla="val 678732"/>
                <a:gd name="f176" fmla="val 1160463"/>
                <a:gd name="f177" fmla="val 1176338"/>
                <a:gd name="f178" fmla="val 638175"/>
                <a:gd name="f179" fmla="val 1193800"/>
                <a:gd name="f180" fmla="val 611188"/>
                <a:gd name="f181" fmla="val 1209675"/>
                <a:gd name="f182" fmla="val 581025"/>
                <a:gd name="f183" fmla="val 1233488"/>
                <a:gd name="f184" fmla="val 563563"/>
                <a:gd name="f185" fmla="val 1274763"/>
                <a:gd name="f186" fmla="val 558800"/>
                <a:gd name="f187" fmla="val 1289050"/>
                <a:gd name="f188" fmla="val 1333500"/>
                <a:gd name="f189" fmla="val 561975"/>
                <a:gd name="f190" fmla="val 1352954"/>
                <a:gd name="f191" fmla="val 566298"/>
                <a:gd name="f192" fmla="val 1342909"/>
                <a:gd name="f193" fmla="val 565150"/>
                <a:gd name="f194" fmla="val 1387475"/>
                <a:gd name="f195" fmla="val 573088"/>
                <a:gd name="f196" fmla="val 1393296"/>
                <a:gd name="f197" fmla="val 574146"/>
                <a:gd name="f198" fmla="val 1399153"/>
                <a:gd name="f199" fmla="val 575023"/>
                <a:gd name="f200" fmla="val 1404938"/>
                <a:gd name="f201" fmla="val 576263"/>
                <a:gd name="f202" fmla="val 1406574"/>
                <a:gd name="f203" fmla="val 576614"/>
                <a:gd name="f204" fmla="val 1408037"/>
                <a:gd name="f205" fmla="val 577665"/>
                <a:gd name="f206" fmla="val 1409700"/>
                <a:gd name="f207" fmla="val 1412856"/>
                <a:gd name="f208" fmla="val 578201"/>
                <a:gd name="f209" fmla="val 1416050"/>
                <a:gd name="f210" fmla="val 1419225"/>
                <a:gd name="f211" fmla="val 1446213"/>
                <a:gd name="f212" fmla="val 587375"/>
                <a:gd name="f213" fmla="val 1462050"/>
                <a:gd name="f214" fmla="val 590894"/>
                <a:gd name="f215" fmla="val 1455621"/>
                <a:gd name="f216" fmla="val 590550"/>
                <a:gd name="f217" fmla="val 1465263"/>
                <a:gd name="f218" fmla="val 1485900"/>
                <a:gd name="f219" fmla="val 596900"/>
                <a:gd name="f220" fmla="val 1500188"/>
                <a:gd name="f221" fmla="val 600075"/>
                <a:gd name="f222" fmla="val 1514475"/>
                <a:gd name="f223" fmla="val 603250"/>
                <a:gd name="f224" fmla="val 1519238"/>
                <a:gd name="f225" fmla="val 604308"/>
                <a:gd name="f226" fmla="val 1524100"/>
                <a:gd name="f227" fmla="val 604990"/>
                <a:gd name="f228" fmla="val 1528763"/>
                <a:gd name="f229" fmla="val 606425"/>
                <a:gd name="f230" fmla="val 1531025"/>
                <a:gd name="f231" fmla="val 607121"/>
                <a:gd name="f232" fmla="val 1535113"/>
                <a:gd name="f233" fmla="val 609600"/>
                <a:gd name="f234" fmla="val 1555750"/>
                <a:gd name="f235" fmla="val 1570038"/>
                <a:gd name="f236" fmla="val 615950"/>
                <a:gd name="f237" fmla="val 1581150"/>
                <a:gd name="f238" fmla="val 620713"/>
                <a:gd name="f239" fmla="val 1596988"/>
                <a:gd name="f240" fmla="val 624232"/>
                <a:gd name="f241" fmla="val 1590559"/>
                <a:gd name="f242" fmla="val 623888"/>
                <a:gd name="f243" fmla="val 1600200"/>
                <a:gd name="f244" fmla="val 1604963"/>
                <a:gd name="f245" fmla="val 633413"/>
                <a:gd name="f246" fmla="val 619125"/>
                <a:gd name="f247" fmla="val 1616075"/>
                <a:gd name="f248" fmla="val 598488"/>
                <a:gd name="f249" fmla="val 1608138"/>
                <a:gd name="f250" fmla="val 579438"/>
                <a:gd name="f251" fmla="val 1589088"/>
                <a:gd name="f252" fmla="+- 0 0 -90"/>
                <a:gd name="f253" fmla="*/ f3 1 1620838"/>
                <a:gd name="f254" fmla="*/ f4 1 933450"/>
                <a:gd name="f255" fmla="+- f7 0 f5"/>
                <a:gd name="f256" fmla="+- f6 0 f5"/>
                <a:gd name="f257" fmla="*/ f252 f0 1"/>
                <a:gd name="f258" fmla="*/ f256 1 1620838"/>
                <a:gd name="f259" fmla="*/ f255 1 933450"/>
                <a:gd name="f260" fmla="*/ 1531938 f256 1"/>
                <a:gd name="f261" fmla="*/ 522288 f255 1"/>
                <a:gd name="f262" fmla="*/ 1363663 f256 1"/>
                <a:gd name="f263" fmla="*/ 465138 f255 1"/>
                <a:gd name="f264" fmla="*/ 1281113 f256 1"/>
                <a:gd name="f265" fmla="*/ 431800 f255 1"/>
                <a:gd name="f266" fmla="*/ 1238250 f256 1"/>
                <a:gd name="f267" fmla="*/ 396875 f255 1"/>
                <a:gd name="f268" fmla="*/ 1239838 f256 1"/>
                <a:gd name="f269" fmla="*/ 376238 f255 1"/>
                <a:gd name="f270" fmla="*/ 1241425 f256 1"/>
                <a:gd name="f271" fmla="*/ 295275 f255 1"/>
                <a:gd name="f272" fmla="*/ 1217613 f256 1"/>
                <a:gd name="f273" fmla="*/ 241300 f255 1"/>
                <a:gd name="f274" fmla="*/ 1146175 f256 1"/>
                <a:gd name="f275" fmla="*/ 180975 f255 1"/>
                <a:gd name="f276" fmla="*/ 1074738 f256 1"/>
                <a:gd name="f277" fmla="*/ 141288 f255 1"/>
                <a:gd name="f278" fmla="*/ 989013 f256 1"/>
                <a:gd name="f279" fmla="*/ 85725 f255 1"/>
                <a:gd name="f280" fmla="*/ 882650 f256 1"/>
                <a:gd name="f281" fmla="*/ 55563 f255 1"/>
                <a:gd name="f282" fmla="*/ 796925 f256 1"/>
                <a:gd name="f283" fmla="*/ 31750 f255 1"/>
                <a:gd name="f284" fmla="*/ 708025 f256 1"/>
                <a:gd name="f285" fmla="*/ 12700 f255 1"/>
                <a:gd name="f286" fmla="*/ 671513 f256 1"/>
                <a:gd name="f287" fmla="*/ 6350 f255 1"/>
                <a:gd name="f288" fmla="*/ 639763 f256 1"/>
                <a:gd name="f289" fmla="*/ 622300 f256 1"/>
                <a:gd name="f290" fmla="*/ 4763 f255 1"/>
                <a:gd name="f291" fmla="*/ 612775 f256 1"/>
                <a:gd name="f292" fmla="*/ 3175 f255 1"/>
                <a:gd name="f293" fmla="*/ 588963 f256 1"/>
                <a:gd name="f294" fmla="*/ 0 f255 1"/>
                <a:gd name="f295" fmla="*/ 560388 f256 1"/>
                <a:gd name="f296" fmla="*/ 1588 f255 1"/>
                <a:gd name="f297" fmla="*/ 538163 f256 1"/>
                <a:gd name="f298" fmla="*/ 520700 f256 1"/>
                <a:gd name="f299" fmla="*/ 501650 f256 1"/>
                <a:gd name="f300" fmla="*/ 485775 f256 1"/>
                <a:gd name="f301" fmla="*/ 14288 f255 1"/>
                <a:gd name="f302" fmla="*/ 466725 f256 1"/>
                <a:gd name="f303" fmla="*/ 19050 f255 1"/>
                <a:gd name="f304" fmla="*/ 454025 f256 1"/>
                <a:gd name="f305" fmla="*/ 23813 f255 1"/>
                <a:gd name="f306" fmla="*/ 439738 f256 1"/>
                <a:gd name="f307" fmla="*/ 26988 f255 1"/>
                <a:gd name="f308" fmla="*/ 415925 f256 1"/>
                <a:gd name="f309" fmla="*/ 406400 f256 1"/>
                <a:gd name="f310" fmla="*/ 38100 f255 1"/>
                <a:gd name="f311" fmla="*/ 388938 f256 1"/>
                <a:gd name="f312" fmla="*/ 46038 f255 1"/>
                <a:gd name="f313" fmla="*/ 371475 f256 1"/>
                <a:gd name="f314" fmla="*/ 52388 f255 1"/>
                <a:gd name="f315" fmla="*/ 352425 f256 1"/>
                <a:gd name="f316" fmla="*/ 63500 f255 1"/>
                <a:gd name="f317" fmla="*/ 338138 f256 1"/>
                <a:gd name="f318" fmla="*/ 69850 f255 1"/>
                <a:gd name="f319" fmla="*/ 328613 f256 1"/>
                <a:gd name="f320" fmla="*/ 74613 f255 1"/>
                <a:gd name="f321" fmla="*/ 309563 f256 1"/>
                <a:gd name="f322" fmla="*/ 82550 f255 1"/>
                <a:gd name="f323" fmla="*/ 296863 f256 1"/>
                <a:gd name="f324" fmla="*/ 87313 f255 1"/>
                <a:gd name="f325" fmla="*/ 280988 f256 1"/>
                <a:gd name="f326" fmla="*/ 95250 f255 1"/>
                <a:gd name="f327" fmla="*/ 273050 f256 1"/>
                <a:gd name="f328" fmla="*/ 100013 f255 1"/>
                <a:gd name="f329" fmla="*/ 261938 f256 1"/>
                <a:gd name="f330" fmla="*/ 107950 f255 1"/>
                <a:gd name="f331" fmla="*/ 246063 f256 1"/>
                <a:gd name="f332" fmla="*/ 120650 f255 1"/>
                <a:gd name="f333" fmla="*/ 233363 f256 1"/>
                <a:gd name="f334" fmla="*/ 130175 f255 1"/>
                <a:gd name="f335" fmla="*/ 220663 f256 1"/>
                <a:gd name="f336" fmla="*/ 144463 f255 1"/>
                <a:gd name="f337" fmla="*/ 211138 f256 1"/>
                <a:gd name="f338" fmla="*/ 152400 f255 1"/>
                <a:gd name="f339" fmla="*/ 196850 f256 1"/>
                <a:gd name="f340" fmla="*/ 163513 f255 1"/>
                <a:gd name="f341" fmla="*/ 179388 f256 1"/>
                <a:gd name="f342" fmla="*/ 179388 f255 1"/>
                <a:gd name="f343" fmla="*/ 166688 f256 1"/>
                <a:gd name="f344" fmla="*/ 195263 f255 1"/>
                <a:gd name="f345" fmla="*/ 149225 f256 1"/>
                <a:gd name="f346" fmla="*/ 207963 f255 1"/>
                <a:gd name="f347" fmla="*/ 141288 f256 1"/>
                <a:gd name="f348" fmla="*/ 219075 f255 1"/>
                <a:gd name="f349" fmla="*/ 131763 f256 1"/>
                <a:gd name="f350" fmla="*/ 233363 f255 1"/>
                <a:gd name="f351" fmla="*/ 115888 f256 1"/>
                <a:gd name="f352" fmla="*/ 250825 f255 1"/>
                <a:gd name="f353" fmla="*/ 107950 f256 1"/>
                <a:gd name="f354" fmla="*/ 263525 f255 1"/>
                <a:gd name="f355" fmla="*/ 98425 f256 1"/>
                <a:gd name="f356" fmla="*/ 274638 f255 1"/>
                <a:gd name="f357" fmla="*/ 88900 f256 1"/>
                <a:gd name="f358" fmla="*/ 292100 f255 1"/>
                <a:gd name="f359" fmla="*/ 76200 f256 1"/>
                <a:gd name="f360" fmla="*/ 312738 f255 1"/>
                <a:gd name="f361" fmla="*/ 66675 f256 1"/>
                <a:gd name="f362" fmla="*/ 336550 f255 1"/>
                <a:gd name="f363" fmla="*/ 60325 f256 1"/>
                <a:gd name="f364" fmla="*/ 349250 f255 1"/>
                <a:gd name="f365" fmla="*/ 53975 f256 1"/>
                <a:gd name="f366" fmla="*/ 361950 f255 1"/>
                <a:gd name="f367" fmla="*/ 49213 f256 1"/>
                <a:gd name="f368" fmla="*/ 36513 f256 1"/>
                <a:gd name="f369" fmla="*/ 28575 f256 1"/>
                <a:gd name="f370" fmla="*/ 411163 f255 1"/>
                <a:gd name="f371" fmla="*/ 19050 f256 1"/>
                <a:gd name="f372" fmla="*/ 422275 f255 1"/>
                <a:gd name="f373" fmla="*/ 12700 f256 1"/>
                <a:gd name="f374" fmla="*/ 436563 f255 1"/>
                <a:gd name="f375" fmla="*/ 9525 f256 1"/>
                <a:gd name="f376" fmla="*/ 442913 f255 1"/>
                <a:gd name="f377" fmla="*/ 4763 f256 1"/>
                <a:gd name="f378" fmla="*/ 466725 f255 1"/>
                <a:gd name="f379" fmla="*/ 0 f256 1"/>
                <a:gd name="f380" fmla="*/ 485775 f255 1"/>
                <a:gd name="f381" fmla="*/ 512763 f255 1"/>
                <a:gd name="f382" fmla="*/ 1588 f256 1"/>
                <a:gd name="f383" fmla="*/ 519113 f255 1"/>
                <a:gd name="f384" fmla="*/ 6350 f256 1"/>
                <a:gd name="f385" fmla="*/ 538163 f255 1"/>
                <a:gd name="f386" fmla="*/ 7938 f256 1"/>
                <a:gd name="f387" fmla="*/ 554038 f255 1"/>
                <a:gd name="f388" fmla="*/ 15875 f256 1"/>
                <a:gd name="f389" fmla="*/ 577850 f255 1"/>
                <a:gd name="f390" fmla="*/ 601663 f255 1"/>
                <a:gd name="f391" fmla="*/ 31750 f256 1"/>
                <a:gd name="f392" fmla="*/ 627063 f255 1"/>
                <a:gd name="f393" fmla="*/ 38100 f256 1"/>
                <a:gd name="f394" fmla="*/ 652463 f255 1"/>
                <a:gd name="f395" fmla="*/ 46038 f256 1"/>
                <a:gd name="f396" fmla="*/ 666750 f255 1"/>
                <a:gd name="f397" fmla="*/ 63500 f256 1"/>
                <a:gd name="f398" fmla="*/ 682625 f255 1"/>
                <a:gd name="f399" fmla="*/ 728663 f255 1"/>
                <a:gd name="f400" fmla="*/ 123825 f256 1"/>
                <a:gd name="f401" fmla="*/ 747713 f255 1"/>
                <a:gd name="f402" fmla="*/ 173038 f256 1"/>
                <a:gd name="f403" fmla="*/ 771525 f255 1"/>
                <a:gd name="f404" fmla="*/ 800100 f255 1"/>
                <a:gd name="f405" fmla="*/ 319088 f256 1"/>
                <a:gd name="f406" fmla="*/ 830263 f255 1"/>
                <a:gd name="f407" fmla="*/ 373063 f256 1"/>
                <a:gd name="f408" fmla="*/ 850900 f255 1"/>
                <a:gd name="f409" fmla="*/ 449263 f256 1"/>
                <a:gd name="f410" fmla="*/ 876300 f255 1"/>
                <a:gd name="f411" fmla="*/ 904875 f255 1"/>
                <a:gd name="f412" fmla="*/ 614363 f256 1"/>
                <a:gd name="f413" fmla="*/ 922338 f255 1"/>
                <a:gd name="f414" fmla="*/ 660400 f256 1"/>
                <a:gd name="f415" fmla="*/ 933450 f255 1"/>
                <a:gd name="f416" fmla="*/ 714375 f256 1"/>
                <a:gd name="f417" fmla="*/ 792163 f256 1"/>
                <a:gd name="f418" fmla="*/ 901700 f255 1"/>
                <a:gd name="f419" fmla="*/ 857250 f256 1"/>
                <a:gd name="f420" fmla="*/ 885825 f255 1"/>
                <a:gd name="f421" fmla="*/ 923925 f256 1"/>
                <a:gd name="f422" fmla="*/ 866775 f255 1"/>
                <a:gd name="f423" fmla="*/ 1001713 f256 1"/>
                <a:gd name="f424" fmla="*/ 841375 f255 1"/>
                <a:gd name="f425" fmla="*/ 1041400 f256 1"/>
                <a:gd name="f426" fmla="*/ 822325 f255 1"/>
                <a:gd name="f427" fmla="*/ 804863 f255 1"/>
                <a:gd name="f428" fmla="*/ 1114425 f256 1"/>
                <a:gd name="f429" fmla="*/ 774700 f255 1"/>
                <a:gd name="f430" fmla="*/ 1138238 f256 1"/>
                <a:gd name="f431" fmla="*/ 730250 f255 1"/>
                <a:gd name="f432" fmla="*/ 1154113 f256 1"/>
                <a:gd name="f433" fmla="*/ 687388 f255 1"/>
                <a:gd name="f434" fmla="*/ 1160463 f256 1"/>
                <a:gd name="f435" fmla="*/ 671513 f255 1"/>
                <a:gd name="f436" fmla="*/ 1176338 f256 1"/>
                <a:gd name="f437" fmla="*/ 638175 f255 1"/>
                <a:gd name="f438" fmla="*/ 1193800 f256 1"/>
                <a:gd name="f439" fmla="*/ 611188 f255 1"/>
                <a:gd name="f440" fmla="*/ 1209675 f256 1"/>
                <a:gd name="f441" fmla="*/ 581025 f255 1"/>
                <a:gd name="f442" fmla="*/ 1233488 f256 1"/>
                <a:gd name="f443" fmla="*/ 563563 f255 1"/>
                <a:gd name="f444" fmla="*/ 1274763 f256 1"/>
                <a:gd name="f445" fmla="*/ 558800 f255 1"/>
                <a:gd name="f446" fmla="*/ 1289050 f256 1"/>
                <a:gd name="f447" fmla="*/ 1333500 f256 1"/>
                <a:gd name="f448" fmla="*/ 561975 f255 1"/>
                <a:gd name="f449" fmla="*/ 565150 f255 1"/>
                <a:gd name="f450" fmla="*/ 1387475 f256 1"/>
                <a:gd name="f451" fmla="*/ 573088 f255 1"/>
                <a:gd name="f452" fmla="*/ 1404938 f256 1"/>
                <a:gd name="f453" fmla="*/ 576263 f255 1"/>
                <a:gd name="f454" fmla="*/ 1409700 f256 1"/>
                <a:gd name="f455" fmla="*/ 1419225 f256 1"/>
                <a:gd name="f456" fmla="*/ 1446213 f256 1"/>
                <a:gd name="f457" fmla="*/ 587375 f255 1"/>
                <a:gd name="f458" fmla="*/ 1465263 f256 1"/>
                <a:gd name="f459" fmla="*/ 590550 f255 1"/>
                <a:gd name="f460" fmla="*/ 1485900 f256 1"/>
                <a:gd name="f461" fmla="*/ 596900 f255 1"/>
                <a:gd name="f462" fmla="*/ 1500188 f256 1"/>
                <a:gd name="f463" fmla="*/ 600075 f255 1"/>
                <a:gd name="f464" fmla="*/ 1514475 f256 1"/>
                <a:gd name="f465" fmla="*/ 603250 f255 1"/>
                <a:gd name="f466" fmla="*/ 1528763 f256 1"/>
                <a:gd name="f467" fmla="*/ 606425 f255 1"/>
                <a:gd name="f468" fmla="*/ 1535113 f256 1"/>
                <a:gd name="f469" fmla="*/ 609600 f255 1"/>
                <a:gd name="f470" fmla="*/ 1555750 f256 1"/>
                <a:gd name="f471" fmla="*/ 614363 f255 1"/>
                <a:gd name="f472" fmla="*/ 1570038 f256 1"/>
                <a:gd name="f473" fmla="*/ 615950 f255 1"/>
                <a:gd name="f474" fmla="*/ 1581150 f256 1"/>
                <a:gd name="f475" fmla="*/ 620713 f255 1"/>
                <a:gd name="f476" fmla="*/ 1600200 f256 1"/>
                <a:gd name="f477" fmla="*/ 623888 f255 1"/>
                <a:gd name="f478" fmla="*/ 1604963 f256 1"/>
                <a:gd name="f479" fmla="*/ 1620838 f256 1"/>
                <a:gd name="f480" fmla="*/ 633413 f255 1"/>
                <a:gd name="f481" fmla="*/ 619125 f255 1"/>
                <a:gd name="f482" fmla="*/ 1616075 f256 1"/>
                <a:gd name="f483" fmla="*/ 598488 f255 1"/>
                <a:gd name="f484" fmla="*/ 1608138 f256 1"/>
                <a:gd name="f485" fmla="*/ 579438 f255 1"/>
                <a:gd name="f486" fmla="*/ 1589088 f256 1"/>
                <a:gd name="f487" fmla="*/ f257 1 f2"/>
                <a:gd name="f488" fmla="*/ f260 1 1620838"/>
                <a:gd name="f489" fmla="*/ f261 1 933450"/>
                <a:gd name="f490" fmla="*/ f262 1 1620838"/>
                <a:gd name="f491" fmla="*/ f263 1 933450"/>
                <a:gd name="f492" fmla="*/ f264 1 1620838"/>
                <a:gd name="f493" fmla="*/ f265 1 933450"/>
                <a:gd name="f494" fmla="*/ f266 1 1620838"/>
                <a:gd name="f495" fmla="*/ f267 1 933450"/>
                <a:gd name="f496" fmla="*/ f268 1 1620838"/>
                <a:gd name="f497" fmla="*/ f269 1 933450"/>
                <a:gd name="f498" fmla="*/ f270 1 1620838"/>
                <a:gd name="f499" fmla="*/ f271 1 933450"/>
                <a:gd name="f500" fmla="*/ f272 1 1620838"/>
                <a:gd name="f501" fmla="*/ f273 1 933450"/>
                <a:gd name="f502" fmla="*/ f274 1 1620838"/>
                <a:gd name="f503" fmla="*/ f275 1 933450"/>
                <a:gd name="f504" fmla="*/ f276 1 1620838"/>
                <a:gd name="f505" fmla="*/ f277 1 933450"/>
                <a:gd name="f506" fmla="*/ f278 1 1620838"/>
                <a:gd name="f507" fmla="*/ f279 1 933450"/>
                <a:gd name="f508" fmla="*/ f280 1 1620838"/>
                <a:gd name="f509" fmla="*/ f281 1 933450"/>
                <a:gd name="f510" fmla="*/ f282 1 1620838"/>
                <a:gd name="f511" fmla="*/ f283 1 933450"/>
                <a:gd name="f512" fmla="*/ f284 1 1620838"/>
                <a:gd name="f513" fmla="*/ f285 1 933450"/>
                <a:gd name="f514" fmla="*/ f286 1 1620838"/>
                <a:gd name="f515" fmla="*/ f287 1 933450"/>
                <a:gd name="f516" fmla="*/ f288 1 1620838"/>
                <a:gd name="f517" fmla="*/ f289 1 1620838"/>
                <a:gd name="f518" fmla="*/ f290 1 933450"/>
                <a:gd name="f519" fmla="*/ f291 1 1620838"/>
                <a:gd name="f520" fmla="*/ f292 1 933450"/>
                <a:gd name="f521" fmla="*/ f293 1 1620838"/>
                <a:gd name="f522" fmla="*/ f294 1 933450"/>
                <a:gd name="f523" fmla="*/ f295 1 1620838"/>
                <a:gd name="f524" fmla="*/ f296 1 933450"/>
                <a:gd name="f525" fmla="*/ f297 1 1620838"/>
                <a:gd name="f526" fmla="*/ f298 1 1620838"/>
                <a:gd name="f527" fmla="*/ f299 1 1620838"/>
                <a:gd name="f528" fmla="*/ f300 1 1620838"/>
                <a:gd name="f529" fmla="*/ f301 1 933450"/>
                <a:gd name="f530" fmla="*/ f302 1 1620838"/>
                <a:gd name="f531" fmla="*/ f303 1 933450"/>
                <a:gd name="f532" fmla="*/ f304 1 1620838"/>
                <a:gd name="f533" fmla="*/ f305 1 933450"/>
                <a:gd name="f534" fmla="*/ f306 1 1620838"/>
                <a:gd name="f535" fmla="*/ f307 1 933450"/>
                <a:gd name="f536" fmla="*/ f308 1 1620838"/>
                <a:gd name="f537" fmla="*/ f309 1 1620838"/>
                <a:gd name="f538" fmla="*/ f310 1 933450"/>
                <a:gd name="f539" fmla="*/ f311 1 1620838"/>
                <a:gd name="f540" fmla="*/ f312 1 933450"/>
                <a:gd name="f541" fmla="*/ f313 1 1620838"/>
                <a:gd name="f542" fmla="*/ f314 1 933450"/>
                <a:gd name="f543" fmla="*/ f315 1 1620838"/>
                <a:gd name="f544" fmla="*/ f316 1 933450"/>
                <a:gd name="f545" fmla="*/ f317 1 1620838"/>
                <a:gd name="f546" fmla="*/ f318 1 933450"/>
                <a:gd name="f547" fmla="*/ f319 1 1620838"/>
                <a:gd name="f548" fmla="*/ f320 1 933450"/>
                <a:gd name="f549" fmla="*/ f321 1 1620838"/>
                <a:gd name="f550" fmla="*/ f322 1 933450"/>
                <a:gd name="f551" fmla="*/ f323 1 1620838"/>
                <a:gd name="f552" fmla="*/ f324 1 933450"/>
                <a:gd name="f553" fmla="*/ f325 1 1620838"/>
                <a:gd name="f554" fmla="*/ f326 1 933450"/>
                <a:gd name="f555" fmla="*/ f327 1 1620838"/>
                <a:gd name="f556" fmla="*/ f328 1 933450"/>
                <a:gd name="f557" fmla="*/ f329 1 1620838"/>
                <a:gd name="f558" fmla="*/ f330 1 933450"/>
                <a:gd name="f559" fmla="*/ f331 1 1620838"/>
                <a:gd name="f560" fmla="*/ f332 1 933450"/>
                <a:gd name="f561" fmla="*/ f333 1 1620838"/>
                <a:gd name="f562" fmla="*/ f334 1 933450"/>
                <a:gd name="f563" fmla="*/ f335 1 1620838"/>
                <a:gd name="f564" fmla="*/ f336 1 933450"/>
                <a:gd name="f565" fmla="*/ f337 1 1620838"/>
                <a:gd name="f566" fmla="*/ f338 1 933450"/>
                <a:gd name="f567" fmla="*/ f339 1 1620838"/>
                <a:gd name="f568" fmla="*/ f340 1 933450"/>
                <a:gd name="f569" fmla="*/ f341 1 1620838"/>
                <a:gd name="f570" fmla="*/ f342 1 933450"/>
                <a:gd name="f571" fmla="*/ f343 1 1620838"/>
                <a:gd name="f572" fmla="*/ f344 1 933450"/>
                <a:gd name="f573" fmla="*/ f345 1 1620838"/>
                <a:gd name="f574" fmla="*/ f346 1 933450"/>
                <a:gd name="f575" fmla="*/ f347 1 1620838"/>
                <a:gd name="f576" fmla="*/ f348 1 933450"/>
                <a:gd name="f577" fmla="*/ f349 1 1620838"/>
                <a:gd name="f578" fmla="*/ f350 1 933450"/>
                <a:gd name="f579" fmla="*/ f351 1 1620838"/>
                <a:gd name="f580" fmla="*/ f352 1 933450"/>
                <a:gd name="f581" fmla="*/ f353 1 1620838"/>
                <a:gd name="f582" fmla="*/ f354 1 933450"/>
                <a:gd name="f583" fmla="*/ f355 1 1620838"/>
                <a:gd name="f584" fmla="*/ f356 1 933450"/>
                <a:gd name="f585" fmla="*/ f357 1 1620838"/>
                <a:gd name="f586" fmla="*/ f358 1 933450"/>
                <a:gd name="f587" fmla="*/ f359 1 1620838"/>
                <a:gd name="f588" fmla="*/ f360 1 933450"/>
                <a:gd name="f589" fmla="*/ f361 1 1620838"/>
                <a:gd name="f590" fmla="*/ f362 1 933450"/>
                <a:gd name="f591" fmla="*/ f363 1 1620838"/>
                <a:gd name="f592" fmla="*/ f364 1 933450"/>
                <a:gd name="f593" fmla="*/ f365 1 1620838"/>
                <a:gd name="f594" fmla="*/ f366 1 933450"/>
                <a:gd name="f595" fmla="*/ f367 1 1620838"/>
                <a:gd name="f596" fmla="*/ f368 1 1620838"/>
                <a:gd name="f597" fmla="*/ f369 1 1620838"/>
                <a:gd name="f598" fmla="*/ f370 1 933450"/>
                <a:gd name="f599" fmla="*/ f371 1 1620838"/>
                <a:gd name="f600" fmla="*/ f372 1 933450"/>
                <a:gd name="f601" fmla="*/ f373 1 1620838"/>
                <a:gd name="f602" fmla="*/ f374 1 933450"/>
                <a:gd name="f603" fmla="*/ f375 1 1620838"/>
                <a:gd name="f604" fmla="*/ f376 1 933450"/>
                <a:gd name="f605" fmla="*/ f377 1 1620838"/>
                <a:gd name="f606" fmla="*/ f378 1 933450"/>
                <a:gd name="f607" fmla="*/ f379 1 1620838"/>
                <a:gd name="f608" fmla="*/ f380 1 933450"/>
                <a:gd name="f609" fmla="*/ f381 1 933450"/>
                <a:gd name="f610" fmla="*/ f382 1 1620838"/>
                <a:gd name="f611" fmla="*/ f383 1 933450"/>
                <a:gd name="f612" fmla="*/ f384 1 1620838"/>
                <a:gd name="f613" fmla="*/ f385 1 933450"/>
                <a:gd name="f614" fmla="*/ f386 1 1620838"/>
                <a:gd name="f615" fmla="*/ f387 1 933450"/>
                <a:gd name="f616" fmla="*/ f388 1 1620838"/>
                <a:gd name="f617" fmla="*/ f389 1 933450"/>
                <a:gd name="f618" fmla="*/ f390 1 933450"/>
                <a:gd name="f619" fmla="*/ f391 1 1620838"/>
                <a:gd name="f620" fmla="*/ f392 1 933450"/>
                <a:gd name="f621" fmla="*/ f393 1 1620838"/>
                <a:gd name="f622" fmla="*/ f394 1 933450"/>
                <a:gd name="f623" fmla="*/ f395 1 1620838"/>
                <a:gd name="f624" fmla="*/ f396 1 933450"/>
                <a:gd name="f625" fmla="*/ f397 1 1620838"/>
                <a:gd name="f626" fmla="*/ f398 1 933450"/>
                <a:gd name="f627" fmla="*/ f399 1 933450"/>
                <a:gd name="f628" fmla="*/ f400 1 1620838"/>
                <a:gd name="f629" fmla="*/ f401 1 933450"/>
                <a:gd name="f630" fmla="*/ f402 1 1620838"/>
                <a:gd name="f631" fmla="*/ f403 1 933450"/>
                <a:gd name="f632" fmla="*/ f404 1 933450"/>
                <a:gd name="f633" fmla="*/ f405 1 1620838"/>
                <a:gd name="f634" fmla="*/ f406 1 933450"/>
                <a:gd name="f635" fmla="*/ f407 1 1620838"/>
                <a:gd name="f636" fmla="*/ f408 1 933450"/>
                <a:gd name="f637" fmla="*/ f409 1 1620838"/>
                <a:gd name="f638" fmla="*/ f410 1 933450"/>
                <a:gd name="f639" fmla="*/ f411 1 933450"/>
                <a:gd name="f640" fmla="*/ f412 1 1620838"/>
                <a:gd name="f641" fmla="*/ f413 1 933450"/>
                <a:gd name="f642" fmla="*/ f414 1 1620838"/>
                <a:gd name="f643" fmla="*/ f415 1 933450"/>
                <a:gd name="f644" fmla="*/ f416 1 1620838"/>
                <a:gd name="f645" fmla="*/ f417 1 1620838"/>
                <a:gd name="f646" fmla="*/ f418 1 933450"/>
                <a:gd name="f647" fmla="*/ f419 1 1620838"/>
                <a:gd name="f648" fmla="*/ f420 1 933450"/>
                <a:gd name="f649" fmla="*/ f421 1 1620838"/>
                <a:gd name="f650" fmla="*/ f422 1 933450"/>
                <a:gd name="f651" fmla="*/ f423 1 1620838"/>
                <a:gd name="f652" fmla="*/ f424 1 933450"/>
                <a:gd name="f653" fmla="*/ f425 1 1620838"/>
                <a:gd name="f654" fmla="*/ f426 1 933450"/>
                <a:gd name="f655" fmla="*/ f427 1 933450"/>
                <a:gd name="f656" fmla="*/ f428 1 1620838"/>
                <a:gd name="f657" fmla="*/ f429 1 933450"/>
                <a:gd name="f658" fmla="*/ f430 1 1620838"/>
                <a:gd name="f659" fmla="*/ f431 1 933450"/>
                <a:gd name="f660" fmla="*/ f432 1 1620838"/>
                <a:gd name="f661" fmla="*/ f433 1 933450"/>
                <a:gd name="f662" fmla="*/ f434 1 1620838"/>
                <a:gd name="f663" fmla="*/ f435 1 933450"/>
                <a:gd name="f664" fmla="*/ f436 1 1620838"/>
                <a:gd name="f665" fmla="*/ f437 1 933450"/>
                <a:gd name="f666" fmla="*/ f438 1 1620838"/>
                <a:gd name="f667" fmla="*/ f439 1 933450"/>
                <a:gd name="f668" fmla="*/ f440 1 1620838"/>
                <a:gd name="f669" fmla="*/ f441 1 933450"/>
                <a:gd name="f670" fmla="*/ f442 1 1620838"/>
                <a:gd name="f671" fmla="*/ f443 1 933450"/>
                <a:gd name="f672" fmla="*/ f444 1 1620838"/>
                <a:gd name="f673" fmla="*/ f445 1 933450"/>
                <a:gd name="f674" fmla="*/ f446 1 1620838"/>
                <a:gd name="f675" fmla="*/ f447 1 1620838"/>
                <a:gd name="f676" fmla="*/ f448 1 933450"/>
                <a:gd name="f677" fmla="*/ f449 1 933450"/>
                <a:gd name="f678" fmla="*/ f450 1 1620838"/>
                <a:gd name="f679" fmla="*/ f451 1 933450"/>
                <a:gd name="f680" fmla="*/ f452 1 1620838"/>
                <a:gd name="f681" fmla="*/ f453 1 933450"/>
                <a:gd name="f682" fmla="*/ f454 1 1620838"/>
                <a:gd name="f683" fmla="*/ f455 1 1620838"/>
                <a:gd name="f684" fmla="*/ f456 1 1620838"/>
                <a:gd name="f685" fmla="*/ f457 1 933450"/>
                <a:gd name="f686" fmla="*/ f458 1 1620838"/>
                <a:gd name="f687" fmla="*/ f459 1 933450"/>
                <a:gd name="f688" fmla="*/ f460 1 1620838"/>
                <a:gd name="f689" fmla="*/ f461 1 933450"/>
                <a:gd name="f690" fmla="*/ f462 1 1620838"/>
                <a:gd name="f691" fmla="*/ f463 1 933450"/>
                <a:gd name="f692" fmla="*/ f464 1 1620838"/>
                <a:gd name="f693" fmla="*/ f465 1 933450"/>
                <a:gd name="f694" fmla="*/ f466 1 1620838"/>
                <a:gd name="f695" fmla="*/ f467 1 933450"/>
                <a:gd name="f696" fmla="*/ f468 1 1620838"/>
                <a:gd name="f697" fmla="*/ f469 1 933450"/>
                <a:gd name="f698" fmla="*/ f470 1 1620838"/>
                <a:gd name="f699" fmla="*/ f471 1 933450"/>
                <a:gd name="f700" fmla="*/ f472 1 1620838"/>
                <a:gd name="f701" fmla="*/ f473 1 933450"/>
                <a:gd name="f702" fmla="*/ f474 1 1620838"/>
                <a:gd name="f703" fmla="*/ f475 1 933450"/>
                <a:gd name="f704" fmla="*/ f476 1 1620838"/>
                <a:gd name="f705" fmla="*/ f477 1 933450"/>
                <a:gd name="f706" fmla="*/ f478 1 1620838"/>
                <a:gd name="f707" fmla="*/ f479 1 1620838"/>
                <a:gd name="f708" fmla="*/ f480 1 933450"/>
                <a:gd name="f709" fmla="*/ f481 1 933450"/>
                <a:gd name="f710" fmla="*/ f482 1 1620838"/>
                <a:gd name="f711" fmla="*/ f483 1 933450"/>
                <a:gd name="f712" fmla="*/ f484 1 1620838"/>
                <a:gd name="f713" fmla="*/ f485 1 933450"/>
                <a:gd name="f714" fmla="*/ f486 1 1620838"/>
                <a:gd name="f715" fmla="*/ f5 1 f258"/>
                <a:gd name="f716" fmla="*/ f6 1 f258"/>
                <a:gd name="f717" fmla="*/ f5 1 f259"/>
                <a:gd name="f718" fmla="*/ f7 1 f259"/>
                <a:gd name="f719" fmla="+- f487 0 f1"/>
                <a:gd name="f720" fmla="*/ f488 1 f258"/>
                <a:gd name="f721" fmla="*/ f489 1 f259"/>
                <a:gd name="f722" fmla="*/ f490 1 f258"/>
                <a:gd name="f723" fmla="*/ f491 1 f259"/>
                <a:gd name="f724" fmla="*/ f492 1 f258"/>
                <a:gd name="f725" fmla="*/ f493 1 f259"/>
                <a:gd name="f726" fmla="*/ f494 1 f258"/>
                <a:gd name="f727" fmla="*/ f495 1 f259"/>
                <a:gd name="f728" fmla="*/ f496 1 f258"/>
                <a:gd name="f729" fmla="*/ f497 1 f259"/>
                <a:gd name="f730" fmla="*/ f498 1 f258"/>
                <a:gd name="f731" fmla="*/ f499 1 f259"/>
                <a:gd name="f732" fmla="*/ f500 1 f258"/>
                <a:gd name="f733" fmla="*/ f501 1 f259"/>
                <a:gd name="f734" fmla="*/ f502 1 f258"/>
                <a:gd name="f735" fmla="*/ f503 1 f259"/>
                <a:gd name="f736" fmla="*/ f504 1 f258"/>
                <a:gd name="f737" fmla="*/ f505 1 f259"/>
                <a:gd name="f738" fmla="*/ f506 1 f258"/>
                <a:gd name="f739" fmla="*/ f507 1 f259"/>
                <a:gd name="f740" fmla="*/ f508 1 f258"/>
                <a:gd name="f741" fmla="*/ f509 1 f259"/>
                <a:gd name="f742" fmla="*/ f510 1 f258"/>
                <a:gd name="f743" fmla="*/ f511 1 f259"/>
                <a:gd name="f744" fmla="*/ f512 1 f258"/>
                <a:gd name="f745" fmla="*/ f513 1 f259"/>
                <a:gd name="f746" fmla="*/ f514 1 f258"/>
                <a:gd name="f747" fmla="*/ f515 1 f259"/>
                <a:gd name="f748" fmla="*/ f516 1 f258"/>
                <a:gd name="f749" fmla="*/ f517 1 f258"/>
                <a:gd name="f750" fmla="*/ f518 1 f259"/>
                <a:gd name="f751" fmla="*/ f519 1 f258"/>
                <a:gd name="f752" fmla="*/ f520 1 f259"/>
                <a:gd name="f753" fmla="*/ f521 1 f258"/>
                <a:gd name="f754" fmla="*/ f522 1 f259"/>
                <a:gd name="f755" fmla="*/ f523 1 f258"/>
                <a:gd name="f756" fmla="*/ f524 1 f259"/>
                <a:gd name="f757" fmla="*/ f525 1 f258"/>
                <a:gd name="f758" fmla="*/ f526 1 f258"/>
                <a:gd name="f759" fmla="*/ f527 1 f258"/>
                <a:gd name="f760" fmla="*/ f528 1 f258"/>
                <a:gd name="f761" fmla="*/ f529 1 f259"/>
                <a:gd name="f762" fmla="*/ f530 1 f258"/>
                <a:gd name="f763" fmla="*/ f531 1 f259"/>
                <a:gd name="f764" fmla="*/ f532 1 f258"/>
                <a:gd name="f765" fmla="*/ f533 1 f259"/>
                <a:gd name="f766" fmla="*/ f534 1 f258"/>
                <a:gd name="f767" fmla="*/ f535 1 f259"/>
                <a:gd name="f768" fmla="*/ f536 1 f258"/>
                <a:gd name="f769" fmla="*/ f537 1 f258"/>
                <a:gd name="f770" fmla="*/ f538 1 f259"/>
                <a:gd name="f771" fmla="*/ f539 1 f258"/>
                <a:gd name="f772" fmla="*/ f540 1 f259"/>
                <a:gd name="f773" fmla="*/ f541 1 f258"/>
                <a:gd name="f774" fmla="*/ f542 1 f259"/>
                <a:gd name="f775" fmla="*/ f543 1 f258"/>
                <a:gd name="f776" fmla="*/ f544 1 f259"/>
                <a:gd name="f777" fmla="*/ f545 1 f258"/>
                <a:gd name="f778" fmla="*/ f546 1 f259"/>
                <a:gd name="f779" fmla="*/ f547 1 f258"/>
                <a:gd name="f780" fmla="*/ f548 1 f259"/>
                <a:gd name="f781" fmla="*/ f549 1 f258"/>
                <a:gd name="f782" fmla="*/ f550 1 f259"/>
                <a:gd name="f783" fmla="*/ f551 1 f258"/>
                <a:gd name="f784" fmla="*/ f552 1 f259"/>
                <a:gd name="f785" fmla="*/ f553 1 f258"/>
                <a:gd name="f786" fmla="*/ f554 1 f259"/>
                <a:gd name="f787" fmla="*/ f555 1 f258"/>
                <a:gd name="f788" fmla="*/ f556 1 f259"/>
                <a:gd name="f789" fmla="*/ f557 1 f258"/>
                <a:gd name="f790" fmla="*/ f558 1 f259"/>
                <a:gd name="f791" fmla="*/ f559 1 f258"/>
                <a:gd name="f792" fmla="*/ f560 1 f259"/>
                <a:gd name="f793" fmla="*/ f561 1 f258"/>
                <a:gd name="f794" fmla="*/ f562 1 f259"/>
                <a:gd name="f795" fmla="*/ f563 1 f258"/>
                <a:gd name="f796" fmla="*/ f564 1 f259"/>
                <a:gd name="f797" fmla="*/ f565 1 f258"/>
                <a:gd name="f798" fmla="*/ f566 1 f259"/>
                <a:gd name="f799" fmla="*/ f567 1 f258"/>
                <a:gd name="f800" fmla="*/ f568 1 f259"/>
                <a:gd name="f801" fmla="*/ f569 1 f258"/>
                <a:gd name="f802" fmla="*/ f570 1 f259"/>
                <a:gd name="f803" fmla="*/ f571 1 f258"/>
                <a:gd name="f804" fmla="*/ f572 1 f259"/>
                <a:gd name="f805" fmla="*/ f573 1 f258"/>
                <a:gd name="f806" fmla="*/ f574 1 f259"/>
                <a:gd name="f807" fmla="*/ f575 1 f258"/>
                <a:gd name="f808" fmla="*/ f576 1 f259"/>
                <a:gd name="f809" fmla="*/ f577 1 f258"/>
                <a:gd name="f810" fmla="*/ f578 1 f259"/>
                <a:gd name="f811" fmla="*/ f579 1 f258"/>
                <a:gd name="f812" fmla="*/ f580 1 f259"/>
                <a:gd name="f813" fmla="*/ f581 1 f258"/>
                <a:gd name="f814" fmla="*/ f582 1 f259"/>
                <a:gd name="f815" fmla="*/ f583 1 f258"/>
                <a:gd name="f816" fmla="*/ f584 1 f259"/>
                <a:gd name="f817" fmla="*/ f585 1 f258"/>
                <a:gd name="f818" fmla="*/ f586 1 f259"/>
                <a:gd name="f819" fmla="*/ f587 1 f258"/>
                <a:gd name="f820" fmla="*/ f588 1 f259"/>
                <a:gd name="f821" fmla="*/ f589 1 f258"/>
                <a:gd name="f822" fmla="*/ f590 1 f259"/>
                <a:gd name="f823" fmla="*/ f591 1 f258"/>
                <a:gd name="f824" fmla="*/ f592 1 f259"/>
                <a:gd name="f825" fmla="*/ f593 1 f258"/>
                <a:gd name="f826" fmla="*/ f594 1 f259"/>
                <a:gd name="f827" fmla="*/ f595 1 f258"/>
                <a:gd name="f828" fmla="*/ f596 1 f258"/>
                <a:gd name="f829" fmla="*/ f597 1 f258"/>
                <a:gd name="f830" fmla="*/ f598 1 f259"/>
                <a:gd name="f831" fmla="*/ f599 1 f258"/>
                <a:gd name="f832" fmla="*/ f600 1 f259"/>
                <a:gd name="f833" fmla="*/ f601 1 f258"/>
                <a:gd name="f834" fmla="*/ f602 1 f259"/>
                <a:gd name="f835" fmla="*/ f603 1 f258"/>
                <a:gd name="f836" fmla="*/ f604 1 f259"/>
                <a:gd name="f837" fmla="*/ f605 1 f258"/>
                <a:gd name="f838" fmla="*/ f606 1 f259"/>
                <a:gd name="f839" fmla="*/ f607 1 f258"/>
                <a:gd name="f840" fmla="*/ f608 1 f259"/>
                <a:gd name="f841" fmla="*/ f609 1 f259"/>
                <a:gd name="f842" fmla="*/ f610 1 f258"/>
                <a:gd name="f843" fmla="*/ f611 1 f259"/>
                <a:gd name="f844" fmla="*/ f612 1 f258"/>
                <a:gd name="f845" fmla="*/ f613 1 f259"/>
                <a:gd name="f846" fmla="*/ f614 1 f258"/>
                <a:gd name="f847" fmla="*/ f615 1 f259"/>
                <a:gd name="f848" fmla="*/ f616 1 f258"/>
                <a:gd name="f849" fmla="*/ f617 1 f259"/>
                <a:gd name="f850" fmla="*/ f618 1 f259"/>
                <a:gd name="f851" fmla="*/ f619 1 f258"/>
                <a:gd name="f852" fmla="*/ f620 1 f259"/>
                <a:gd name="f853" fmla="*/ f621 1 f258"/>
                <a:gd name="f854" fmla="*/ f622 1 f259"/>
                <a:gd name="f855" fmla="*/ f623 1 f258"/>
                <a:gd name="f856" fmla="*/ f624 1 f259"/>
                <a:gd name="f857" fmla="*/ f625 1 f258"/>
                <a:gd name="f858" fmla="*/ f626 1 f259"/>
                <a:gd name="f859" fmla="*/ f627 1 f259"/>
                <a:gd name="f860" fmla="*/ f628 1 f258"/>
                <a:gd name="f861" fmla="*/ f629 1 f259"/>
                <a:gd name="f862" fmla="*/ f630 1 f258"/>
                <a:gd name="f863" fmla="*/ f631 1 f259"/>
                <a:gd name="f864" fmla="*/ f632 1 f259"/>
                <a:gd name="f865" fmla="*/ f633 1 f258"/>
                <a:gd name="f866" fmla="*/ f634 1 f259"/>
                <a:gd name="f867" fmla="*/ f635 1 f258"/>
                <a:gd name="f868" fmla="*/ f636 1 f259"/>
                <a:gd name="f869" fmla="*/ f637 1 f258"/>
                <a:gd name="f870" fmla="*/ f638 1 f259"/>
                <a:gd name="f871" fmla="*/ f639 1 f259"/>
                <a:gd name="f872" fmla="*/ f640 1 f258"/>
                <a:gd name="f873" fmla="*/ f641 1 f259"/>
                <a:gd name="f874" fmla="*/ f642 1 f258"/>
                <a:gd name="f875" fmla="*/ f643 1 f259"/>
                <a:gd name="f876" fmla="*/ f644 1 f258"/>
                <a:gd name="f877" fmla="*/ f645 1 f258"/>
                <a:gd name="f878" fmla="*/ f646 1 f259"/>
                <a:gd name="f879" fmla="*/ f647 1 f258"/>
                <a:gd name="f880" fmla="*/ f648 1 f259"/>
                <a:gd name="f881" fmla="*/ f649 1 f258"/>
                <a:gd name="f882" fmla="*/ f650 1 f259"/>
                <a:gd name="f883" fmla="*/ f651 1 f258"/>
                <a:gd name="f884" fmla="*/ f652 1 f259"/>
                <a:gd name="f885" fmla="*/ f653 1 f258"/>
                <a:gd name="f886" fmla="*/ f654 1 f259"/>
                <a:gd name="f887" fmla="*/ f655 1 f259"/>
                <a:gd name="f888" fmla="*/ f656 1 f258"/>
                <a:gd name="f889" fmla="*/ f657 1 f259"/>
                <a:gd name="f890" fmla="*/ f658 1 f258"/>
                <a:gd name="f891" fmla="*/ f659 1 f259"/>
                <a:gd name="f892" fmla="*/ f660 1 f258"/>
                <a:gd name="f893" fmla="*/ f661 1 f259"/>
                <a:gd name="f894" fmla="*/ f662 1 f258"/>
                <a:gd name="f895" fmla="*/ f663 1 f259"/>
                <a:gd name="f896" fmla="*/ f664 1 f258"/>
                <a:gd name="f897" fmla="*/ f665 1 f259"/>
                <a:gd name="f898" fmla="*/ f666 1 f258"/>
                <a:gd name="f899" fmla="*/ f667 1 f259"/>
                <a:gd name="f900" fmla="*/ f668 1 f258"/>
                <a:gd name="f901" fmla="*/ f669 1 f259"/>
                <a:gd name="f902" fmla="*/ f670 1 f258"/>
                <a:gd name="f903" fmla="*/ f671 1 f259"/>
                <a:gd name="f904" fmla="*/ f672 1 f258"/>
                <a:gd name="f905" fmla="*/ f673 1 f259"/>
                <a:gd name="f906" fmla="*/ f674 1 f258"/>
                <a:gd name="f907" fmla="*/ f675 1 f258"/>
                <a:gd name="f908" fmla="*/ f676 1 f259"/>
                <a:gd name="f909" fmla="*/ f677 1 f259"/>
                <a:gd name="f910" fmla="*/ f678 1 f258"/>
                <a:gd name="f911" fmla="*/ f679 1 f259"/>
                <a:gd name="f912" fmla="*/ f680 1 f258"/>
                <a:gd name="f913" fmla="*/ f681 1 f259"/>
                <a:gd name="f914" fmla="*/ f682 1 f258"/>
                <a:gd name="f915" fmla="*/ f683 1 f258"/>
                <a:gd name="f916" fmla="*/ f684 1 f258"/>
                <a:gd name="f917" fmla="*/ f685 1 f259"/>
                <a:gd name="f918" fmla="*/ f686 1 f258"/>
                <a:gd name="f919" fmla="*/ f687 1 f259"/>
                <a:gd name="f920" fmla="*/ f688 1 f258"/>
                <a:gd name="f921" fmla="*/ f689 1 f259"/>
                <a:gd name="f922" fmla="*/ f690 1 f258"/>
                <a:gd name="f923" fmla="*/ f691 1 f259"/>
                <a:gd name="f924" fmla="*/ f692 1 f258"/>
                <a:gd name="f925" fmla="*/ f693 1 f259"/>
                <a:gd name="f926" fmla="*/ f694 1 f258"/>
                <a:gd name="f927" fmla="*/ f695 1 f259"/>
                <a:gd name="f928" fmla="*/ f696 1 f258"/>
                <a:gd name="f929" fmla="*/ f697 1 f259"/>
                <a:gd name="f930" fmla="*/ f698 1 f258"/>
                <a:gd name="f931" fmla="*/ f699 1 f259"/>
                <a:gd name="f932" fmla="*/ f700 1 f258"/>
                <a:gd name="f933" fmla="*/ f701 1 f259"/>
                <a:gd name="f934" fmla="*/ f702 1 f258"/>
                <a:gd name="f935" fmla="*/ f703 1 f259"/>
                <a:gd name="f936" fmla="*/ f704 1 f258"/>
                <a:gd name="f937" fmla="*/ f705 1 f259"/>
                <a:gd name="f938" fmla="*/ f706 1 f258"/>
                <a:gd name="f939" fmla="*/ f707 1 f258"/>
                <a:gd name="f940" fmla="*/ f708 1 f259"/>
                <a:gd name="f941" fmla="*/ f709 1 f259"/>
                <a:gd name="f942" fmla="*/ f710 1 f258"/>
                <a:gd name="f943" fmla="*/ f711 1 f259"/>
                <a:gd name="f944" fmla="*/ f712 1 f258"/>
                <a:gd name="f945" fmla="*/ f713 1 f259"/>
                <a:gd name="f946" fmla="*/ f714 1 f258"/>
                <a:gd name="f947" fmla="*/ f715 f253 1"/>
                <a:gd name="f948" fmla="*/ f716 f253 1"/>
                <a:gd name="f949" fmla="*/ f718 f254 1"/>
                <a:gd name="f950" fmla="*/ f717 f254 1"/>
                <a:gd name="f951" fmla="*/ f720 f253 1"/>
                <a:gd name="f952" fmla="*/ f721 f254 1"/>
                <a:gd name="f953" fmla="*/ f722 f253 1"/>
                <a:gd name="f954" fmla="*/ f723 f254 1"/>
                <a:gd name="f955" fmla="*/ f724 f253 1"/>
                <a:gd name="f956" fmla="*/ f725 f254 1"/>
                <a:gd name="f957" fmla="*/ f726 f253 1"/>
                <a:gd name="f958" fmla="*/ f727 f254 1"/>
                <a:gd name="f959" fmla="*/ f728 f253 1"/>
                <a:gd name="f960" fmla="*/ f729 f254 1"/>
                <a:gd name="f961" fmla="*/ f730 f253 1"/>
                <a:gd name="f962" fmla="*/ f731 f254 1"/>
                <a:gd name="f963" fmla="*/ f732 f253 1"/>
                <a:gd name="f964" fmla="*/ f733 f254 1"/>
                <a:gd name="f965" fmla="*/ f734 f253 1"/>
                <a:gd name="f966" fmla="*/ f735 f254 1"/>
                <a:gd name="f967" fmla="*/ f736 f253 1"/>
                <a:gd name="f968" fmla="*/ f737 f254 1"/>
                <a:gd name="f969" fmla="*/ f738 f253 1"/>
                <a:gd name="f970" fmla="*/ f739 f254 1"/>
                <a:gd name="f971" fmla="*/ f740 f253 1"/>
                <a:gd name="f972" fmla="*/ f741 f254 1"/>
                <a:gd name="f973" fmla="*/ f742 f253 1"/>
                <a:gd name="f974" fmla="*/ f743 f254 1"/>
                <a:gd name="f975" fmla="*/ f744 f253 1"/>
                <a:gd name="f976" fmla="*/ f745 f254 1"/>
                <a:gd name="f977" fmla="*/ f746 f253 1"/>
                <a:gd name="f978" fmla="*/ f747 f254 1"/>
                <a:gd name="f979" fmla="*/ f748 f253 1"/>
                <a:gd name="f980" fmla="*/ f749 f253 1"/>
                <a:gd name="f981" fmla="*/ f750 f254 1"/>
                <a:gd name="f982" fmla="*/ f751 f253 1"/>
                <a:gd name="f983" fmla="*/ f752 f254 1"/>
                <a:gd name="f984" fmla="*/ f753 f253 1"/>
                <a:gd name="f985" fmla="*/ f754 f254 1"/>
                <a:gd name="f986" fmla="*/ f755 f253 1"/>
                <a:gd name="f987" fmla="*/ f756 f254 1"/>
                <a:gd name="f988" fmla="*/ f757 f253 1"/>
                <a:gd name="f989" fmla="*/ f758 f253 1"/>
                <a:gd name="f990" fmla="*/ f759 f253 1"/>
                <a:gd name="f991" fmla="*/ f760 f253 1"/>
                <a:gd name="f992" fmla="*/ f761 f254 1"/>
                <a:gd name="f993" fmla="*/ f762 f253 1"/>
                <a:gd name="f994" fmla="*/ f763 f254 1"/>
                <a:gd name="f995" fmla="*/ f764 f253 1"/>
                <a:gd name="f996" fmla="*/ f765 f254 1"/>
                <a:gd name="f997" fmla="*/ f766 f253 1"/>
                <a:gd name="f998" fmla="*/ f767 f254 1"/>
                <a:gd name="f999" fmla="*/ f768 f253 1"/>
                <a:gd name="f1000" fmla="*/ f769 f253 1"/>
                <a:gd name="f1001" fmla="*/ f770 f254 1"/>
                <a:gd name="f1002" fmla="*/ f771 f253 1"/>
                <a:gd name="f1003" fmla="*/ f772 f254 1"/>
                <a:gd name="f1004" fmla="*/ f773 f253 1"/>
                <a:gd name="f1005" fmla="*/ f774 f254 1"/>
                <a:gd name="f1006" fmla="*/ f775 f253 1"/>
                <a:gd name="f1007" fmla="*/ f776 f254 1"/>
                <a:gd name="f1008" fmla="*/ f777 f253 1"/>
                <a:gd name="f1009" fmla="*/ f778 f254 1"/>
                <a:gd name="f1010" fmla="*/ f779 f253 1"/>
                <a:gd name="f1011" fmla="*/ f780 f254 1"/>
                <a:gd name="f1012" fmla="*/ f781 f253 1"/>
                <a:gd name="f1013" fmla="*/ f782 f254 1"/>
                <a:gd name="f1014" fmla="*/ f783 f253 1"/>
                <a:gd name="f1015" fmla="*/ f784 f254 1"/>
                <a:gd name="f1016" fmla="*/ f785 f253 1"/>
                <a:gd name="f1017" fmla="*/ f786 f254 1"/>
                <a:gd name="f1018" fmla="*/ f787 f253 1"/>
                <a:gd name="f1019" fmla="*/ f788 f254 1"/>
                <a:gd name="f1020" fmla="*/ f789 f253 1"/>
                <a:gd name="f1021" fmla="*/ f790 f254 1"/>
                <a:gd name="f1022" fmla="*/ f791 f253 1"/>
                <a:gd name="f1023" fmla="*/ f792 f254 1"/>
                <a:gd name="f1024" fmla="*/ f793 f253 1"/>
                <a:gd name="f1025" fmla="*/ f794 f254 1"/>
                <a:gd name="f1026" fmla="*/ f795 f253 1"/>
                <a:gd name="f1027" fmla="*/ f796 f254 1"/>
                <a:gd name="f1028" fmla="*/ f797 f253 1"/>
                <a:gd name="f1029" fmla="*/ f798 f254 1"/>
                <a:gd name="f1030" fmla="*/ f799 f253 1"/>
                <a:gd name="f1031" fmla="*/ f800 f254 1"/>
                <a:gd name="f1032" fmla="*/ f801 f253 1"/>
                <a:gd name="f1033" fmla="*/ f802 f254 1"/>
                <a:gd name="f1034" fmla="*/ f803 f253 1"/>
                <a:gd name="f1035" fmla="*/ f804 f254 1"/>
                <a:gd name="f1036" fmla="*/ f805 f253 1"/>
                <a:gd name="f1037" fmla="*/ f806 f254 1"/>
                <a:gd name="f1038" fmla="*/ f807 f253 1"/>
                <a:gd name="f1039" fmla="*/ f808 f254 1"/>
                <a:gd name="f1040" fmla="*/ f809 f253 1"/>
                <a:gd name="f1041" fmla="*/ f810 f254 1"/>
                <a:gd name="f1042" fmla="*/ f811 f253 1"/>
                <a:gd name="f1043" fmla="*/ f812 f254 1"/>
                <a:gd name="f1044" fmla="*/ f813 f253 1"/>
                <a:gd name="f1045" fmla="*/ f814 f254 1"/>
                <a:gd name="f1046" fmla="*/ f815 f253 1"/>
                <a:gd name="f1047" fmla="*/ f816 f254 1"/>
                <a:gd name="f1048" fmla="*/ f817 f253 1"/>
                <a:gd name="f1049" fmla="*/ f818 f254 1"/>
                <a:gd name="f1050" fmla="*/ f819 f253 1"/>
                <a:gd name="f1051" fmla="*/ f820 f254 1"/>
                <a:gd name="f1052" fmla="*/ f821 f253 1"/>
                <a:gd name="f1053" fmla="*/ f822 f254 1"/>
                <a:gd name="f1054" fmla="*/ f823 f253 1"/>
                <a:gd name="f1055" fmla="*/ f824 f254 1"/>
                <a:gd name="f1056" fmla="*/ f825 f253 1"/>
                <a:gd name="f1057" fmla="*/ f826 f254 1"/>
                <a:gd name="f1058" fmla="*/ f827 f253 1"/>
                <a:gd name="f1059" fmla="*/ f828 f253 1"/>
                <a:gd name="f1060" fmla="*/ f829 f253 1"/>
                <a:gd name="f1061" fmla="*/ f830 f254 1"/>
                <a:gd name="f1062" fmla="*/ f831 f253 1"/>
                <a:gd name="f1063" fmla="*/ f832 f254 1"/>
                <a:gd name="f1064" fmla="*/ f833 f253 1"/>
                <a:gd name="f1065" fmla="*/ f834 f254 1"/>
                <a:gd name="f1066" fmla="*/ f835 f253 1"/>
                <a:gd name="f1067" fmla="*/ f836 f254 1"/>
                <a:gd name="f1068" fmla="*/ f837 f253 1"/>
                <a:gd name="f1069" fmla="*/ f838 f254 1"/>
                <a:gd name="f1070" fmla="*/ f839 f253 1"/>
                <a:gd name="f1071" fmla="*/ f840 f254 1"/>
                <a:gd name="f1072" fmla="*/ f841 f254 1"/>
                <a:gd name="f1073" fmla="*/ f842 f253 1"/>
                <a:gd name="f1074" fmla="*/ f843 f254 1"/>
                <a:gd name="f1075" fmla="*/ f844 f253 1"/>
                <a:gd name="f1076" fmla="*/ f845 f254 1"/>
                <a:gd name="f1077" fmla="*/ f846 f253 1"/>
                <a:gd name="f1078" fmla="*/ f847 f254 1"/>
                <a:gd name="f1079" fmla="*/ f848 f253 1"/>
                <a:gd name="f1080" fmla="*/ f849 f254 1"/>
                <a:gd name="f1081" fmla="*/ f850 f254 1"/>
                <a:gd name="f1082" fmla="*/ f851 f253 1"/>
                <a:gd name="f1083" fmla="*/ f852 f254 1"/>
                <a:gd name="f1084" fmla="*/ f853 f253 1"/>
                <a:gd name="f1085" fmla="*/ f854 f254 1"/>
                <a:gd name="f1086" fmla="*/ f855 f253 1"/>
                <a:gd name="f1087" fmla="*/ f856 f254 1"/>
                <a:gd name="f1088" fmla="*/ f857 f253 1"/>
                <a:gd name="f1089" fmla="*/ f858 f254 1"/>
                <a:gd name="f1090" fmla="*/ f859 f254 1"/>
                <a:gd name="f1091" fmla="*/ f860 f253 1"/>
                <a:gd name="f1092" fmla="*/ f861 f254 1"/>
                <a:gd name="f1093" fmla="*/ f862 f253 1"/>
                <a:gd name="f1094" fmla="*/ f863 f254 1"/>
                <a:gd name="f1095" fmla="*/ f864 f254 1"/>
                <a:gd name="f1096" fmla="*/ f865 f253 1"/>
                <a:gd name="f1097" fmla="*/ f866 f254 1"/>
                <a:gd name="f1098" fmla="*/ f867 f253 1"/>
                <a:gd name="f1099" fmla="*/ f868 f254 1"/>
                <a:gd name="f1100" fmla="*/ f869 f253 1"/>
                <a:gd name="f1101" fmla="*/ f870 f254 1"/>
                <a:gd name="f1102" fmla="*/ f871 f254 1"/>
                <a:gd name="f1103" fmla="*/ f872 f253 1"/>
                <a:gd name="f1104" fmla="*/ f873 f254 1"/>
                <a:gd name="f1105" fmla="*/ f874 f253 1"/>
                <a:gd name="f1106" fmla="*/ f875 f254 1"/>
                <a:gd name="f1107" fmla="*/ f876 f253 1"/>
                <a:gd name="f1108" fmla="*/ f877 f253 1"/>
                <a:gd name="f1109" fmla="*/ f878 f254 1"/>
                <a:gd name="f1110" fmla="*/ f879 f253 1"/>
                <a:gd name="f1111" fmla="*/ f880 f254 1"/>
                <a:gd name="f1112" fmla="*/ f881 f253 1"/>
                <a:gd name="f1113" fmla="*/ f882 f254 1"/>
                <a:gd name="f1114" fmla="*/ f883 f253 1"/>
                <a:gd name="f1115" fmla="*/ f884 f254 1"/>
                <a:gd name="f1116" fmla="*/ f885 f253 1"/>
                <a:gd name="f1117" fmla="*/ f886 f254 1"/>
                <a:gd name="f1118" fmla="*/ f887 f254 1"/>
                <a:gd name="f1119" fmla="*/ f888 f253 1"/>
                <a:gd name="f1120" fmla="*/ f889 f254 1"/>
                <a:gd name="f1121" fmla="*/ f890 f253 1"/>
                <a:gd name="f1122" fmla="*/ f891 f254 1"/>
                <a:gd name="f1123" fmla="*/ f892 f253 1"/>
                <a:gd name="f1124" fmla="*/ f893 f254 1"/>
                <a:gd name="f1125" fmla="*/ f894 f253 1"/>
                <a:gd name="f1126" fmla="*/ f895 f254 1"/>
                <a:gd name="f1127" fmla="*/ f896 f253 1"/>
                <a:gd name="f1128" fmla="*/ f897 f254 1"/>
                <a:gd name="f1129" fmla="*/ f898 f253 1"/>
                <a:gd name="f1130" fmla="*/ f899 f254 1"/>
                <a:gd name="f1131" fmla="*/ f900 f253 1"/>
                <a:gd name="f1132" fmla="*/ f901 f254 1"/>
                <a:gd name="f1133" fmla="*/ f902 f253 1"/>
                <a:gd name="f1134" fmla="*/ f903 f254 1"/>
                <a:gd name="f1135" fmla="*/ f904 f253 1"/>
                <a:gd name="f1136" fmla="*/ f905 f254 1"/>
                <a:gd name="f1137" fmla="*/ f906 f253 1"/>
                <a:gd name="f1138" fmla="*/ f907 f253 1"/>
                <a:gd name="f1139" fmla="*/ f908 f254 1"/>
                <a:gd name="f1140" fmla="*/ f909 f254 1"/>
                <a:gd name="f1141" fmla="*/ f910 f253 1"/>
                <a:gd name="f1142" fmla="*/ f911 f254 1"/>
                <a:gd name="f1143" fmla="*/ f912 f253 1"/>
                <a:gd name="f1144" fmla="*/ f913 f254 1"/>
                <a:gd name="f1145" fmla="*/ f914 f253 1"/>
                <a:gd name="f1146" fmla="*/ f915 f253 1"/>
                <a:gd name="f1147" fmla="*/ f916 f253 1"/>
                <a:gd name="f1148" fmla="*/ f917 f254 1"/>
                <a:gd name="f1149" fmla="*/ f918 f253 1"/>
                <a:gd name="f1150" fmla="*/ f919 f254 1"/>
                <a:gd name="f1151" fmla="*/ f920 f253 1"/>
                <a:gd name="f1152" fmla="*/ f921 f254 1"/>
                <a:gd name="f1153" fmla="*/ f922 f253 1"/>
                <a:gd name="f1154" fmla="*/ f923 f254 1"/>
                <a:gd name="f1155" fmla="*/ f924 f253 1"/>
                <a:gd name="f1156" fmla="*/ f925 f254 1"/>
                <a:gd name="f1157" fmla="*/ f926 f253 1"/>
                <a:gd name="f1158" fmla="*/ f927 f254 1"/>
                <a:gd name="f1159" fmla="*/ f928 f253 1"/>
                <a:gd name="f1160" fmla="*/ f929 f254 1"/>
                <a:gd name="f1161" fmla="*/ f930 f253 1"/>
                <a:gd name="f1162" fmla="*/ f931 f254 1"/>
                <a:gd name="f1163" fmla="*/ f932 f253 1"/>
                <a:gd name="f1164" fmla="*/ f933 f254 1"/>
                <a:gd name="f1165" fmla="*/ f934 f253 1"/>
                <a:gd name="f1166" fmla="*/ f935 f254 1"/>
                <a:gd name="f1167" fmla="*/ f936 f253 1"/>
                <a:gd name="f1168" fmla="*/ f937 f254 1"/>
                <a:gd name="f1169" fmla="*/ f938 f253 1"/>
                <a:gd name="f1170" fmla="*/ f939 f253 1"/>
                <a:gd name="f1171" fmla="*/ f940 f254 1"/>
                <a:gd name="f1172" fmla="*/ f941 f254 1"/>
                <a:gd name="f1173" fmla="*/ f942 f253 1"/>
                <a:gd name="f1174" fmla="*/ f943 f254 1"/>
                <a:gd name="f1175" fmla="*/ f944 f253 1"/>
                <a:gd name="f1176" fmla="*/ f945 f254 1"/>
                <a:gd name="f1177" fmla="*/ f946 f2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9">
                  <a:pos x="f951" y="f952"/>
                </a:cxn>
                <a:cxn ang="f719">
                  <a:pos x="f951" y="f952"/>
                </a:cxn>
                <a:cxn ang="f719">
                  <a:pos x="f953" y="f954"/>
                </a:cxn>
                <a:cxn ang="f719">
                  <a:pos x="f955" y="f956"/>
                </a:cxn>
                <a:cxn ang="f719">
                  <a:pos x="f957" y="f958"/>
                </a:cxn>
                <a:cxn ang="f719">
                  <a:pos x="f959" y="f960"/>
                </a:cxn>
                <a:cxn ang="f719">
                  <a:pos x="f961" y="f962"/>
                </a:cxn>
                <a:cxn ang="f719">
                  <a:pos x="f963" y="f964"/>
                </a:cxn>
                <a:cxn ang="f719">
                  <a:pos x="f965" y="f966"/>
                </a:cxn>
                <a:cxn ang="f719">
                  <a:pos x="f967" y="f968"/>
                </a:cxn>
                <a:cxn ang="f719">
                  <a:pos x="f969" y="f970"/>
                </a:cxn>
                <a:cxn ang="f719">
                  <a:pos x="f971" y="f972"/>
                </a:cxn>
                <a:cxn ang="f719">
                  <a:pos x="f973" y="f974"/>
                </a:cxn>
                <a:cxn ang="f719">
                  <a:pos x="f975" y="f976"/>
                </a:cxn>
                <a:cxn ang="f719">
                  <a:pos x="f977" y="f978"/>
                </a:cxn>
                <a:cxn ang="f719">
                  <a:pos x="f979" y="f978"/>
                </a:cxn>
                <a:cxn ang="f719">
                  <a:pos x="f980" y="f981"/>
                </a:cxn>
                <a:cxn ang="f719">
                  <a:pos x="f982" y="f983"/>
                </a:cxn>
                <a:cxn ang="f719">
                  <a:pos x="f984" y="f985"/>
                </a:cxn>
                <a:cxn ang="f719">
                  <a:pos x="f986" y="f987"/>
                </a:cxn>
                <a:cxn ang="f719">
                  <a:pos x="f988" y="f983"/>
                </a:cxn>
                <a:cxn ang="f719">
                  <a:pos x="f989" y="f978"/>
                </a:cxn>
                <a:cxn ang="f719">
                  <a:pos x="f990" y="f976"/>
                </a:cxn>
                <a:cxn ang="f719">
                  <a:pos x="f991" y="f992"/>
                </a:cxn>
                <a:cxn ang="f719">
                  <a:pos x="f993" y="f994"/>
                </a:cxn>
                <a:cxn ang="f719">
                  <a:pos x="f995" y="f996"/>
                </a:cxn>
                <a:cxn ang="f719">
                  <a:pos x="f995" y="f996"/>
                </a:cxn>
                <a:cxn ang="f719">
                  <a:pos x="f997" y="f998"/>
                </a:cxn>
                <a:cxn ang="f719">
                  <a:pos x="f999" y="f974"/>
                </a:cxn>
                <a:cxn ang="f719">
                  <a:pos x="f1000" y="f1001"/>
                </a:cxn>
                <a:cxn ang="f719">
                  <a:pos x="f1002" y="f1003"/>
                </a:cxn>
                <a:cxn ang="f719">
                  <a:pos x="f1004" y="f1005"/>
                </a:cxn>
                <a:cxn ang="f719">
                  <a:pos x="f1006" y="f1007"/>
                </a:cxn>
                <a:cxn ang="f719">
                  <a:pos x="f1008" y="f1009"/>
                </a:cxn>
                <a:cxn ang="f719">
                  <a:pos x="f1010" y="f1011"/>
                </a:cxn>
                <a:cxn ang="f719">
                  <a:pos x="f1012" y="f1013"/>
                </a:cxn>
                <a:cxn ang="f719">
                  <a:pos x="f1014" y="f1015"/>
                </a:cxn>
                <a:cxn ang="f719">
                  <a:pos x="f1014" y="f1015"/>
                </a:cxn>
                <a:cxn ang="f719">
                  <a:pos x="f1016" y="f1017"/>
                </a:cxn>
                <a:cxn ang="f719">
                  <a:pos x="f1018" y="f1019"/>
                </a:cxn>
                <a:cxn ang="f719">
                  <a:pos x="f1020" y="f1021"/>
                </a:cxn>
                <a:cxn ang="f719">
                  <a:pos x="f1022" y="f1023"/>
                </a:cxn>
                <a:cxn ang="f719">
                  <a:pos x="f1024" y="f1025"/>
                </a:cxn>
                <a:cxn ang="f719">
                  <a:pos x="f1026" y="f1027"/>
                </a:cxn>
                <a:cxn ang="f719">
                  <a:pos x="f1028" y="f1029"/>
                </a:cxn>
                <a:cxn ang="f719">
                  <a:pos x="f1030" y="f1031"/>
                </a:cxn>
                <a:cxn ang="f719">
                  <a:pos x="f1032" y="f1033"/>
                </a:cxn>
                <a:cxn ang="f719">
                  <a:pos x="f1034" y="f1035"/>
                </a:cxn>
                <a:cxn ang="f719">
                  <a:pos x="f1036" y="f1037"/>
                </a:cxn>
                <a:cxn ang="f719">
                  <a:pos x="f1038" y="f1039"/>
                </a:cxn>
                <a:cxn ang="f719">
                  <a:pos x="f1040" y="f1041"/>
                </a:cxn>
                <a:cxn ang="f719">
                  <a:pos x="f1042" y="f1043"/>
                </a:cxn>
                <a:cxn ang="f719">
                  <a:pos x="f1044" y="f1045"/>
                </a:cxn>
                <a:cxn ang="f719">
                  <a:pos x="f1046" y="f1047"/>
                </a:cxn>
                <a:cxn ang="f719">
                  <a:pos x="f1048" y="f1049"/>
                </a:cxn>
                <a:cxn ang="f719">
                  <a:pos x="f1050" y="f1051"/>
                </a:cxn>
                <a:cxn ang="f719">
                  <a:pos x="f1052" y="f1053"/>
                </a:cxn>
                <a:cxn ang="f719">
                  <a:pos x="f1054" y="f1055"/>
                </a:cxn>
                <a:cxn ang="f719">
                  <a:pos x="f1056" y="f1057"/>
                </a:cxn>
                <a:cxn ang="f719">
                  <a:pos x="f1058" y="f960"/>
                </a:cxn>
                <a:cxn ang="f719">
                  <a:pos x="f1059" y="f958"/>
                </a:cxn>
                <a:cxn ang="f719">
                  <a:pos x="f1060" y="f1061"/>
                </a:cxn>
                <a:cxn ang="f719">
                  <a:pos x="f1062" y="f1063"/>
                </a:cxn>
                <a:cxn ang="f719">
                  <a:pos x="f1064" y="f1065"/>
                </a:cxn>
                <a:cxn ang="f719">
                  <a:pos x="f1066" y="f1067"/>
                </a:cxn>
                <a:cxn ang="f719">
                  <a:pos x="f1068" y="f1069"/>
                </a:cxn>
                <a:cxn ang="f719">
                  <a:pos x="f1070" y="f1071"/>
                </a:cxn>
                <a:cxn ang="f719">
                  <a:pos x="f1070" y="f1072"/>
                </a:cxn>
                <a:cxn ang="f719">
                  <a:pos x="f1073" y="f1074"/>
                </a:cxn>
                <a:cxn ang="f719">
                  <a:pos x="f1075" y="f1076"/>
                </a:cxn>
                <a:cxn ang="f719">
                  <a:pos x="f1077" y="f1078"/>
                </a:cxn>
                <a:cxn ang="f719">
                  <a:pos x="f1079" y="f1080"/>
                </a:cxn>
                <a:cxn ang="f719">
                  <a:pos x="f1060" y="f1081"/>
                </a:cxn>
                <a:cxn ang="f719">
                  <a:pos x="f1082" y="f1083"/>
                </a:cxn>
                <a:cxn ang="f719">
                  <a:pos x="f1084" y="f1085"/>
                </a:cxn>
                <a:cxn ang="f719">
                  <a:pos x="f1086" y="f1087"/>
                </a:cxn>
                <a:cxn ang="f719">
                  <a:pos x="f1088" y="f1089"/>
                </a:cxn>
                <a:cxn ang="f719">
                  <a:pos x="f1044" y="f1090"/>
                </a:cxn>
                <a:cxn ang="f719">
                  <a:pos x="f1091" y="f1092"/>
                </a:cxn>
                <a:cxn ang="f719">
                  <a:pos x="f1093" y="f1094"/>
                </a:cxn>
                <a:cxn ang="f719">
                  <a:pos x="f1026" y="f1095"/>
                </a:cxn>
                <a:cxn ang="f719">
                  <a:pos x="f1096" y="f1097"/>
                </a:cxn>
                <a:cxn ang="f719">
                  <a:pos x="f1098" y="f1099"/>
                </a:cxn>
                <a:cxn ang="f719">
                  <a:pos x="f1100" y="f1101"/>
                </a:cxn>
                <a:cxn ang="f719">
                  <a:pos x="f988" y="f1102"/>
                </a:cxn>
                <a:cxn ang="f719">
                  <a:pos x="f1103" y="f1104"/>
                </a:cxn>
                <a:cxn ang="f719">
                  <a:pos x="f1105" y="f1106"/>
                </a:cxn>
                <a:cxn ang="f719">
                  <a:pos x="f1107" y="f1106"/>
                </a:cxn>
                <a:cxn ang="f719">
                  <a:pos x="f1108" y="f1109"/>
                </a:cxn>
                <a:cxn ang="f719">
                  <a:pos x="f1110" y="f1111"/>
                </a:cxn>
                <a:cxn ang="f719">
                  <a:pos x="f1112" y="f1113"/>
                </a:cxn>
                <a:cxn ang="f719">
                  <a:pos x="f1114" y="f1115"/>
                </a:cxn>
                <a:cxn ang="f719">
                  <a:pos x="f1116" y="f1117"/>
                </a:cxn>
                <a:cxn ang="f719">
                  <a:pos x="f967" y="f1118"/>
                </a:cxn>
                <a:cxn ang="f719">
                  <a:pos x="f1119" y="f1120"/>
                </a:cxn>
                <a:cxn ang="f719">
                  <a:pos x="f1121" y="f1122"/>
                </a:cxn>
                <a:cxn ang="f719">
                  <a:pos x="f1123" y="f1124"/>
                </a:cxn>
                <a:cxn ang="f719">
                  <a:pos x="f1125" y="f1126"/>
                </a:cxn>
                <a:cxn ang="f719">
                  <a:pos x="f1127" y="f1128"/>
                </a:cxn>
                <a:cxn ang="f719">
                  <a:pos x="f1129" y="f1130"/>
                </a:cxn>
                <a:cxn ang="f719">
                  <a:pos x="f1131" y="f1132"/>
                </a:cxn>
                <a:cxn ang="f719">
                  <a:pos x="f1133" y="f1134"/>
                </a:cxn>
                <a:cxn ang="f719">
                  <a:pos x="f1135" y="f1136"/>
                </a:cxn>
                <a:cxn ang="f719">
                  <a:pos x="f1137" y="f1136"/>
                </a:cxn>
                <a:cxn ang="f719">
                  <a:pos x="f1138" y="f1139"/>
                </a:cxn>
                <a:cxn ang="f719">
                  <a:pos x="f953" y="f1140"/>
                </a:cxn>
                <a:cxn ang="f719">
                  <a:pos x="f1141" y="f1142"/>
                </a:cxn>
                <a:cxn ang="f719">
                  <a:pos x="f1143" y="f1144"/>
                </a:cxn>
                <a:cxn ang="f719">
                  <a:pos x="f1145" y="f1080"/>
                </a:cxn>
                <a:cxn ang="f719">
                  <a:pos x="f1146" y="f1080"/>
                </a:cxn>
                <a:cxn ang="f719">
                  <a:pos x="f1147" y="f1148"/>
                </a:cxn>
                <a:cxn ang="f719">
                  <a:pos x="f1149" y="f1150"/>
                </a:cxn>
                <a:cxn ang="f719">
                  <a:pos x="f1151" y="f1152"/>
                </a:cxn>
                <a:cxn ang="f719">
                  <a:pos x="f1153" y="f1154"/>
                </a:cxn>
                <a:cxn ang="f719">
                  <a:pos x="f1155" y="f1156"/>
                </a:cxn>
                <a:cxn ang="f719">
                  <a:pos x="f1157" y="f1158"/>
                </a:cxn>
                <a:cxn ang="f719">
                  <a:pos x="f1159" y="f1160"/>
                </a:cxn>
                <a:cxn ang="f719">
                  <a:pos x="f1161" y="f1162"/>
                </a:cxn>
                <a:cxn ang="f719">
                  <a:pos x="f1163" y="f1164"/>
                </a:cxn>
                <a:cxn ang="f719">
                  <a:pos x="f1165" y="f1166"/>
                </a:cxn>
                <a:cxn ang="f719">
                  <a:pos x="f1167" y="f1168"/>
                </a:cxn>
                <a:cxn ang="f719">
                  <a:pos x="f1169" y="f1083"/>
                </a:cxn>
                <a:cxn ang="f719">
                  <a:pos x="f1170" y="f1171"/>
                </a:cxn>
                <a:cxn ang="f719">
                  <a:pos x="f1170" y="f1172"/>
                </a:cxn>
                <a:cxn ang="f719">
                  <a:pos x="f1173" y="f1174"/>
                </a:cxn>
                <a:cxn ang="f719">
                  <a:pos x="f1175" y="f1148"/>
                </a:cxn>
                <a:cxn ang="f719">
                  <a:pos x="f1167" y="f1176"/>
                </a:cxn>
                <a:cxn ang="f719">
                  <a:pos x="f1177" y="f1134"/>
                </a:cxn>
                <a:cxn ang="f719">
                  <a:pos x="f951" y="f952"/>
                </a:cxn>
              </a:cxnLst>
              <a:rect l="f947" t="f950" r="f948" b="f949"/>
              <a:pathLst>
                <a:path w="1620838" h="933450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5"/>
                  </a:lnTo>
                  <a:cubicBezTo>
                    <a:pt x="f37" y="f38"/>
                    <a:pt x="f39" y="f40"/>
                    <a:pt x="f41" y="f40"/>
                  </a:cubicBezTo>
                  <a:lnTo>
                    <a:pt x="f42" y="f43"/>
                  </a:lnTo>
                  <a:lnTo>
                    <a:pt x="f44" y="f5"/>
                  </a:lnTo>
                  <a:lnTo>
                    <a:pt x="f45" y="f46"/>
                  </a:lnTo>
                  <a:lnTo>
                    <a:pt x="f47" y="f43"/>
                  </a:lnTo>
                  <a:lnTo>
                    <a:pt x="f48" y="f35"/>
                  </a:lnTo>
                  <a:lnTo>
                    <a:pt x="f49" y="f33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31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25" y="f96"/>
                  </a:lnTo>
                  <a:lnTo>
                    <a:pt x="f97" y="f83"/>
                  </a:lnTo>
                  <a:lnTo>
                    <a:pt x="f98" y="f99"/>
                  </a:lnTo>
                  <a:cubicBezTo>
                    <a:pt x="f100" y="f101"/>
                    <a:pt x="f80" y="f102"/>
                    <a:pt x="f80" y="f103"/>
                  </a:cubicBez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7"/>
                  </a:lnTo>
                  <a:lnTo>
                    <a:pt x="f117" y="f15"/>
                  </a:lnTo>
                  <a:lnTo>
                    <a:pt x="f118" y="f119"/>
                  </a:lnTo>
                  <a:lnTo>
                    <a:pt x="f53" y="f120"/>
                  </a:lnTo>
                  <a:cubicBezTo>
                    <a:pt x="f121" y="f122"/>
                    <a:pt x="f33" y="f123"/>
                    <a:pt x="f33" y="f124"/>
                  </a:cubicBezTo>
                  <a:lnTo>
                    <a:pt x="f125" y="f126"/>
                  </a:lnTo>
                  <a:lnTo>
                    <a:pt x="f40" y="f52"/>
                  </a:lnTo>
                  <a:lnTo>
                    <a:pt x="f5" y="f50"/>
                  </a:lnTo>
                  <a:lnTo>
                    <a:pt x="f5" y="f127"/>
                  </a:lnTo>
                  <a:lnTo>
                    <a:pt x="f46" y="f128"/>
                  </a:lnTo>
                  <a:lnTo>
                    <a:pt x="f35" y="f47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18" y="f133"/>
                  </a:lnTo>
                  <a:lnTo>
                    <a:pt x="f31" y="f134"/>
                  </a:lnTo>
                  <a:lnTo>
                    <a:pt x="f60" y="f135"/>
                  </a:lnTo>
                  <a:lnTo>
                    <a:pt x="f62" y="f136"/>
                  </a:lnTo>
                  <a:lnTo>
                    <a:pt x="f66" y="f137"/>
                  </a:lnTo>
                  <a:lnTo>
                    <a:pt x="f80" y="f138"/>
                  </a:lnTo>
                  <a:lnTo>
                    <a:pt x="f139" y="f140"/>
                  </a:lnTo>
                  <a:lnTo>
                    <a:pt x="f141" y="f142"/>
                  </a:lnTo>
                  <a:lnTo>
                    <a:pt x="f85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47" y="f150"/>
                  </a:lnTo>
                  <a:lnTo>
                    <a:pt x="f151" y="f152"/>
                  </a:lnTo>
                  <a:lnTo>
                    <a:pt x="f153" y="f7"/>
                  </a:lnTo>
                  <a:lnTo>
                    <a:pt x="f154" y="f7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2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cubicBezTo>
                    <a:pt x="f172" y="f173"/>
                    <a:pt x="f174" y="f175"/>
                    <a:pt x="f176" y="f34"/>
                  </a:cubicBez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6"/>
                  </a:lnTo>
                  <a:lnTo>
                    <a:pt x="f188" y="f189"/>
                  </a:lnTo>
                  <a:cubicBezTo>
                    <a:pt x="f190" y="f191"/>
                    <a:pt x="f192" y="f193"/>
                    <a:pt x="f10" y="f193"/>
                  </a:cubicBezTo>
                  <a:lnTo>
                    <a:pt x="f194" y="f195"/>
                  </a:lnTo>
                  <a:cubicBezTo>
                    <a:pt x="f196" y="f197"/>
                    <a:pt x="f198" y="f199"/>
                    <a:pt x="f200" y="f201"/>
                  </a:cubicBezTo>
                  <a:cubicBezTo>
                    <a:pt x="f202" y="f203"/>
                    <a:pt x="f204" y="f205"/>
                    <a:pt x="f206" y="f132"/>
                  </a:cubicBezTo>
                  <a:cubicBezTo>
                    <a:pt x="f207" y="f208"/>
                    <a:pt x="f209" y="f132"/>
                    <a:pt x="f210" y="f132"/>
                  </a:cubicBezTo>
                  <a:lnTo>
                    <a:pt x="f211" y="f212"/>
                  </a:lnTo>
                  <a:cubicBezTo>
                    <a:pt x="f213" y="f214"/>
                    <a:pt x="f215" y="f216"/>
                    <a:pt x="f217" y="f216"/>
                  </a:cubicBez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2" y="f233"/>
                  </a:cubicBezTo>
                  <a:lnTo>
                    <a:pt x="f234" y="f151"/>
                  </a:lnTo>
                  <a:lnTo>
                    <a:pt x="f235" y="f236"/>
                  </a:lnTo>
                  <a:lnTo>
                    <a:pt x="f237" y="f238"/>
                  </a:lnTo>
                  <a:cubicBezTo>
                    <a:pt x="f239" y="f240"/>
                    <a:pt x="f241" y="f242"/>
                    <a:pt x="f243" y="f242"/>
                  </a:cubicBezTo>
                  <a:lnTo>
                    <a:pt x="f244" y="f134"/>
                  </a:lnTo>
                  <a:lnTo>
                    <a:pt x="f6" y="f245"/>
                  </a:lnTo>
                  <a:lnTo>
                    <a:pt x="f6" y="f246"/>
                  </a:lnTo>
                  <a:lnTo>
                    <a:pt x="f247" y="f248"/>
                  </a:lnTo>
                  <a:lnTo>
                    <a:pt x="f249" y="f212"/>
                  </a:lnTo>
                  <a:lnTo>
                    <a:pt x="f243" y="f250"/>
                  </a:lnTo>
                  <a:lnTo>
                    <a:pt x="f251" y="f184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E2F0D9"/>
            </a:solidFill>
            <a:ln w="3172" cap="flat">
              <a:solidFill>
                <a:srgbClr val="76717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: Shape 94">
              <a:extLst>
                <a:ext uri="{FF2B5EF4-FFF2-40B4-BE49-F238E27FC236}">
                  <a16:creationId xmlns:a16="http://schemas.microsoft.com/office/drawing/2014/main" id="{1627EC2A-0BDC-4F36-8DD7-F66FC319414C}"/>
                </a:ext>
              </a:extLst>
            </p:cNvPr>
            <p:cNvSpPr/>
            <p:nvPr/>
          </p:nvSpPr>
          <p:spPr>
            <a:xfrm rot="3600008">
              <a:off x="-451835" y="77617"/>
              <a:ext cx="1091327" cy="4617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08050"/>
                <a:gd name="f7" fmla="val 384175"/>
                <a:gd name="f8" fmla="val 371475"/>
                <a:gd name="f9" fmla="val 85725"/>
                <a:gd name="f10" fmla="val 379413"/>
                <a:gd name="f11" fmla="val 133350"/>
                <a:gd name="f12" fmla="val 187325"/>
                <a:gd name="f13" fmla="val 222250"/>
                <a:gd name="f14" fmla="val 363538"/>
                <a:gd name="f15" fmla="val 234950"/>
                <a:gd name="f16" fmla="val 357188"/>
                <a:gd name="f17" fmla="val 274638"/>
                <a:gd name="f18" fmla="val 341313"/>
                <a:gd name="f19" fmla="val 300038"/>
                <a:gd name="f20" fmla="val 328613"/>
                <a:gd name="f21" fmla="val 315913"/>
                <a:gd name="f22" fmla="val 319088"/>
                <a:gd name="f23" fmla="val 334963"/>
                <a:gd name="f24" fmla="val 307975"/>
                <a:gd name="f25" fmla="val 347663"/>
                <a:gd name="f26" fmla="val 301625"/>
                <a:gd name="f27" fmla="val 365125"/>
                <a:gd name="f28" fmla="val 288925"/>
                <a:gd name="f29" fmla="val 415925"/>
                <a:gd name="f30" fmla="val 215900"/>
                <a:gd name="f31" fmla="val 433388"/>
                <a:gd name="f32" fmla="val 200025"/>
                <a:gd name="f33" fmla="val 454025"/>
                <a:gd name="f34" fmla="val 174625"/>
                <a:gd name="f35" fmla="val 468313"/>
                <a:gd name="f36" fmla="val 152400"/>
                <a:gd name="f37" fmla="val 488950"/>
                <a:gd name="f38" fmla="val 134938"/>
                <a:gd name="f39" fmla="val 527050"/>
                <a:gd name="f40" fmla="val 127000"/>
                <a:gd name="f41" fmla="val 541338"/>
                <a:gd name="f42" fmla="val 125413"/>
                <a:gd name="f43" fmla="val 600075"/>
                <a:gd name="f44" fmla="val 650875"/>
                <a:gd name="f45" fmla="val 696913"/>
                <a:gd name="f46" fmla="val 123825"/>
                <a:gd name="f47" fmla="val 754063"/>
                <a:gd name="f48" fmla="val 792163"/>
                <a:gd name="f49" fmla="val 131763"/>
                <a:gd name="f50" fmla="val 833438"/>
                <a:gd name="f51" fmla="val 868363"/>
                <a:gd name="f52" fmla="val 893763"/>
                <a:gd name="f53" fmla="val 109538"/>
                <a:gd name="f54" fmla="val 90488"/>
                <a:gd name="f55" fmla="val 896938"/>
                <a:gd name="f56" fmla="val 73025"/>
                <a:gd name="f57" fmla="val 889000"/>
                <a:gd name="f58" fmla="val 65088"/>
                <a:gd name="f59" fmla="val 660400"/>
                <a:gd name="f60" fmla="val 14288"/>
                <a:gd name="f61" fmla="val 590550"/>
                <a:gd name="f62" fmla="val 4763"/>
                <a:gd name="f63" fmla="val 574675"/>
                <a:gd name="f64" fmla="val 484188"/>
                <a:gd name="f65" fmla="val 15875"/>
                <a:gd name="f66" fmla="val 452438"/>
                <a:gd name="f67" fmla="val 55563"/>
                <a:gd name="f68" fmla="val 414338"/>
                <a:gd name="f69" fmla="val 155575"/>
                <a:gd name="f70" fmla="val 212725"/>
                <a:gd name="f71" fmla="val 255588"/>
                <a:gd name="f72" fmla="val 198438"/>
                <a:gd name="f73" fmla="val 304800"/>
                <a:gd name="f74" fmla="+- 0 0 -90"/>
                <a:gd name="f75" fmla="*/ f3 1 908050"/>
                <a:gd name="f76" fmla="*/ f4 1 384175"/>
                <a:gd name="f77" fmla="+- f7 0 f5"/>
                <a:gd name="f78" fmla="+- f6 0 f5"/>
                <a:gd name="f79" fmla="*/ f74 f0 1"/>
                <a:gd name="f80" fmla="*/ f78 1 908050"/>
                <a:gd name="f81" fmla="*/ f77 1 384175"/>
                <a:gd name="f82" fmla="*/ 0 f78 1"/>
                <a:gd name="f83" fmla="*/ 371475 f77 1"/>
                <a:gd name="f84" fmla="*/ 85725 f78 1"/>
                <a:gd name="f85" fmla="*/ 379413 f77 1"/>
                <a:gd name="f86" fmla="*/ 133350 f78 1"/>
                <a:gd name="f87" fmla="*/ 384175 f77 1"/>
                <a:gd name="f88" fmla="*/ 187325 f78 1"/>
                <a:gd name="f89" fmla="*/ 222250 f78 1"/>
                <a:gd name="f90" fmla="*/ 363538 f77 1"/>
                <a:gd name="f91" fmla="*/ 234950 f78 1"/>
                <a:gd name="f92" fmla="*/ 357188 f77 1"/>
                <a:gd name="f93" fmla="*/ 274638 f78 1"/>
                <a:gd name="f94" fmla="*/ 341313 f77 1"/>
                <a:gd name="f95" fmla="*/ 300038 f78 1"/>
                <a:gd name="f96" fmla="*/ 328613 f77 1"/>
                <a:gd name="f97" fmla="*/ 315913 f78 1"/>
                <a:gd name="f98" fmla="*/ 319088 f77 1"/>
                <a:gd name="f99" fmla="*/ 334963 f78 1"/>
                <a:gd name="f100" fmla="*/ 307975 f77 1"/>
                <a:gd name="f101" fmla="*/ 347663 f78 1"/>
                <a:gd name="f102" fmla="*/ 301625 f77 1"/>
                <a:gd name="f103" fmla="*/ 365125 f78 1"/>
                <a:gd name="f104" fmla="*/ 288925 f77 1"/>
                <a:gd name="f105" fmla="*/ 415925 f78 1"/>
                <a:gd name="f106" fmla="*/ 215900 f77 1"/>
                <a:gd name="f107" fmla="*/ 433388 f78 1"/>
                <a:gd name="f108" fmla="*/ 200025 f77 1"/>
                <a:gd name="f109" fmla="*/ 454025 f78 1"/>
                <a:gd name="f110" fmla="*/ 174625 f77 1"/>
                <a:gd name="f111" fmla="*/ 468313 f78 1"/>
                <a:gd name="f112" fmla="*/ 152400 f77 1"/>
                <a:gd name="f113" fmla="*/ 488950 f78 1"/>
                <a:gd name="f114" fmla="*/ 134938 f77 1"/>
                <a:gd name="f115" fmla="*/ 527050 f78 1"/>
                <a:gd name="f116" fmla="*/ 127000 f77 1"/>
                <a:gd name="f117" fmla="*/ 541338 f78 1"/>
                <a:gd name="f118" fmla="*/ 125413 f77 1"/>
                <a:gd name="f119" fmla="*/ 600075 f78 1"/>
                <a:gd name="f120" fmla="*/ 650875 f78 1"/>
                <a:gd name="f121" fmla="*/ 696913 f78 1"/>
                <a:gd name="f122" fmla="*/ 123825 f77 1"/>
                <a:gd name="f123" fmla="*/ 754063 f78 1"/>
                <a:gd name="f124" fmla="*/ 792163 f78 1"/>
                <a:gd name="f125" fmla="*/ 131763 f77 1"/>
                <a:gd name="f126" fmla="*/ 833438 f78 1"/>
                <a:gd name="f127" fmla="*/ 868363 f78 1"/>
                <a:gd name="f128" fmla="*/ 133350 f77 1"/>
                <a:gd name="f129" fmla="*/ 893763 f78 1"/>
                <a:gd name="f130" fmla="*/ 109538 f77 1"/>
                <a:gd name="f131" fmla="*/ 908050 f78 1"/>
                <a:gd name="f132" fmla="*/ 90488 f77 1"/>
                <a:gd name="f133" fmla="*/ 896938 f78 1"/>
                <a:gd name="f134" fmla="*/ 73025 f77 1"/>
                <a:gd name="f135" fmla="*/ 889000 f78 1"/>
                <a:gd name="f136" fmla="*/ 65088 f77 1"/>
                <a:gd name="f137" fmla="*/ 660400 f78 1"/>
                <a:gd name="f138" fmla="*/ 14288 f77 1"/>
                <a:gd name="f139" fmla="*/ 590550 f78 1"/>
                <a:gd name="f140" fmla="*/ 4763 f77 1"/>
                <a:gd name="f141" fmla="*/ 574675 f78 1"/>
                <a:gd name="f142" fmla="*/ 0 f77 1"/>
                <a:gd name="f143" fmla="*/ 484188 f78 1"/>
                <a:gd name="f144" fmla="*/ 15875 f77 1"/>
                <a:gd name="f145" fmla="*/ 452438 f78 1"/>
                <a:gd name="f146" fmla="*/ 55563 f77 1"/>
                <a:gd name="f147" fmla="*/ 414338 f78 1"/>
                <a:gd name="f148" fmla="*/ 155575 f77 1"/>
                <a:gd name="f149" fmla="*/ 384175 f78 1"/>
                <a:gd name="f150" fmla="*/ 212725 f77 1"/>
                <a:gd name="f151" fmla="*/ 319088 f78 1"/>
                <a:gd name="f152" fmla="*/ 255588 f77 1"/>
                <a:gd name="f153" fmla="*/ 198438 f78 1"/>
                <a:gd name="f154" fmla="*/ 304800 f77 1"/>
                <a:gd name="f155" fmla="*/ f79 1 f2"/>
                <a:gd name="f156" fmla="*/ f82 1 908050"/>
                <a:gd name="f157" fmla="*/ f83 1 384175"/>
                <a:gd name="f158" fmla="*/ f84 1 908050"/>
                <a:gd name="f159" fmla="*/ f85 1 384175"/>
                <a:gd name="f160" fmla="*/ f86 1 908050"/>
                <a:gd name="f161" fmla="*/ f87 1 384175"/>
                <a:gd name="f162" fmla="*/ f88 1 908050"/>
                <a:gd name="f163" fmla="*/ f89 1 908050"/>
                <a:gd name="f164" fmla="*/ f90 1 384175"/>
                <a:gd name="f165" fmla="*/ f91 1 908050"/>
                <a:gd name="f166" fmla="*/ f92 1 384175"/>
                <a:gd name="f167" fmla="*/ f93 1 908050"/>
                <a:gd name="f168" fmla="*/ f94 1 384175"/>
                <a:gd name="f169" fmla="*/ f95 1 908050"/>
                <a:gd name="f170" fmla="*/ f96 1 384175"/>
                <a:gd name="f171" fmla="*/ f97 1 908050"/>
                <a:gd name="f172" fmla="*/ f98 1 384175"/>
                <a:gd name="f173" fmla="*/ f99 1 908050"/>
                <a:gd name="f174" fmla="*/ f100 1 384175"/>
                <a:gd name="f175" fmla="*/ f101 1 908050"/>
                <a:gd name="f176" fmla="*/ f102 1 384175"/>
                <a:gd name="f177" fmla="*/ f103 1 908050"/>
                <a:gd name="f178" fmla="*/ f104 1 384175"/>
                <a:gd name="f179" fmla="*/ f105 1 908050"/>
                <a:gd name="f180" fmla="*/ f106 1 384175"/>
                <a:gd name="f181" fmla="*/ f107 1 908050"/>
                <a:gd name="f182" fmla="*/ f108 1 384175"/>
                <a:gd name="f183" fmla="*/ f109 1 908050"/>
                <a:gd name="f184" fmla="*/ f110 1 384175"/>
                <a:gd name="f185" fmla="*/ f111 1 908050"/>
                <a:gd name="f186" fmla="*/ f112 1 384175"/>
                <a:gd name="f187" fmla="*/ f113 1 908050"/>
                <a:gd name="f188" fmla="*/ f114 1 384175"/>
                <a:gd name="f189" fmla="*/ f115 1 908050"/>
                <a:gd name="f190" fmla="*/ f116 1 384175"/>
                <a:gd name="f191" fmla="*/ f117 1 908050"/>
                <a:gd name="f192" fmla="*/ f118 1 384175"/>
                <a:gd name="f193" fmla="*/ f119 1 908050"/>
                <a:gd name="f194" fmla="*/ f120 1 908050"/>
                <a:gd name="f195" fmla="*/ f121 1 908050"/>
                <a:gd name="f196" fmla="*/ f122 1 384175"/>
                <a:gd name="f197" fmla="*/ f123 1 908050"/>
                <a:gd name="f198" fmla="*/ f124 1 908050"/>
                <a:gd name="f199" fmla="*/ f125 1 384175"/>
                <a:gd name="f200" fmla="*/ f126 1 908050"/>
                <a:gd name="f201" fmla="*/ f127 1 908050"/>
                <a:gd name="f202" fmla="*/ f128 1 384175"/>
                <a:gd name="f203" fmla="*/ f129 1 908050"/>
                <a:gd name="f204" fmla="*/ f130 1 384175"/>
                <a:gd name="f205" fmla="*/ f131 1 908050"/>
                <a:gd name="f206" fmla="*/ f132 1 384175"/>
                <a:gd name="f207" fmla="*/ f133 1 908050"/>
                <a:gd name="f208" fmla="*/ f134 1 384175"/>
                <a:gd name="f209" fmla="*/ f135 1 908050"/>
                <a:gd name="f210" fmla="*/ f136 1 384175"/>
                <a:gd name="f211" fmla="*/ f137 1 908050"/>
                <a:gd name="f212" fmla="*/ f138 1 384175"/>
                <a:gd name="f213" fmla="*/ f139 1 908050"/>
                <a:gd name="f214" fmla="*/ f140 1 384175"/>
                <a:gd name="f215" fmla="*/ f141 1 908050"/>
                <a:gd name="f216" fmla="*/ f142 1 384175"/>
                <a:gd name="f217" fmla="*/ f143 1 908050"/>
                <a:gd name="f218" fmla="*/ f144 1 384175"/>
                <a:gd name="f219" fmla="*/ f145 1 908050"/>
                <a:gd name="f220" fmla="*/ f146 1 384175"/>
                <a:gd name="f221" fmla="*/ f147 1 908050"/>
                <a:gd name="f222" fmla="*/ f148 1 384175"/>
                <a:gd name="f223" fmla="*/ f149 1 908050"/>
                <a:gd name="f224" fmla="*/ f150 1 384175"/>
                <a:gd name="f225" fmla="*/ f151 1 908050"/>
                <a:gd name="f226" fmla="*/ f152 1 384175"/>
                <a:gd name="f227" fmla="*/ f153 1 908050"/>
                <a:gd name="f228" fmla="*/ f154 1 384175"/>
                <a:gd name="f229" fmla="*/ f5 1 f80"/>
                <a:gd name="f230" fmla="*/ f6 1 f80"/>
                <a:gd name="f231" fmla="*/ f5 1 f81"/>
                <a:gd name="f232" fmla="*/ f7 1 f81"/>
                <a:gd name="f233" fmla="+- f155 0 f1"/>
                <a:gd name="f234" fmla="*/ f156 1 f80"/>
                <a:gd name="f235" fmla="*/ f157 1 f81"/>
                <a:gd name="f236" fmla="*/ f158 1 f80"/>
                <a:gd name="f237" fmla="*/ f159 1 f81"/>
                <a:gd name="f238" fmla="*/ f160 1 f80"/>
                <a:gd name="f239" fmla="*/ f161 1 f81"/>
                <a:gd name="f240" fmla="*/ f162 1 f80"/>
                <a:gd name="f241" fmla="*/ f163 1 f80"/>
                <a:gd name="f242" fmla="*/ f164 1 f81"/>
                <a:gd name="f243" fmla="*/ f165 1 f80"/>
                <a:gd name="f244" fmla="*/ f166 1 f81"/>
                <a:gd name="f245" fmla="*/ f167 1 f80"/>
                <a:gd name="f246" fmla="*/ f168 1 f81"/>
                <a:gd name="f247" fmla="*/ f169 1 f80"/>
                <a:gd name="f248" fmla="*/ f170 1 f81"/>
                <a:gd name="f249" fmla="*/ f171 1 f80"/>
                <a:gd name="f250" fmla="*/ f172 1 f81"/>
                <a:gd name="f251" fmla="*/ f173 1 f80"/>
                <a:gd name="f252" fmla="*/ f174 1 f81"/>
                <a:gd name="f253" fmla="*/ f175 1 f80"/>
                <a:gd name="f254" fmla="*/ f176 1 f81"/>
                <a:gd name="f255" fmla="*/ f177 1 f80"/>
                <a:gd name="f256" fmla="*/ f178 1 f81"/>
                <a:gd name="f257" fmla="*/ f179 1 f80"/>
                <a:gd name="f258" fmla="*/ f180 1 f81"/>
                <a:gd name="f259" fmla="*/ f181 1 f80"/>
                <a:gd name="f260" fmla="*/ f182 1 f81"/>
                <a:gd name="f261" fmla="*/ f183 1 f80"/>
                <a:gd name="f262" fmla="*/ f184 1 f81"/>
                <a:gd name="f263" fmla="*/ f185 1 f80"/>
                <a:gd name="f264" fmla="*/ f186 1 f81"/>
                <a:gd name="f265" fmla="*/ f187 1 f80"/>
                <a:gd name="f266" fmla="*/ f188 1 f81"/>
                <a:gd name="f267" fmla="*/ f189 1 f80"/>
                <a:gd name="f268" fmla="*/ f190 1 f81"/>
                <a:gd name="f269" fmla="*/ f191 1 f80"/>
                <a:gd name="f270" fmla="*/ f192 1 f81"/>
                <a:gd name="f271" fmla="*/ f193 1 f80"/>
                <a:gd name="f272" fmla="*/ f194 1 f80"/>
                <a:gd name="f273" fmla="*/ f195 1 f80"/>
                <a:gd name="f274" fmla="*/ f196 1 f81"/>
                <a:gd name="f275" fmla="*/ f197 1 f80"/>
                <a:gd name="f276" fmla="*/ f198 1 f80"/>
                <a:gd name="f277" fmla="*/ f199 1 f81"/>
                <a:gd name="f278" fmla="*/ f200 1 f80"/>
                <a:gd name="f279" fmla="*/ f201 1 f80"/>
                <a:gd name="f280" fmla="*/ f202 1 f81"/>
                <a:gd name="f281" fmla="*/ f203 1 f80"/>
                <a:gd name="f282" fmla="*/ f204 1 f81"/>
                <a:gd name="f283" fmla="*/ f205 1 f80"/>
                <a:gd name="f284" fmla="*/ f206 1 f81"/>
                <a:gd name="f285" fmla="*/ f207 1 f80"/>
                <a:gd name="f286" fmla="*/ f208 1 f81"/>
                <a:gd name="f287" fmla="*/ f209 1 f80"/>
                <a:gd name="f288" fmla="*/ f210 1 f81"/>
                <a:gd name="f289" fmla="*/ f211 1 f80"/>
                <a:gd name="f290" fmla="*/ f212 1 f81"/>
                <a:gd name="f291" fmla="*/ f213 1 f80"/>
                <a:gd name="f292" fmla="*/ f214 1 f81"/>
                <a:gd name="f293" fmla="*/ f215 1 f80"/>
                <a:gd name="f294" fmla="*/ f216 1 f81"/>
                <a:gd name="f295" fmla="*/ f217 1 f80"/>
                <a:gd name="f296" fmla="*/ f218 1 f81"/>
                <a:gd name="f297" fmla="*/ f219 1 f80"/>
                <a:gd name="f298" fmla="*/ f220 1 f81"/>
                <a:gd name="f299" fmla="*/ f221 1 f80"/>
                <a:gd name="f300" fmla="*/ f222 1 f81"/>
                <a:gd name="f301" fmla="*/ f223 1 f80"/>
                <a:gd name="f302" fmla="*/ f224 1 f81"/>
                <a:gd name="f303" fmla="*/ f225 1 f80"/>
                <a:gd name="f304" fmla="*/ f226 1 f81"/>
                <a:gd name="f305" fmla="*/ f227 1 f80"/>
                <a:gd name="f306" fmla="*/ f228 1 f81"/>
                <a:gd name="f307" fmla="*/ f229 f75 1"/>
                <a:gd name="f308" fmla="*/ f230 f75 1"/>
                <a:gd name="f309" fmla="*/ f232 f76 1"/>
                <a:gd name="f310" fmla="*/ f231 f76 1"/>
                <a:gd name="f311" fmla="*/ f234 f75 1"/>
                <a:gd name="f312" fmla="*/ f235 f76 1"/>
                <a:gd name="f313" fmla="*/ f236 f75 1"/>
                <a:gd name="f314" fmla="*/ f237 f76 1"/>
                <a:gd name="f315" fmla="*/ f238 f75 1"/>
                <a:gd name="f316" fmla="*/ f239 f76 1"/>
                <a:gd name="f317" fmla="*/ f240 f75 1"/>
                <a:gd name="f318" fmla="*/ f241 f75 1"/>
                <a:gd name="f319" fmla="*/ f242 f76 1"/>
                <a:gd name="f320" fmla="*/ f243 f75 1"/>
                <a:gd name="f321" fmla="*/ f244 f76 1"/>
                <a:gd name="f322" fmla="*/ f245 f75 1"/>
                <a:gd name="f323" fmla="*/ f246 f76 1"/>
                <a:gd name="f324" fmla="*/ f247 f75 1"/>
                <a:gd name="f325" fmla="*/ f248 f76 1"/>
                <a:gd name="f326" fmla="*/ f249 f75 1"/>
                <a:gd name="f327" fmla="*/ f250 f76 1"/>
                <a:gd name="f328" fmla="*/ f251 f75 1"/>
                <a:gd name="f329" fmla="*/ f252 f76 1"/>
                <a:gd name="f330" fmla="*/ f253 f75 1"/>
                <a:gd name="f331" fmla="*/ f254 f76 1"/>
                <a:gd name="f332" fmla="*/ f255 f75 1"/>
                <a:gd name="f333" fmla="*/ f256 f76 1"/>
                <a:gd name="f334" fmla="*/ f257 f75 1"/>
                <a:gd name="f335" fmla="*/ f258 f76 1"/>
                <a:gd name="f336" fmla="*/ f259 f75 1"/>
                <a:gd name="f337" fmla="*/ f260 f76 1"/>
                <a:gd name="f338" fmla="*/ f261 f75 1"/>
                <a:gd name="f339" fmla="*/ f262 f76 1"/>
                <a:gd name="f340" fmla="*/ f263 f75 1"/>
                <a:gd name="f341" fmla="*/ f264 f76 1"/>
                <a:gd name="f342" fmla="*/ f265 f75 1"/>
                <a:gd name="f343" fmla="*/ f266 f76 1"/>
                <a:gd name="f344" fmla="*/ f267 f75 1"/>
                <a:gd name="f345" fmla="*/ f268 f76 1"/>
                <a:gd name="f346" fmla="*/ f269 f75 1"/>
                <a:gd name="f347" fmla="*/ f270 f76 1"/>
                <a:gd name="f348" fmla="*/ f271 f75 1"/>
                <a:gd name="f349" fmla="*/ f272 f75 1"/>
                <a:gd name="f350" fmla="*/ f273 f75 1"/>
                <a:gd name="f351" fmla="*/ f274 f76 1"/>
                <a:gd name="f352" fmla="*/ f275 f75 1"/>
                <a:gd name="f353" fmla="*/ f276 f75 1"/>
                <a:gd name="f354" fmla="*/ f277 f76 1"/>
                <a:gd name="f355" fmla="*/ f278 f75 1"/>
                <a:gd name="f356" fmla="*/ f279 f75 1"/>
                <a:gd name="f357" fmla="*/ f280 f76 1"/>
                <a:gd name="f358" fmla="*/ f281 f75 1"/>
                <a:gd name="f359" fmla="*/ f282 f76 1"/>
                <a:gd name="f360" fmla="*/ f283 f75 1"/>
                <a:gd name="f361" fmla="*/ f284 f76 1"/>
                <a:gd name="f362" fmla="*/ f285 f75 1"/>
                <a:gd name="f363" fmla="*/ f286 f76 1"/>
                <a:gd name="f364" fmla="*/ f287 f75 1"/>
                <a:gd name="f365" fmla="*/ f288 f76 1"/>
                <a:gd name="f366" fmla="*/ f289 f75 1"/>
                <a:gd name="f367" fmla="*/ f290 f76 1"/>
                <a:gd name="f368" fmla="*/ f291 f75 1"/>
                <a:gd name="f369" fmla="*/ f292 f76 1"/>
                <a:gd name="f370" fmla="*/ f293 f75 1"/>
                <a:gd name="f371" fmla="*/ f294 f76 1"/>
                <a:gd name="f372" fmla="*/ f295 f75 1"/>
                <a:gd name="f373" fmla="*/ f296 f76 1"/>
                <a:gd name="f374" fmla="*/ f297 f75 1"/>
                <a:gd name="f375" fmla="*/ f298 f76 1"/>
                <a:gd name="f376" fmla="*/ f299 f75 1"/>
                <a:gd name="f377" fmla="*/ f300 f76 1"/>
                <a:gd name="f378" fmla="*/ f301 f75 1"/>
                <a:gd name="f379" fmla="*/ f302 f76 1"/>
                <a:gd name="f380" fmla="*/ f303 f75 1"/>
                <a:gd name="f381" fmla="*/ f304 f76 1"/>
                <a:gd name="f382" fmla="*/ f305 f75 1"/>
                <a:gd name="f383" fmla="*/ f306 f7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3">
                  <a:pos x="f311" y="f312"/>
                </a:cxn>
                <a:cxn ang="f233">
                  <a:pos x="f313" y="f314"/>
                </a:cxn>
                <a:cxn ang="f233">
                  <a:pos x="f315" y="f316"/>
                </a:cxn>
                <a:cxn ang="f233">
                  <a:pos x="f317" y="f314"/>
                </a:cxn>
                <a:cxn ang="f233">
                  <a:pos x="f318" y="f319"/>
                </a:cxn>
                <a:cxn ang="f233">
                  <a:pos x="f320" y="f321"/>
                </a:cxn>
                <a:cxn ang="f233">
                  <a:pos x="f322" y="f323"/>
                </a:cxn>
                <a:cxn ang="f233">
                  <a:pos x="f324" y="f325"/>
                </a:cxn>
                <a:cxn ang="f233">
                  <a:pos x="f326" y="f327"/>
                </a:cxn>
                <a:cxn ang="f233">
                  <a:pos x="f328" y="f329"/>
                </a:cxn>
                <a:cxn ang="f233">
                  <a:pos x="f330" y="f331"/>
                </a:cxn>
                <a:cxn ang="f233">
                  <a:pos x="f332" y="f333"/>
                </a:cxn>
                <a:cxn ang="f233">
                  <a:pos x="f334" y="f335"/>
                </a:cxn>
                <a:cxn ang="f233">
                  <a:pos x="f336" y="f337"/>
                </a:cxn>
                <a:cxn ang="f233">
                  <a:pos x="f338" y="f339"/>
                </a:cxn>
                <a:cxn ang="f233">
                  <a:pos x="f340" y="f341"/>
                </a:cxn>
                <a:cxn ang="f233">
                  <a:pos x="f342" y="f343"/>
                </a:cxn>
                <a:cxn ang="f233">
                  <a:pos x="f344" y="f345"/>
                </a:cxn>
                <a:cxn ang="f233">
                  <a:pos x="f346" y="f347"/>
                </a:cxn>
                <a:cxn ang="f233">
                  <a:pos x="f348" y="f347"/>
                </a:cxn>
                <a:cxn ang="f233">
                  <a:pos x="f349" y="f347"/>
                </a:cxn>
                <a:cxn ang="f233">
                  <a:pos x="f350" y="f351"/>
                </a:cxn>
                <a:cxn ang="f233">
                  <a:pos x="f352" y="f345"/>
                </a:cxn>
                <a:cxn ang="f233">
                  <a:pos x="f353" y="f354"/>
                </a:cxn>
                <a:cxn ang="f233">
                  <a:pos x="f355" y="f354"/>
                </a:cxn>
                <a:cxn ang="f233">
                  <a:pos x="f356" y="f357"/>
                </a:cxn>
                <a:cxn ang="f233">
                  <a:pos x="f358" y="f359"/>
                </a:cxn>
                <a:cxn ang="f233">
                  <a:pos x="f360" y="f361"/>
                </a:cxn>
                <a:cxn ang="f233">
                  <a:pos x="f362" y="f363"/>
                </a:cxn>
                <a:cxn ang="f233">
                  <a:pos x="f364" y="f365"/>
                </a:cxn>
                <a:cxn ang="f233">
                  <a:pos x="f366" y="f367"/>
                </a:cxn>
                <a:cxn ang="f233">
                  <a:pos x="f368" y="f369"/>
                </a:cxn>
                <a:cxn ang="f233">
                  <a:pos x="f370" y="f371"/>
                </a:cxn>
                <a:cxn ang="f233">
                  <a:pos x="f344" y="f371"/>
                </a:cxn>
                <a:cxn ang="f233">
                  <a:pos x="f372" y="f373"/>
                </a:cxn>
                <a:cxn ang="f233">
                  <a:pos x="f374" y="f375"/>
                </a:cxn>
                <a:cxn ang="f233">
                  <a:pos x="f376" y="f377"/>
                </a:cxn>
                <a:cxn ang="f233">
                  <a:pos x="f378" y="f379"/>
                </a:cxn>
                <a:cxn ang="f233">
                  <a:pos x="f380" y="f381"/>
                </a:cxn>
                <a:cxn ang="f233">
                  <a:pos x="f382" y="f383"/>
                </a:cxn>
                <a:cxn ang="f233">
                  <a:pos x="f311" y="f312"/>
                </a:cxn>
              </a:cxnLst>
              <a:rect l="f307" t="f310" r="f308" b="f309"/>
              <a:pathLst>
                <a:path w="908050" h="384175">
                  <a:moveTo>
                    <a:pt x="f5" y="f8"/>
                  </a:moveTo>
                  <a:lnTo>
                    <a:pt x="f9" y="f10"/>
                  </a:lnTo>
                  <a:lnTo>
                    <a:pt x="f11" y="f7"/>
                  </a:lnTo>
                  <a:lnTo>
                    <a:pt x="f12" y="f10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2"/>
                  </a:lnTo>
                  <a:lnTo>
                    <a:pt x="f44" y="f42"/>
                  </a:lnTo>
                  <a:lnTo>
                    <a:pt x="f45" y="f46"/>
                  </a:lnTo>
                  <a:lnTo>
                    <a:pt x="f47" y="f40"/>
                  </a:lnTo>
                  <a:lnTo>
                    <a:pt x="f48" y="f49"/>
                  </a:lnTo>
                  <a:lnTo>
                    <a:pt x="f50" y="f49"/>
                  </a:lnTo>
                  <a:lnTo>
                    <a:pt x="f51" y="f11"/>
                  </a:lnTo>
                  <a:lnTo>
                    <a:pt x="f52" y="f53"/>
                  </a:lnTo>
                  <a:lnTo>
                    <a:pt x="f6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5"/>
                  </a:lnTo>
                  <a:lnTo>
                    <a:pt x="f39" y="f5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" y="f70"/>
                  </a:lnTo>
                  <a:lnTo>
                    <a:pt x="f22" y="f71"/>
                  </a:lnTo>
                  <a:lnTo>
                    <a:pt x="f72" y="f73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E2F0D9"/>
            </a:solidFill>
            <a:ln w="3172" cap="flat">
              <a:solidFill>
                <a:srgbClr val="76717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95">
              <a:extLst>
                <a:ext uri="{FF2B5EF4-FFF2-40B4-BE49-F238E27FC236}">
                  <a16:creationId xmlns:a16="http://schemas.microsoft.com/office/drawing/2014/main" id="{CA51CF27-D1BF-40A2-A0D2-FC0D20FB6F66}"/>
                </a:ext>
              </a:extLst>
            </p:cNvPr>
            <p:cNvSpPr/>
            <p:nvPr/>
          </p:nvSpPr>
          <p:spPr>
            <a:xfrm rot="3600008">
              <a:off x="-1978212" y="-580196"/>
              <a:ext cx="1883115" cy="21464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66863"/>
                <a:gd name="f7" fmla="val 1785938"/>
                <a:gd name="f8" fmla="val 1517650"/>
                <a:gd name="f9" fmla="val 1379538"/>
                <a:gd name="f10" fmla="val 115888"/>
                <a:gd name="f11" fmla="val 1227138"/>
                <a:gd name="f12" fmla="val 238125"/>
                <a:gd name="f13" fmla="val 1109663"/>
                <a:gd name="f14" fmla="val 336550"/>
                <a:gd name="f15" fmla="val 996950"/>
                <a:gd name="f16" fmla="val 414338"/>
                <a:gd name="f17" fmla="val 952500"/>
                <a:gd name="f18" fmla="val 439738"/>
                <a:gd name="f19" fmla="val 879475"/>
                <a:gd name="f20" fmla="val 444500"/>
                <a:gd name="f21" fmla="val 815975"/>
                <a:gd name="f22" fmla="val 441325"/>
                <a:gd name="f23" fmla="val 757238"/>
                <a:gd name="f24" fmla="val 436563"/>
                <a:gd name="f25" fmla="val 706438"/>
                <a:gd name="f26" fmla="val 434975"/>
                <a:gd name="f27" fmla="val 657225"/>
                <a:gd name="f28" fmla="val 612775"/>
                <a:gd name="f29" fmla="val 569913"/>
                <a:gd name="f30" fmla="val 449263"/>
                <a:gd name="f31" fmla="val 519113"/>
                <a:gd name="f32" fmla="val 465138"/>
                <a:gd name="f33" fmla="val 458788"/>
                <a:gd name="f34" fmla="val 488950"/>
                <a:gd name="f35" fmla="val 376238"/>
                <a:gd name="f36" fmla="val 536575"/>
                <a:gd name="f37" fmla="val 292100"/>
                <a:gd name="f38" fmla="val 595313"/>
                <a:gd name="f39" fmla="val 234950"/>
                <a:gd name="f40" fmla="val 647700"/>
                <a:gd name="f41" fmla="val 209550"/>
                <a:gd name="f42" fmla="val 666750"/>
                <a:gd name="f43" fmla="val 165100"/>
                <a:gd name="f44" fmla="val 698500"/>
                <a:gd name="f45" fmla="val 103188"/>
                <a:gd name="f46" fmla="val 769938"/>
                <a:gd name="f47" fmla="val 52388"/>
                <a:gd name="f48" fmla="val 860425"/>
                <a:gd name="f49" fmla="val 25400"/>
                <a:gd name="f50" fmla="val 960438"/>
                <a:gd name="f51" fmla="val 1100138"/>
                <a:gd name="f52" fmla="val 6350"/>
                <a:gd name="f53" fmla="val 1158875"/>
                <a:gd name="f54" fmla="val 1235075"/>
                <a:gd name="f55" fmla="val 15875"/>
                <a:gd name="f56" fmla="val 1316038"/>
                <a:gd name="f57" fmla="val 31750"/>
                <a:gd name="f58" fmla="val 1365250"/>
                <a:gd name="f59" fmla="val 50800"/>
                <a:gd name="f60" fmla="val 1414463"/>
                <a:gd name="f61" fmla="val 68263"/>
                <a:gd name="f62" fmla="val 1482725"/>
                <a:gd name="f63" fmla="val 107950"/>
                <a:gd name="f64" fmla="val 1541463"/>
                <a:gd name="f65" fmla="val 220663"/>
                <a:gd name="f66" fmla="val 1647825"/>
                <a:gd name="f67" fmla="val 327025"/>
                <a:gd name="f68" fmla="val 1719263"/>
                <a:gd name="f69" fmla="val 452438"/>
                <a:gd name="f70" fmla="val 1765300"/>
                <a:gd name="f71" fmla="val 596900"/>
                <a:gd name="f72" fmla="val 655638"/>
                <a:gd name="f73" fmla="val 1781175"/>
                <a:gd name="f74" fmla="val 863600"/>
                <a:gd name="f75" fmla="val 1709738"/>
                <a:gd name="f76" fmla="val 1076325"/>
                <a:gd name="f77" fmla="val 1597025"/>
                <a:gd name="f78" fmla="val 1189038"/>
                <a:gd name="f79" fmla="val 1484313"/>
                <a:gd name="f80" fmla="val 1282700"/>
                <a:gd name="f81" fmla="val 1395413"/>
                <a:gd name="f82" fmla="val 1354138"/>
                <a:gd name="f83" fmla="val 1173163"/>
                <a:gd name="f84" fmla="val 1400175"/>
                <a:gd name="f85" fmla="val 1001713"/>
                <a:gd name="f86" fmla="val 1362075"/>
                <a:gd name="f87" fmla="val 841375"/>
                <a:gd name="f88" fmla="val 1314450"/>
                <a:gd name="f89" fmla="val 754063"/>
                <a:gd name="f90" fmla="val 1228725"/>
                <a:gd name="f91" fmla="val 1195388"/>
                <a:gd name="f92" fmla="val 581025"/>
                <a:gd name="f93" fmla="val 1196975"/>
                <a:gd name="f94" fmla="val 501650"/>
                <a:gd name="f95" fmla="val 1225550"/>
                <a:gd name="f96" fmla="val 407988"/>
                <a:gd name="f97" fmla="val 1300163"/>
                <a:gd name="f98" fmla="val 322263"/>
                <a:gd name="f99" fmla="val 93663"/>
                <a:gd name="f100" fmla="val 1533525"/>
                <a:gd name="f101" fmla="val 47625"/>
                <a:gd name="f102" fmla="+- 0 0 -90"/>
                <a:gd name="f103" fmla="*/ f3 1 1566863"/>
                <a:gd name="f104" fmla="*/ f4 1 1785938"/>
                <a:gd name="f105" fmla="+- f7 0 f5"/>
                <a:gd name="f106" fmla="+- f6 0 f5"/>
                <a:gd name="f107" fmla="*/ f102 f0 1"/>
                <a:gd name="f108" fmla="*/ f106 1 1566863"/>
                <a:gd name="f109" fmla="*/ f105 1 1785938"/>
                <a:gd name="f110" fmla="*/ 1517650 f106 1"/>
                <a:gd name="f111" fmla="*/ 0 f105 1"/>
                <a:gd name="f112" fmla="*/ 1379538 f106 1"/>
                <a:gd name="f113" fmla="*/ 115888 f105 1"/>
                <a:gd name="f114" fmla="*/ 1227138 f106 1"/>
                <a:gd name="f115" fmla="*/ 238125 f105 1"/>
                <a:gd name="f116" fmla="*/ 1109663 f106 1"/>
                <a:gd name="f117" fmla="*/ 336550 f105 1"/>
                <a:gd name="f118" fmla="*/ 996950 f106 1"/>
                <a:gd name="f119" fmla="*/ 414338 f105 1"/>
                <a:gd name="f120" fmla="*/ 952500 f106 1"/>
                <a:gd name="f121" fmla="*/ 439738 f105 1"/>
                <a:gd name="f122" fmla="*/ 879475 f106 1"/>
                <a:gd name="f123" fmla="*/ 444500 f105 1"/>
                <a:gd name="f124" fmla="*/ 815975 f106 1"/>
                <a:gd name="f125" fmla="*/ 441325 f105 1"/>
                <a:gd name="f126" fmla="*/ 757238 f106 1"/>
                <a:gd name="f127" fmla="*/ 436563 f105 1"/>
                <a:gd name="f128" fmla="*/ 706438 f106 1"/>
                <a:gd name="f129" fmla="*/ 434975 f105 1"/>
                <a:gd name="f130" fmla="*/ 657225 f106 1"/>
                <a:gd name="f131" fmla="*/ 612775 f106 1"/>
                <a:gd name="f132" fmla="*/ 569913 f106 1"/>
                <a:gd name="f133" fmla="*/ 449263 f105 1"/>
                <a:gd name="f134" fmla="*/ 519113 f106 1"/>
                <a:gd name="f135" fmla="*/ 465138 f105 1"/>
                <a:gd name="f136" fmla="*/ 458788 f106 1"/>
                <a:gd name="f137" fmla="*/ 488950 f105 1"/>
                <a:gd name="f138" fmla="*/ 376238 f106 1"/>
                <a:gd name="f139" fmla="*/ 536575 f105 1"/>
                <a:gd name="f140" fmla="*/ 292100 f106 1"/>
                <a:gd name="f141" fmla="*/ 595313 f105 1"/>
                <a:gd name="f142" fmla="*/ 234950 f106 1"/>
                <a:gd name="f143" fmla="*/ 647700 f105 1"/>
                <a:gd name="f144" fmla="*/ 209550 f106 1"/>
                <a:gd name="f145" fmla="*/ 666750 f105 1"/>
                <a:gd name="f146" fmla="*/ 165100 f106 1"/>
                <a:gd name="f147" fmla="*/ 698500 f105 1"/>
                <a:gd name="f148" fmla="*/ 103188 f106 1"/>
                <a:gd name="f149" fmla="*/ 769938 f105 1"/>
                <a:gd name="f150" fmla="*/ 52388 f106 1"/>
                <a:gd name="f151" fmla="*/ 860425 f105 1"/>
                <a:gd name="f152" fmla="*/ 25400 f106 1"/>
                <a:gd name="f153" fmla="*/ 960438 f105 1"/>
                <a:gd name="f154" fmla="*/ 0 f106 1"/>
                <a:gd name="f155" fmla="*/ 1100138 f105 1"/>
                <a:gd name="f156" fmla="*/ 6350 f106 1"/>
                <a:gd name="f157" fmla="*/ 1158875 f105 1"/>
                <a:gd name="f158" fmla="*/ 1235075 f105 1"/>
                <a:gd name="f159" fmla="*/ 15875 f106 1"/>
                <a:gd name="f160" fmla="*/ 1316038 f105 1"/>
                <a:gd name="f161" fmla="*/ 31750 f106 1"/>
                <a:gd name="f162" fmla="*/ 1365250 f105 1"/>
                <a:gd name="f163" fmla="*/ 50800 f106 1"/>
                <a:gd name="f164" fmla="*/ 1414463 f105 1"/>
                <a:gd name="f165" fmla="*/ 68263 f106 1"/>
                <a:gd name="f166" fmla="*/ 1482725 f105 1"/>
                <a:gd name="f167" fmla="*/ 107950 f106 1"/>
                <a:gd name="f168" fmla="*/ 1541463 f105 1"/>
                <a:gd name="f169" fmla="*/ 220663 f106 1"/>
                <a:gd name="f170" fmla="*/ 1647825 f105 1"/>
                <a:gd name="f171" fmla="*/ 327025 f106 1"/>
                <a:gd name="f172" fmla="*/ 1719263 f105 1"/>
                <a:gd name="f173" fmla="*/ 452438 f106 1"/>
                <a:gd name="f174" fmla="*/ 1765300 f105 1"/>
                <a:gd name="f175" fmla="*/ 596900 f106 1"/>
                <a:gd name="f176" fmla="*/ 1785938 f105 1"/>
                <a:gd name="f177" fmla="*/ 655638 f106 1"/>
                <a:gd name="f178" fmla="*/ 1781175 f105 1"/>
                <a:gd name="f179" fmla="*/ 863600 f106 1"/>
                <a:gd name="f180" fmla="*/ 1709738 f105 1"/>
                <a:gd name="f181" fmla="*/ 1076325 f106 1"/>
                <a:gd name="f182" fmla="*/ 1597025 f105 1"/>
                <a:gd name="f183" fmla="*/ 1189038 f106 1"/>
                <a:gd name="f184" fmla="*/ 1484313 f105 1"/>
                <a:gd name="f185" fmla="*/ 1282700 f106 1"/>
                <a:gd name="f186" fmla="*/ 1395413 f105 1"/>
                <a:gd name="f187" fmla="*/ 1354138 f106 1"/>
                <a:gd name="f188" fmla="*/ 1282700 f105 1"/>
                <a:gd name="f189" fmla="*/ 1395413 f106 1"/>
                <a:gd name="f190" fmla="*/ 1173163 f105 1"/>
                <a:gd name="f191" fmla="*/ 1400175 f106 1"/>
                <a:gd name="f192" fmla="*/ 1001713 f105 1"/>
                <a:gd name="f193" fmla="*/ 1362075 f106 1"/>
                <a:gd name="f194" fmla="*/ 841375 f105 1"/>
                <a:gd name="f195" fmla="*/ 1314450 f106 1"/>
                <a:gd name="f196" fmla="*/ 754063 f105 1"/>
                <a:gd name="f197" fmla="*/ 1228725 f106 1"/>
                <a:gd name="f198" fmla="*/ 657225 f105 1"/>
                <a:gd name="f199" fmla="*/ 1195388 f106 1"/>
                <a:gd name="f200" fmla="*/ 581025 f105 1"/>
                <a:gd name="f201" fmla="*/ 1196975 f106 1"/>
                <a:gd name="f202" fmla="*/ 501650 f105 1"/>
                <a:gd name="f203" fmla="*/ 1225550 f106 1"/>
                <a:gd name="f204" fmla="*/ 407988 f105 1"/>
                <a:gd name="f205" fmla="*/ 1300163 f106 1"/>
                <a:gd name="f206" fmla="*/ 322263 f105 1"/>
                <a:gd name="f207" fmla="*/ 1566863 f106 1"/>
                <a:gd name="f208" fmla="*/ 93663 f105 1"/>
                <a:gd name="f209" fmla="*/ 1533525 f106 1"/>
                <a:gd name="f210" fmla="*/ 47625 f105 1"/>
                <a:gd name="f211" fmla="*/ f107 1 f2"/>
                <a:gd name="f212" fmla="*/ f110 1 1566863"/>
                <a:gd name="f213" fmla="*/ f111 1 1785938"/>
                <a:gd name="f214" fmla="*/ f112 1 1566863"/>
                <a:gd name="f215" fmla="*/ f113 1 1785938"/>
                <a:gd name="f216" fmla="*/ f114 1 1566863"/>
                <a:gd name="f217" fmla="*/ f115 1 1785938"/>
                <a:gd name="f218" fmla="*/ f116 1 1566863"/>
                <a:gd name="f219" fmla="*/ f117 1 1785938"/>
                <a:gd name="f220" fmla="*/ f118 1 1566863"/>
                <a:gd name="f221" fmla="*/ f119 1 1785938"/>
                <a:gd name="f222" fmla="*/ f120 1 1566863"/>
                <a:gd name="f223" fmla="*/ f121 1 1785938"/>
                <a:gd name="f224" fmla="*/ f122 1 1566863"/>
                <a:gd name="f225" fmla="*/ f123 1 1785938"/>
                <a:gd name="f226" fmla="*/ f124 1 1566863"/>
                <a:gd name="f227" fmla="*/ f125 1 1785938"/>
                <a:gd name="f228" fmla="*/ f126 1 1566863"/>
                <a:gd name="f229" fmla="*/ f127 1 1785938"/>
                <a:gd name="f230" fmla="*/ f128 1 1566863"/>
                <a:gd name="f231" fmla="*/ f129 1 1785938"/>
                <a:gd name="f232" fmla="*/ f130 1 1566863"/>
                <a:gd name="f233" fmla="*/ f131 1 1566863"/>
                <a:gd name="f234" fmla="*/ f132 1 1566863"/>
                <a:gd name="f235" fmla="*/ f133 1 1785938"/>
                <a:gd name="f236" fmla="*/ f134 1 1566863"/>
                <a:gd name="f237" fmla="*/ f135 1 1785938"/>
                <a:gd name="f238" fmla="*/ f136 1 1566863"/>
                <a:gd name="f239" fmla="*/ f137 1 1785938"/>
                <a:gd name="f240" fmla="*/ f138 1 1566863"/>
                <a:gd name="f241" fmla="*/ f139 1 1785938"/>
                <a:gd name="f242" fmla="*/ f140 1 1566863"/>
                <a:gd name="f243" fmla="*/ f141 1 1785938"/>
                <a:gd name="f244" fmla="*/ f142 1 1566863"/>
                <a:gd name="f245" fmla="*/ f143 1 1785938"/>
                <a:gd name="f246" fmla="*/ f144 1 1566863"/>
                <a:gd name="f247" fmla="*/ f145 1 1785938"/>
                <a:gd name="f248" fmla="*/ f146 1 1566863"/>
                <a:gd name="f249" fmla="*/ f147 1 1785938"/>
                <a:gd name="f250" fmla="*/ f148 1 1566863"/>
                <a:gd name="f251" fmla="*/ f149 1 1785938"/>
                <a:gd name="f252" fmla="*/ f150 1 1566863"/>
                <a:gd name="f253" fmla="*/ f151 1 1785938"/>
                <a:gd name="f254" fmla="*/ f152 1 1566863"/>
                <a:gd name="f255" fmla="*/ f153 1 1785938"/>
                <a:gd name="f256" fmla="*/ f154 1 1566863"/>
                <a:gd name="f257" fmla="*/ f155 1 1785938"/>
                <a:gd name="f258" fmla="*/ f156 1 1566863"/>
                <a:gd name="f259" fmla="*/ f157 1 1785938"/>
                <a:gd name="f260" fmla="*/ f158 1 1785938"/>
                <a:gd name="f261" fmla="*/ f159 1 1566863"/>
                <a:gd name="f262" fmla="*/ f160 1 1785938"/>
                <a:gd name="f263" fmla="*/ f161 1 1566863"/>
                <a:gd name="f264" fmla="*/ f162 1 1785938"/>
                <a:gd name="f265" fmla="*/ f163 1 1566863"/>
                <a:gd name="f266" fmla="*/ f164 1 1785938"/>
                <a:gd name="f267" fmla="*/ f165 1 1566863"/>
                <a:gd name="f268" fmla="*/ f166 1 1785938"/>
                <a:gd name="f269" fmla="*/ f167 1 1566863"/>
                <a:gd name="f270" fmla="*/ f168 1 1785938"/>
                <a:gd name="f271" fmla="*/ f169 1 1566863"/>
                <a:gd name="f272" fmla="*/ f170 1 1785938"/>
                <a:gd name="f273" fmla="*/ f171 1 1566863"/>
                <a:gd name="f274" fmla="*/ f172 1 1785938"/>
                <a:gd name="f275" fmla="*/ f173 1 1566863"/>
                <a:gd name="f276" fmla="*/ f174 1 1785938"/>
                <a:gd name="f277" fmla="*/ f175 1 1566863"/>
                <a:gd name="f278" fmla="*/ f176 1 1785938"/>
                <a:gd name="f279" fmla="*/ f177 1 1566863"/>
                <a:gd name="f280" fmla="*/ f178 1 1785938"/>
                <a:gd name="f281" fmla="*/ f179 1 1566863"/>
                <a:gd name="f282" fmla="*/ f180 1 1785938"/>
                <a:gd name="f283" fmla="*/ f181 1 1566863"/>
                <a:gd name="f284" fmla="*/ f182 1 1785938"/>
                <a:gd name="f285" fmla="*/ f183 1 1566863"/>
                <a:gd name="f286" fmla="*/ f184 1 1785938"/>
                <a:gd name="f287" fmla="*/ f185 1 1566863"/>
                <a:gd name="f288" fmla="*/ f186 1 1785938"/>
                <a:gd name="f289" fmla="*/ f187 1 1566863"/>
                <a:gd name="f290" fmla="*/ f188 1 1785938"/>
                <a:gd name="f291" fmla="*/ f189 1 1566863"/>
                <a:gd name="f292" fmla="*/ f190 1 1785938"/>
                <a:gd name="f293" fmla="*/ f191 1 1566863"/>
                <a:gd name="f294" fmla="*/ f192 1 1785938"/>
                <a:gd name="f295" fmla="*/ f193 1 1566863"/>
                <a:gd name="f296" fmla="*/ f194 1 1785938"/>
                <a:gd name="f297" fmla="*/ f195 1 1566863"/>
                <a:gd name="f298" fmla="*/ f196 1 1785938"/>
                <a:gd name="f299" fmla="*/ f197 1 1566863"/>
                <a:gd name="f300" fmla="*/ f198 1 1785938"/>
                <a:gd name="f301" fmla="*/ f199 1 1566863"/>
                <a:gd name="f302" fmla="*/ f200 1 1785938"/>
                <a:gd name="f303" fmla="*/ f201 1 1566863"/>
                <a:gd name="f304" fmla="*/ f202 1 1785938"/>
                <a:gd name="f305" fmla="*/ f203 1 1566863"/>
                <a:gd name="f306" fmla="*/ f204 1 1785938"/>
                <a:gd name="f307" fmla="*/ f205 1 1566863"/>
                <a:gd name="f308" fmla="*/ f206 1 1785938"/>
                <a:gd name="f309" fmla="*/ f207 1 1566863"/>
                <a:gd name="f310" fmla="*/ f208 1 1785938"/>
                <a:gd name="f311" fmla="*/ f209 1 1566863"/>
                <a:gd name="f312" fmla="*/ f210 1 1785938"/>
                <a:gd name="f313" fmla="*/ f5 1 f108"/>
                <a:gd name="f314" fmla="*/ f6 1 f108"/>
                <a:gd name="f315" fmla="*/ f5 1 f109"/>
                <a:gd name="f316" fmla="*/ f7 1 f109"/>
                <a:gd name="f317" fmla="+- f211 0 f1"/>
                <a:gd name="f318" fmla="*/ f212 1 f108"/>
                <a:gd name="f319" fmla="*/ f213 1 f109"/>
                <a:gd name="f320" fmla="*/ f214 1 f108"/>
                <a:gd name="f321" fmla="*/ f215 1 f109"/>
                <a:gd name="f322" fmla="*/ f216 1 f108"/>
                <a:gd name="f323" fmla="*/ f217 1 f109"/>
                <a:gd name="f324" fmla="*/ f218 1 f108"/>
                <a:gd name="f325" fmla="*/ f219 1 f109"/>
                <a:gd name="f326" fmla="*/ f220 1 f108"/>
                <a:gd name="f327" fmla="*/ f221 1 f109"/>
                <a:gd name="f328" fmla="*/ f222 1 f108"/>
                <a:gd name="f329" fmla="*/ f223 1 f109"/>
                <a:gd name="f330" fmla="*/ f224 1 f108"/>
                <a:gd name="f331" fmla="*/ f225 1 f109"/>
                <a:gd name="f332" fmla="*/ f226 1 f108"/>
                <a:gd name="f333" fmla="*/ f227 1 f109"/>
                <a:gd name="f334" fmla="*/ f228 1 f108"/>
                <a:gd name="f335" fmla="*/ f229 1 f109"/>
                <a:gd name="f336" fmla="*/ f230 1 f108"/>
                <a:gd name="f337" fmla="*/ f231 1 f109"/>
                <a:gd name="f338" fmla="*/ f232 1 f108"/>
                <a:gd name="f339" fmla="*/ f233 1 f108"/>
                <a:gd name="f340" fmla="*/ f234 1 f108"/>
                <a:gd name="f341" fmla="*/ f235 1 f109"/>
                <a:gd name="f342" fmla="*/ f236 1 f108"/>
                <a:gd name="f343" fmla="*/ f237 1 f109"/>
                <a:gd name="f344" fmla="*/ f238 1 f108"/>
                <a:gd name="f345" fmla="*/ f239 1 f109"/>
                <a:gd name="f346" fmla="*/ f240 1 f108"/>
                <a:gd name="f347" fmla="*/ f241 1 f109"/>
                <a:gd name="f348" fmla="*/ f242 1 f108"/>
                <a:gd name="f349" fmla="*/ f243 1 f109"/>
                <a:gd name="f350" fmla="*/ f244 1 f108"/>
                <a:gd name="f351" fmla="*/ f245 1 f109"/>
                <a:gd name="f352" fmla="*/ f246 1 f108"/>
                <a:gd name="f353" fmla="*/ f247 1 f109"/>
                <a:gd name="f354" fmla="*/ f248 1 f108"/>
                <a:gd name="f355" fmla="*/ f249 1 f109"/>
                <a:gd name="f356" fmla="*/ f250 1 f108"/>
                <a:gd name="f357" fmla="*/ f251 1 f109"/>
                <a:gd name="f358" fmla="*/ f252 1 f108"/>
                <a:gd name="f359" fmla="*/ f253 1 f109"/>
                <a:gd name="f360" fmla="*/ f254 1 f108"/>
                <a:gd name="f361" fmla="*/ f255 1 f109"/>
                <a:gd name="f362" fmla="*/ f256 1 f108"/>
                <a:gd name="f363" fmla="*/ f257 1 f109"/>
                <a:gd name="f364" fmla="*/ f258 1 f108"/>
                <a:gd name="f365" fmla="*/ f259 1 f109"/>
                <a:gd name="f366" fmla="*/ f260 1 f109"/>
                <a:gd name="f367" fmla="*/ f261 1 f108"/>
                <a:gd name="f368" fmla="*/ f262 1 f109"/>
                <a:gd name="f369" fmla="*/ f263 1 f108"/>
                <a:gd name="f370" fmla="*/ f264 1 f109"/>
                <a:gd name="f371" fmla="*/ f265 1 f108"/>
                <a:gd name="f372" fmla="*/ f266 1 f109"/>
                <a:gd name="f373" fmla="*/ f267 1 f108"/>
                <a:gd name="f374" fmla="*/ f268 1 f109"/>
                <a:gd name="f375" fmla="*/ f269 1 f108"/>
                <a:gd name="f376" fmla="*/ f270 1 f109"/>
                <a:gd name="f377" fmla="*/ f271 1 f108"/>
                <a:gd name="f378" fmla="*/ f272 1 f109"/>
                <a:gd name="f379" fmla="*/ f273 1 f108"/>
                <a:gd name="f380" fmla="*/ f274 1 f109"/>
                <a:gd name="f381" fmla="*/ f275 1 f108"/>
                <a:gd name="f382" fmla="*/ f276 1 f109"/>
                <a:gd name="f383" fmla="*/ f277 1 f108"/>
                <a:gd name="f384" fmla="*/ f278 1 f109"/>
                <a:gd name="f385" fmla="*/ f279 1 f108"/>
                <a:gd name="f386" fmla="*/ f280 1 f109"/>
                <a:gd name="f387" fmla="*/ f281 1 f108"/>
                <a:gd name="f388" fmla="*/ f282 1 f109"/>
                <a:gd name="f389" fmla="*/ f283 1 f108"/>
                <a:gd name="f390" fmla="*/ f284 1 f109"/>
                <a:gd name="f391" fmla="*/ f285 1 f108"/>
                <a:gd name="f392" fmla="*/ f286 1 f109"/>
                <a:gd name="f393" fmla="*/ f287 1 f108"/>
                <a:gd name="f394" fmla="*/ f288 1 f109"/>
                <a:gd name="f395" fmla="*/ f289 1 f108"/>
                <a:gd name="f396" fmla="*/ f290 1 f109"/>
                <a:gd name="f397" fmla="*/ f291 1 f108"/>
                <a:gd name="f398" fmla="*/ f292 1 f109"/>
                <a:gd name="f399" fmla="*/ f293 1 f108"/>
                <a:gd name="f400" fmla="*/ f294 1 f109"/>
                <a:gd name="f401" fmla="*/ f295 1 f108"/>
                <a:gd name="f402" fmla="*/ f296 1 f109"/>
                <a:gd name="f403" fmla="*/ f297 1 f108"/>
                <a:gd name="f404" fmla="*/ f298 1 f109"/>
                <a:gd name="f405" fmla="*/ f299 1 f108"/>
                <a:gd name="f406" fmla="*/ f300 1 f109"/>
                <a:gd name="f407" fmla="*/ f301 1 f108"/>
                <a:gd name="f408" fmla="*/ f302 1 f109"/>
                <a:gd name="f409" fmla="*/ f303 1 f108"/>
                <a:gd name="f410" fmla="*/ f304 1 f109"/>
                <a:gd name="f411" fmla="*/ f305 1 f108"/>
                <a:gd name="f412" fmla="*/ f306 1 f109"/>
                <a:gd name="f413" fmla="*/ f307 1 f108"/>
                <a:gd name="f414" fmla="*/ f308 1 f109"/>
                <a:gd name="f415" fmla="*/ f309 1 f108"/>
                <a:gd name="f416" fmla="*/ f310 1 f109"/>
                <a:gd name="f417" fmla="*/ f311 1 f108"/>
                <a:gd name="f418" fmla="*/ f312 1 f109"/>
                <a:gd name="f419" fmla="*/ f313 f103 1"/>
                <a:gd name="f420" fmla="*/ f314 f103 1"/>
                <a:gd name="f421" fmla="*/ f316 f104 1"/>
                <a:gd name="f422" fmla="*/ f315 f104 1"/>
                <a:gd name="f423" fmla="*/ f318 f103 1"/>
                <a:gd name="f424" fmla="*/ f319 f104 1"/>
                <a:gd name="f425" fmla="*/ f320 f103 1"/>
                <a:gd name="f426" fmla="*/ f321 f104 1"/>
                <a:gd name="f427" fmla="*/ f322 f103 1"/>
                <a:gd name="f428" fmla="*/ f323 f104 1"/>
                <a:gd name="f429" fmla="*/ f324 f103 1"/>
                <a:gd name="f430" fmla="*/ f325 f104 1"/>
                <a:gd name="f431" fmla="*/ f326 f103 1"/>
                <a:gd name="f432" fmla="*/ f327 f104 1"/>
                <a:gd name="f433" fmla="*/ f328 f103 1"/>
                <a:gd name="f434" fmla="*/ f329 f104 1"/>
                <a:gd name="f435" fmla="*/ f330 f103 1"/>
                <a:gd name="f436" fmla="*/ f331 f104 1"/>
                <a:gd name="f437" fmla="*/ f332 f103 1"/>
                <a:gd name="f438" fmla="*/ f333 f104 1"/>
                <a:gd name="f439" fmla="*/ f334 f103 1"/>
                <a:gd name="f440" fmla="*/ f335 f104 1"/>
                <a:gd name="f441" fmla="*/ f336 f103 1"/>
                <a:gd name="f442" fmla="*/ f337 f104 1"/>
                <a:gd name="f443" fmla="*/ f338 f103 1"/>
                <a:gd name="f444" fmla="*/ f339 f103 1"/>
                <a:gd name="f445" fmla="*/ f340 f103 1"/>
                <a:gd name="f446" fmla="*/ f341 f104 1"/>
                <a:gd name="f447" fmla="*/ f342 f103 1"/>
                <a:gd name="f448" fmla="*/ f343 f104 1"/>
                <a:gd name="f449" fmla="*/ f344 f103 1"/>
                <a:gd name="f450" fmla="*/ f345 f104 1"/>
                <a:gd name="f451" fmla="*/ f346 f103 1"/>
                <a:gd name="f452" fmla="*/ f347 f104 1"/>
                <a:gd name="f453" fmla="*/ f348 f103 1"/>
                <a:gd name="f454" fmla="*/ f349 f104 1"/>
                <a:gd name="f455" fmla="*/ f350 f103 1"/>
                <a:gd name="f456" fmla="*/ f351 f104 1"/>
                <a:gd name="f457" fmla="*/ f352 f103 1"/>
                <a:gd name="f458" fmla="*/ f353 f104 1"/>
                <a:gd name="f459" fmla="*/ f354 f103 1"/>
                <a:gd name="f460" fmla="*/ f355 f104 1"/>
                <a:gd name="f461" fmla="*/ f356 f103 1"/>
                <a:gd name="f462" fmla="*/ f357 f104 1"/>
                <a:gd name="f463" fmla="*/ f358 f103 1"/>
                <a:gd name="f464" fmla="*/ f359 f104 1"/>
                <a:gd name="f465" fmla="*/ f360 f103 1"/>
                <a:gd name="f466" fmla="*/ f361 f104 1"/>
                <a:gd name="f467" fmla="*/ f362 f103 1"/>
                <a:gd name="f468" fmla="*/ f363 f104 1"/>
                <a:gd name="f469" fmla="*/ f364 f103 1"/>
                <a:gd name="f470" fmla="*/ f365 f104 1"/>
                <a:gd name="f471" fmla="*/ f366 f104 1"/>
                <a:gd name="f472" fmla="*/ f367 f103 1"/>
                <a:gd name="f473" fmla="*/ f368 f104 1"/>
                <a:gd name="f474" fmla="*/ f369 f103 1"/>
                <a:gd name="f475" fmla="*/ f370 f104 1"/>
                <a:gd name="f476" fmla="*/ f371 f103 1"/>
                <a:gd name="f477" fmla="*/ f372 f104 1"/>
                <a:gd name="f478" fmla="*/ f373 f103 1"/>
                <a:gd name="f479" fmla="*/ f374 f104 1"/>
                <a:gd name="f480" fmla="*/ f375 f103 1"/>
                <a:gd name="f481" fmla="*/ f376 f104 1"/>
                <a:gd name="f482" fmla="*/ f377 f103 1"/>
                <a:gd name="f483" fmla="*/ f378 f104 1"/>
                <a:gd name="f484" fmla="*/ f379 f103 1"/>
                <a:gd name="f485" fmla="*/ f380 f104 1"/>
                <a:gd name="f486" fmla="*/ f381 f103 1"/>
                <a:gd name="f487" fmla="*/ f382 f104 1"/>
                <a:gd name="f488" fmla="*/ f383 f103 1"/>
                <a:gd name="f489" fmla="*/ f384 f104 1"/>
                <a:gd name="f490" fmla="*/ f385 f103 1"/>
                <a:gd name="f491" fmla="*/ f386 f104 1"/>
                <a:gd name="f492" fmla="*/ f387 f103 1"/>
                <a:gd name="f493" fmla="*/ f388 f104 1"/>
                <a:gd name="f494" fmla="*/ f389 f103 1"/>
                <a:gd name="f495" fmla="*/ f390 f104 1"/>
                <a:gd name="f496" fmla="*/ f391 f103 1"/>
                <a:gd name="f497" fmla="*/ f392 f104 1"/>
                <a:gd name="f498" fmla="*/ f393 f103 1"/>
                <a:gd name="f499" fmla="*/ f394 f104 1"/>
                <a:gd name="f500" fmla="*/ f395 f103 1"/>
                <a:gd name="f501" fmla="*/ f396 f104 1"/>
                <a:gd name="f502" fmla="*/ f397 f103 1"/>
                <a:gd name="f503" fmla="*/ f398 f104 1"/>
                <a:gd name="f504" fmla="*/ f399 f103 1"/>
                <a:gd name="f505" fmla="*/ f400 f104 1"/>
                <a:gd name="f506" fmla="*/ f401 f103 1"/>
                <a:gd name="f507" fmla="*/ f402 f104 1"/>
                <a:gd name="f508" fmla="*/ f403 f103 1"/>
                <a:gd name="f509" fmla="*/ f404 f104 1"/>
                <a:gd name="f510" fmla="*/ f405 f103 1"/>
                <a:gd name="f511" fmla="*/ f406 f104 1"/>
                <a:gd name="f512" fmla="*/ f407 f103 1"/>
                <a:gd name="f513" fmla="*/ f408 f104 1"/>
                <a:gd name="f514" fmla="*/ f409 f103 1"/>
                <a:gd name="f515" fmla="*/ f410 f104 1"/>
                <a:gd name="f516" fmla="*/ f411 f103 1"/>
                <a:gd name="f517" fmla="*/ f412 f104 1"/>
                <a:gd name="f518" fmla="*/ f413 f103 1"/>
                <a:gd name="f519" fmla="*/ f414 f104 1"/>
                <a:gd name="f520" fmla="*/ f415 f103 1"/>
                <a:gd name="f521" fmla="*/ f416 f104 1"/>
                <a:gd name="f522" fmla="*/ f417 f103 1"/>
                <a:gd name="f523" fmla="*/ f418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7">
                  <a:pos x="f423" y="f424"/>
                </a:cxn>
                <a:cxn ang="f317">
                  <a:pos x="f425" y="f426"/>
                </a:cxn>
                <a:cxn ang="f317">
                  <a:pos x="f427" y="f428"/>
                </a:cxn>
                <a:cxn ang="f317">
                  <a:pos x="f429" y="f430"/>
                </a:cxn>
                <a:cxn ang="f317">
                  <a:pos x="f431" y="f432"/>
                </a:cxn>
                <a:cxn ang="f317">
                  <a:pos x="f433" y="f434"/>
                </a:cxn>
                <a:cxn ang="f317">
                  <a:pos x="f435" y="f436"/>
                </a:cxn>
                <a:cxn ang="f317">
                  <a:pos x="f437" y="f438"/>
                </a:cxn>
                <a:cxn ang="f317">
                  <a:pos x="f439" y="f440"/>
                </a:cxn>
                <a:cxn ang="f317">
                  <a:pos x="f441" y="f442"/>
                </a:cxn>
                <a:cxn ang="f317">
                  <a:pos x="f443" y="f442"/>
                </a:cxn>
                <a:cxn ang="f317">
                  <a:pos x="f444" y="f438"/>
                </a:cxn>
                <a:cxn ang="f317">
                  <a:pos x="f445" y="f446"/>
                </a:cxn>
                <a:cxn ang="f317">
                  <a:pos x="f447" y="f448"/>
                </a:cxn>
                <a:cxn ang="f317">
                  <a:pos x="f449" y="f450"/>
                </a:cxn>
                <a:cxn ang="f317">
                  <a:pos x="f451" y="f452"/>
                </a:cxn>
                <a:cxn ang="f317">
                  <a:pos x="f453" y="f454"/>
                </a:cxn>
                <a:cxn ang="f317">
                  <a:pos x="f455" y="f456"/>
                </a:cxn>
                <a:cxn ang="f317">
                  <a:pos x="f457" y="f458"/>
                </a:cxn>
                <a:cxn ang="f317">
                  <a:pos x="f459" y="f460"/>
                </a:cxn>
                <a:cxn ang="f317">
                  <a:pos x="f461" y="f462"/>
                </a:cxn>
                <a:cxn ang="f317">
                  <a:pos x="f463" y="f464"/>
                </a:cxn>
                <a:cxn ang="f317">
                  <a:pos x="f465" y="f466"/>
                </a:cxn>
                <a:cxn ang="f317">
                  <a:pos x="f467" y="f468"/>
                </a:cxn>
                <a:cxn ang="f317">
                  <a:pos x="f469" y="f470"/>
                </a:cxn>
                <a:cxn ang="f317">
                  <a:pos x="f467" y="f471"/>
                </a:cxn>
                <a:cxn ang="f317">
                  <a:pos x="f472" y="f473"/>
                </a:cxn>
                <a:cxn ang="f317">
                  <a:pos x="f474" y="f475"/>
                </a:cxn>
                <a:cxn ang="f317">
                  <a:pos x="f476" y="f477"/>
                </a:cxn>
                <a:cxn ang="f317">
                  <a:pos x="f478" y="f479"/>
                </a:cxn>
                <a:cxn ang="f317">
                  <a:pos x="f480" y="f481"/>
                </a:cxn>
                <a:cxn ang="f317">
                  <a:pos x="f482" y="f483"/>
                </a:cxn>
                <a:cxn ang="f317">
                  <a:pos x="f484" y="f485"/>
                </a:cxn>
                <a:cxn ang="f317">
                  <a:pos x="f486" y="f487"/>
                </a:cxn>
                <a:cxn ang="f317">
                  <a:pos x="f488" y="f489"/>
                </a:cxn>
                <a:cxn ang="f317">
                  <a:pos x="f490" y="f491"/>
                </a:cxn>
                <a:cxn ang="f317">
                  <a:pos x="f492" y="f493"/>
                </a:cxn>
                <a:cxn ang="f317">
                  <a:pos x="f494" y="f495"/>
                </a:cxn>
                <a:cxn ang="f317">
                  <a:pos x="f496" y="f497"/>
                </a:cxn>
                <a:cxn ang="f317">
                  <a:pos x="f498" y="f499"/>
                </a:cxn>
                <a:cxn ang="f317">
                  <a:pos x="f500" y="f501"/>
                </a:cxn>
                <a:cxn ang="f317">
                  <a:pos x="f502" y="f503"/>
                </a:cxn>
                <a:cxn ang="f317">
                  <a:pos x="f504" y="f505"/>
                </a:cxn>
                <a:cxn ang="f317">
                  <a:pos x="f506" y="f507"/>
                </a:cxn>
                <a:cxn ang="f317">
                  <a:pos x="f508" y="f509"/>
                </a:cxn>
                <a:cxn ang="f317">
                  <a:pos x="f510" y="f511"/>
                </a:cxn>
                <a:cxn ang="f317">
                  <a:pos x="f512" y="f513"/>
                </a:cxn>
                <a:cxn ang="f317">
                  <a:pos x="f514" y="f515"/>
                </a:cxn>
                <a:cxn ang="f317">
                  <a:pos x="f516" y="f517"/>
                </a:cxn>
                <a:cxn ang="f317">
                  <a:pos x="f518" y="f519"/>
                </a:cxn>
                <a:cxn ang="f317">
                  <a:pos x="f520" y="f521"/>
                </a:cxn>
                <a:cxn ang="f317">
                  <a:pos x="f522" y="f523"/>
                </a:cxn>
                <a:cxn ang="f317">
                  <a:pos x="f423" y="f424"/>
                </a:cxn>
              </a:cxnLst>
              <a:rect l="f419" t="f422" r="f420" b="f421"/>
              <a:pathLst>
                <a:path w="1566863" h="1785938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6"/>
                  </a:lnTo>
                  <a:lnTo>
                    <a:pt x="f28" y="f22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" y="f51"/>
                  </a:lnTo>
                  <a:lnTo>
                    <a:pt x="f52" y="f53"/>
                  </a:lnTo>
                  <a:lnTo>
                    <a:pt x="f5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0"/>
                  </a:lnTo>
                  <a:lnTo>
                    <a:pt x="f81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27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6" y="f99"/>
                  </a:lnTo>
                  <a:lnTo>
                    <a:pt x="f100" y="f101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E2F0D9"/>
            </a:solidFill>
            <a:ln w="3172" cap="flat">
              <a:solidFill>
                <a:srgbClr val="76717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96">
              <a:extLst>
                <a:ext uri="{FF2B5EF4-FFF2-40B4-BE49-F238E27FC236}">
                  <a16:creationId xmlns:a16="http://schemas.microsoft.com/office/drawing/2014/main" id="{851F1097-F25E-4D1D-AA05-D443A5314FBB}"/>
                </a:ext>
              </a:extLst>
            </p:cNvPr>
            <p:cNvSpPr/>
            <p:nvPr/>
          </p:nvSpPr>
          <p:spPr>
            <a:xfrm rot="3600008">
              <a:off x="253895" y="1403707"/>
              <a:ext cx="1043632" cy="7211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8363"/>
                <a:gd name="f7" fmla="val 600075"/>
                <a:gd name="f8" fmla="val 68263"/>
                <a:gd name="f9" fmla="val 238125"/>
                <a:gd name="f10" fmla="val 106363"/>
                <a:gd name="f11" fmla="val 349250"/>
                <a:gd name="f12" fmla="val 80963"/>
                <a:gd name="f13" fmla="val 392113"/>
                <a:gd name="f14" fmla="val 49213"/>
                <a:gd name="f15" fmla="val 476250"/>
                <a:gd name="f16" fmla="val 15875"/>
                <a:gd name="f17" fmla="val 515938"/>
                <a:gd name="f18" fmla="val 622300"/>
                <a:gd name="f19" fmla="val 19050"/>
                <a:gd name="f20" fmla="val 706438"/>
                <a:gd name="f21" fmla="val 814388"/>
                <a:gd name="f22" fmla="val 130175"/>
                <a:gd name="f23" fmla="val 860425"/>
                <a:gd name="f24" fmla="val 219075"/>
                <a:gd name="f25" fmla="val 352425"/>
                <a:gd name="f26" fmla="val 865188"/>
                <a:gd name="f27" fmla="val 393700"/>
                <a:gd name="f28" fmla="val 847725"/>
                <a:gd name="f29" fmla="val 454025"/>
                <a:gd name="f30" fmla="val 825500"/>
                <a:gd name="f31" fmla="val 498475"/>
                <a:gd name="f32" fmla="val 790575"/>
                <a:gd name="f33" fmla="val 527050"/>
                <a:gd name="f34" fmla="val 752475"/>
                <a:gd name="f35" fmla="val 555625"/>
                <a:gd name="f36" fmla="val 709613"/>
                <a:gd name="f37" fmla="val 581025"/>
                <a:gd name="f38" fmla="val 674688"/>
                <a:gd name="f39" fmla="val 592138"/>
                <a:gd name="f40" fmla="val 614363"/>
                <a:gd name="f41" fmla="val 579438"/>
                <a:gd name="f42" fmla="val 598488"/>
                <a:gd name="f43" fmla="val 560388"/>
                <a:gd name="f44" fmla="val 525463"/>
                <a:gd name="f45" fmla="val 590550"/>
                <a:gd name="f46" fmla="val 504825"/>
                <a:gd name="f47" fmla="val 587375"/>
                <a:gd name="f48" fmla="val 487363"/>
                <a:gd name="f49" fmla="val 471488"/>
                <a:gd name="f50" fmla="val 574675"/>
                <a:gd name="f51" fmla="val 457200"/>
                <a:gd name="f52" fmla="val 573088"/>
                <a:gd name="f53" fmla="val 455613"/>
                <a:gd name="f54" fmla="val 568325"/>
                <a:gd name="f55" fmla="val 439738"/>
                <a:gd name="f56" fmla="val 563563"/>
                <a:gd name="f57" fmla="val 434975"/>
                <a:gd name="f58" fmla="val 561975"/>
                <a:gd name="f59" fmla="val 417513"/>
                <a:gd name="f60" fmla="val 557213"/>
                <a:gd name="f61" fmla="val 412750"/>
                <a:gd name="f62" fmla="val 403225"/>
                <a:gd name="f63" fmla="val 549275"/>
                <a:gd name="f64" fmla="val 390525"/>
                <a:gd name="f65" fmla="val 542925"/>
                <a:gd name="f66" fmla="val 377825"/>
                <a:gd name="f67" fmla="val 533400"/>
                <a:gd name="f68" fmla="val 368300"/>
                <a:gd name="f69" fmla="val 520700"/>
                <a:gd name="f70" fmla="val 353178"/>
                <a:gd name="f71" fmla="val 508938"/>
                <a:gd name="f72" fmla="val 360046"/>
                <a:gd name="f73" fmla="val 509588"/>
                <a:gd name="f74" fmla="val 350838"/>
                <a:gd name="f75" fmla="val 347663"/>
                <a:gd name="f76" fmla="val 506413"/>
                <a:gd name="f77" fmla="val 331788"/>
                <a:gd name="f78" fmla="val 495300"/>
                <a:gd name="f79" fmla="val 312738"/>
                <a:gd name="f80" fmla="val 485775"/>
                <a:gd name="f81" fmla="val 303213"/>
                <a:gd name="f82" fmla="val 473075"/>
                <a:gd name="f83" fmla="val 285750"/>
                <a:gd name="f84" fmla="val 427038"/>
                <a:gd name="f85" fmla="val 261938"/>
                <a:gd name="f86" fmla="val 358775"/>
                <a:gd name="f87" fmla="val 252413"/>
                <a:gd name="f88" fmla="val 247650"/>
                <a:gd name="f89" fmla="val 271463"/>
                <a:gd name="f90" fmla="val 223838"/>
                <a:gd name="f91" fmla="val 242888"/>
                <a:gd name="f92" fmla="val 211138"/>
                <a:gd name="f93" fmla="val 234950"/>
                <a:gd name="f94" fmla="val 142875"/>
                <a:gd name="f95" fmla="val 201613"/>
                <a:gd name="f96" fmla="val 96838"/>
                <a:gd name="f97" fmla="val 182563"/>
                <a:gd name="f98" fmla="val 78855"/>
                <a:gd name="f99" fmla="val 179293"/>
                <a:gd name="f100" fmla="val 85291"/>
                <a:gd name="f101" fmla="val 179388"/>
                <a:gd name="f102" fmla="val 77788"/>
                <a:gd name="f103" fmla="val 41275"/>
                <a:gd name="f104" fmla="val 173038"/>
                <a:gd name="f105" fmla="+- 0 0 -90"/>
                <a:gd name="f106" fmla="*/ f3 1 868363"/>
                <a:gd name="f107" fmla="*/ f4 1 600075"/>
                <a:gd name="f108" fmla="+- f7 0 f5"/>
                <a:gd name="f109" fmla="+- f6 0 f5"/>
                <a:gd name="f110" fmla="*/ f105 f0 1"/>
                <a:gd name="f111" fmla="*/ f109 1 868363"/>
                <a:gd name="f112" fmla="*/ f108 1 600075"/>
                <a:gd name="f113" fmla="*/ 0 f109 1"/>
                <a:gd name="f114" fmla="*/ 68263 f108 1"/>
                <a:gd name="f115" fmla="*/ 238125 f109 1"/>
                <a:gd name="f116" fmla="*/ 106363 f108 1"/>
                <a:gd name="f117" fmla="*/ 349250 f109 1"/>
                <a:gd name="f118" fmla="*/ 80963 f108 1"/>
                <a:gd name="f119" fmla="*/ 392113 f109 1"/>
                <a:gd name="f120" fmla="*/ 49213 f108 1"/>
                <a:gd name="f121" fmla="*/ 476250 f109 1"/>
                <a:gd name="f122" fmla="*/ 15875 f108 1"/>
                <a:gd name="f123" fmla="*/ 515938 f109 1"/>
                <a:gd name="f124" fmla="*/ 0 f108 1"/>
                <a:gd name="f125" fmla="*/ 622300 f109 1"/>
                <a:gd name="f126" fmla="*/ 19050 f108 1"/>
                <a:gd name="f127" fmla="*/ 706438 f109 1"/>
                <a:gd name="f128" fmla="*/ 814388 f109 1"/>
                <a:gd name="f129" fmla="*/ 130175 f108 1"/>
                <a:gd name="f130" fmla="*/ 860425 f109 1"/>
                <a:gd name="f131" fmla="*/ 219075 f108 1"/>
                <a:gd name="f132" fmla="*/ 868363 f109 1"/>
                <a:gd name="f133" fmla="*/ 352425 f108 1"/>
                <a:gd name="f134" fmla="*/ 865188 f109 1"/>
                <a:gd name="f135" fmla="*/ 393700 f108 1"/>
                <a:gd name="f136" fmla="*/ 847725 f109 1"/>
                <a:gd name="f137" fmla="*/ 454025 f108 1"/>
                <a:gd name="f138" fmla="*/ 825500 f109 1"/>
                <a:gd name="f139" fmla="*/ 498475 f108 1"/>
                <a:gd name="f140" fmla="*/ 790575 f109 1"/>
                <a:gd name="f141" fmla="*/ 527050 f108 1"/>
                <a:gd name="f142" fmla="*/ 752475 f109 1"/>
                <a:gd name="f143" fmla="*/ 555625 f108 1"/>
                <a:gd name="f144" fmla="*/ 709613 f109 1"/>
                <a:gd name="f145" fmla="*/ 581025 f108 1"/>
                <a:gd name="f146" fmla="*/ 674688 f109 1"/>
                <a:gd name="f147" fmla="*/ 592138 f108 1"/>
                <a:gd name="f148" fmla="*/ 614363 f109 1"/>
                <a:gd name="f149" fmla="*/ 600075 f108 1"/>
                <a:gd name="f150" fmla="*/ 579438 f109 1"/>
                <a:gd name="f151" fmla="*/ 598488 f108 1"/>
                <a:gd name="f152" fmla="*/ 560388 f109 1"/>
                <a:gd name="f153" fmla="*/ 525463 f109 1"/>
                <a:gd name="f154" fmla="*/ 590550 f108 1"/>
                <a:gd name="f155" fmla="*/ 504825 f109 1"/>
                <a:gd name="f156" fmla="*/ 587375 f108 1"/>
                <a:gd name="f157" fmla="*/ 487363 f109 1"/>
                <a:gd name="f158" fmla="*/ 579438 f108 1"/>
                <a:gd name="f159" fmla="*/ 471488 f109 1"/>
                <a:gd name="f160" fmla="*/ 574675 f108 1"/>
                <a:gd name="f161" fmla="*/ 457200 f109 1"/>
                <a:gd name="f162" fmla="*/ 573088 f108 1"/>
                <a:gd name="f163" fmla="*/ 455613 f109 1"/>
                <a:gd name="f164" fmla="*/ 568325 f108 1"/>
                <a:gd name="f165" fmla="*/ 439738 f109 1"/>
                <a:gd name="f166" fmla="*/ 563563 f108 1"/>
                <a:gd name="f167" fmla="*/ 434975 f109 1"/>
                <a:gd name="f168" fmla="*/ 561975 f108 1"/>
                <a:gd name="f169" fmla="*/ 417513 f109 1"/>
                <a:gd name="f170" fmla="*/ 557213 f108 1"/>
                <a:gd name="f171" fmla="*/ 412750 f109 1"/>
                <a:gd name="f172" fmla="*/ 403225 f109 1"/>
                <a:gd name="f173" fmla="*/ 549275 f108 1"/>
                <a:gd name="f174" fmla="*/ 390525 f109 1"/>
                <a:gd name="f175" fmla="*/ 542925 f108 1"/>
                <a:gd name="f176" fmla="*/ 377825 f109 1"/>
                <a:gd name="f177" fmla="*/ 533400 f108 1"/>
                <a:gd name="f178" fmla="*/ 368300 f109 1"/>
                <a:gd name="f179" fmla="*/ 520700 f108 1"/>
                <a:gd name="f180" fmla="*/ 350838 f109 1"/>
                <a:gd name="f181" fmla="*/ 509588 f108 1"/>
                <a:gd name="f182" fmla="*/ 347663 f109 1"/>
                <a:gd name="f183" fmla="*/ 506413 f108 1"/>
                <a:gd name="f184" fmla="*/ 331788 f109 1"/>
                <a:gd name="f185" fmla="*/ 495300 f108 1"/>
                <a:gd name="f186" fmla="*/ 312738 f109 1"/>
                <a:gd name="f187" fmla="*/ 485775 f108 1"/>
                <a:gd name="f188" fmla="*/ 303213 f109 1"/>
                <a:gd name="f189" fmla="*/ 473075 f108 1"/>
                <a:gd name="f190" fmla="*/ 285750 f109 1"/>
                <a:gd name="f191" fmla="*/ 427038 f108 1"/>
                <a:gd name="f192" fmla="*/ 261938 f109 1"/>
                <a:gd name="f193" fmla="*/ 358775 f108 1"/>
                <a:gd name="f194" fmla="*/ 252413 f109 1"/>
                <a:gd name="f195" fmla="*/ 303213 f108 1"/>
                <a:gd name="f196" fmla="*/ 247650 f109 1"/>
                <a:gd name="f197" fmla="*/ 271463 f108 1"/>
                <a:gd name="f198" fmla="*/ 223838 f109 1"/>
                <a:gd name="f199" fmla="*/ 242888 f108 1"/>
                <a:gd name="f200" fmla="*/ 211138 f109 1"/>
                <a:gd name="f201" fmla="*/ 234950 f108 1"/>
                <a:gd name="f202" fmla="*/ 142875 f109 1"/>
                <a:gd name="f203" fmla="*/ 201613 f108 1"/>
                <a:gd name="f204" fmla="*/ 96838 f109 1"/>
                <a:gd name="f205" fmla="*/ 182563 f108 1"/>
                <a:gd name="f206" fmla="*/ 77788 f109 1"/>
                <a:gd name="f207" fmla="*/ 179388 f108 1"/>
                <a:gd name="f208" fmla="*/ 41275 f109 1"/>
                <a:gd name="f209" fmla="*/ 173038 f108 1"/>
                <a:gd name="f210" fmla="*/ f110 1 f2"/>
                <a:gd name="f211" fmla="*/ f113 1 868363"/>
                <a:gd name="f212" fmla="*/ f114 1 600075"/>
                <a:gd name="f213" fmla="*/ f115 1 868363"/>
                <a:gd name="f214" fmla="*/ f116 1 600075"/>
                <a:gd name="f215" fmla="*/ f117 1 868363"/>
                <a:gd name="f216" fmla="*/ f118 1 600075"/>
                <a:gd name="f217" fmla="*/ f119 1 868363"/>
                <a:gd name="f218" fmla="*/ f120 1 600075"/>
                <a:gd name="f219" fmla="*/ f121 1 868363"/>
                <a:gd name="f220" fmla="*/ f122 1 600075"/>
                <a:gd name="f221" fmla="*/ f123 1 868363"/>
                <a:gd name="f222" fmla="*/ f124 1 600075"/>
                <a:gd name="f223" fmla="*/ f125 1 868363"/>
                <a:gd name="f224" fmla="*/ f126 1 600075"/>
                <a:gd name="f225" fmla="*/ f127 1 868363"/>
                <a:gd name="f226" fmla="*/ f128 1 868363"/>
                <a:gd name="f227" fmla="*/ f129 1 600075"/>
                <a:gd name="f228" fmla="*/ f130 1 868363"/>
                <a:gd name="f229" fmla="*/ f131 1 600075"/>
                <a:gd name="f230" fmla="*/ f132 1 868363"/>
                <a:gd name="f231" fmla="*/ f133 1 600075"/>
                <a:gd name="f232" fmla="*/ f134 1 868363"/>
                <a:gd name="f233" fmla="*/ f135 1 600075"/>
                <a:gd name="f234" fmla="*/ f136 1 868363"/>
                <a:gd name="f235" fmla="*/ f137 1 600075"/>
                <a:gd name="f236" fmla="*/ f138 1 868363"/>
                <a:gd name="f237" fmla="*/ f139 1 600075"/>
                <a:gd name="f238" fmla="*/ f140 1 868363"/>
                <a:gd name="f239" fmla="*/ f141 1 600075"/>
                <a:gd name="f240" fmla="*/ f142 1 868363"/>
                <a:gd name="f241" fmla="*/ f143 1 600075"/>
                <a:gd name="f242" fmla="*/ f144 1 868363"/>
                <a:gd name="f243" fmla="*/ f145 1 600075"/>
                <a:gd name="f244" fmla="*/ f146 1 868363"/>
                <a:gd name="f245" fmla="*/ f147 1 600075"/>
                <a:gd name="f246" fmla="*/ f148 1 868363"/>
                <a:gd name="f247" fmla="*/ f149 1 600075"/>
                <a:gd name="f248" fmla="*/ f150 1 868363"/>
                <a:gd name="f249" fmla="*/ f151 1 600075"/>
                <a:gd name="f250" fmla="*/ f152 1 868363"/>
                <a:gd name="f251" fmla="*/ f153 1 868363"/>
                <a:gd name="f252" fmla="*/ f154 1 600075"/>
                <a:gd name="f253" fmla="*/ f155 1 868363"/>
                <a:gd name="f254" fmla="*/ f156 1 600075"/>
                <a:gd name="f255" fmla="*/ f157 1 868363"/>
                <a:gd name="f256" fmla="*/ f158 1 600075"/>
                <a:gd name="f257" fmla="*/ f159 1 868363"/>
                <a:gd name="f258" fmla="*/ f160 1 600075"/>
                <a:gd name="f259" fmla="*/ f161 1 868363"/>
                <a:gd name="f260" fmla="*/ f162 1 600075"/>
                <a:gd name="f261" fmla="*/ f163 1 868363"/>
                <a:gd name="f262" fmla="*/ f164 1 600075"/>
                <a:gd name="f263" fmla="*/ f165 1 868363"/>
                <a:gd name="f264" fmla="*/ f166 1 600075"/>
                <a:gd name="f265" fmla="*/ f167 1 868363"/>
                <a:gd name="f266" fmla="*/ f168 1 600075"/>
                <a:gd name="f267" fmla="*/ f169 1 868363"/>
                <a:gd name="f268" fmla="*/ f170 1 600075"/>
                <a:gd name="f269" fmla="*/ f171 1 868363"/>
                <a:gd name="f270" fmla="*/ f172 1 868363"/>
                <a:gd name="f271" fmla="*/ f173 1 600075"/>
                <a:gd name="f272" fmla="*/ f174 1 868363"/>
                <a:gd name="f273" fmla="*/ f175 1 600075"/>
                <a:gd name="f274" fmla="*/ f176 1 868363"/>
                <a:gd name="f275" fmla="*/ f177 1 600075"/>
                <a:gd name="f276" fmla="*/ f178 1 868363"/>
                <a:gd name="f277" fmla="*/ f179 1 600075"/>
                <a:gd name="f278" fmla="*/ f180 1 868363"/>
                <a:gd name="f279" fmla="*/ f181 1 600075"/>
                <a:gd name="f280" fmla="*/ f182 1 868363"/>
                <a:gd name="f281" fmla="*/ f183 1 600075"/>
                <a:gd name="f282" fmla="*/ f184 1 868363"/>
                <a:gd name="f283" fmla="*/ f185 1 600075"/>
                <a:gd name="f284" fmla="*/ f186 1 868363"/>
                <a:gd name="f285" fmla="*/ f187 1 600075"/>
                <a:gd name="f286" fmla="*/ f188 1 868363"/>
                <a:gd name="f287" fmla="*/ f189 1 600075"/>
                <a:gd name="f288" fmla="*/ f190 1 868363"/>
                <a:gd name="f289" fmla="*/ f191 1 600075"/>
                <a:gd name="f290" fmla="*/ f192 1 868363"/>
                <a:gd name="f291" fmla="*/ f193 1 600075"/>
                <a:gd name="f292" fmla="*/ f194 1 868363"/>
                <a:gd name="f293" fmla="*/ f195 1 600075"/>
                <a:gd name="f294" fmla="*/ f196 1 868363"/>
                <a:gd name="f295" fmla="*/ f197 1 600075"/>
                <a:gd name="f296" fmla="*/ f198 1 868363"/>
                <a:gd name="f297" fmla="*/ f199 1 600075"/>
                <a:gd name="f298" fmla="*/ f200 1 868363"/>
                <a:gd name="f299" fmla="*/ f201 1 600075"/>
                <a:gd name="f300" fmla="*/ f202 1 868363"/>
                <a:gd name="f301" fmla="*/ f203 1 600075"/>
                <a:gd name="f302" fmla="*/ f204 1 868363"/>
                <a:gd name="f303" fmla="*/ f205 1 600075"/>
                <a:gd name="f304" fmla="*/ f206 1 868363"/>
                <a:gd name="f305" fmla="*/ f207 1 600075"/>
                <a:gd name="f306" fmla="*/ f208 1 868363"/>
                <a:gd name="f307" fmla="*/ f209 1 600075"/>
                <a:gd name="f308" fmla="*/ f5 1 f111"/>
                <a:gd name="f309" fmla="*/ f6 1 f111"/>
                <a:gd name="f310" fmla="*/ f5 1 f112"/>
                <a:gd name="f311" fmla="*/ f7 1 f112"/>
                <a:gd name="f312" fmla="+- f210 0 f1"/>
                <a:gd name="f313" fmla="*/ f211 1 f111"/>
                <a:gd name="f314" fmla="*/ f212 1 f112"/>
                <a:gd name="f315" fmla="*/ f213 1 f111"/>
                <a:gd name="f316" fmla="*/ f214 1 f112"/>
                <a:gd name="f317" fmla="*/ f215 1 f111"/>
                <a:gd name="f318" fmla="*/ f216 1 f112"/>
                <a:gd name="f319" fmla="*/ f217 1 f111"/>
                <a:gd name="f320" fmla="*/ f218 1 f112"/>
                <a:gd name="f321" fmla="*/ f219 1 f111"/>
                <a:gd name="f322" fmla="*/ f220 1 f112"/>
                <a:gd name="f323" fmla="*/ f221 1 f111"/>
                <a:gd name="f324" fmla="*/ f222 1 f112"/>
                <a:gd name="f325" fmla="*/ f223 1 f111"/>
                <a:gd name="f326" fmla="*/ f224 1 f112"/>
                <a:gd name="f327" fmla="*/ f225 1 f111"/>
                <a:gd name="f328" fmla="*/ f226 1 f111"/>
                <a:gd name="f329" fmla="*/ f227 1 f112"/>
                <a:gd name="f330" fmla="*/ f228 1 f111"/>
                <a:gd name="f331" fmla="*/ f229 1 f112"/>
                <a:gd name="f332" fmla="*/ f230 1 f111"/>
                <a:gd name="f333" fmla="*/ f231 1 f112"/>
                <a:gd name="f334" fmla="*/ f232 1 f111"/>
                <a:gd name="f335" fmla="*/ f233 1 f112"/>
                <a:gd name="f336" fmla="*/ f234 1 f111"/>
                <a:gd name="f337" fmla="*/ f235 1 f112"/>
                <a:gd name="f338" fmla="*/ f236 1 f111"/>
                <a:gd name="f339" fmla="*/ f237 1 f112"/>
                <a:gd name="f340" fmla="*/ f238 1 f111"/>
                <a:gd name="f341" fmla="*/ f239 1 f112"/>
                <a:gd name="f342" fmla="*/ f240 1 f111"/>
                <a:gd name="f343" fmla="*/ f241 1 f112"/>
                <a:gd name="f344" fmla="*/ f242 1 f111"/>
                <a:gd name="f345" fmla="*/ f243 1 f112"/>
                <a:gd name="f346" fmla="*/ f244 1 f111"/>
                <a:gd name="f347" fmla="*/ f245 1 f112"/>
                <a:gd name="f348" fmla="*/ f246 1 f111"/>
                <a:gd name="f349" fmla="*/ f247 1 f112"/>
                <a:gd name="f350" fmla="*/ f248 1 f111"/>
                <a:gd name="f351" fmla="*/ f249 1 f112"/>
                <a:gd name="f352" fmla="*/ f250 1 f111"/>
                <a:gd name="f353" fmla="*/ f251 1 f111"/>
                <a:gd name="f354" fmla="*/ f252 1 f112"/>
                <a:gd name="f355" fmla="*/ f253 1 f111"/>
                <a:gd name="f356" fmla="*/ f254 1 f112"/>
                <a:gd name="f357" fmla="*/ f255 1 f111"/>
                <a:gd name="f358" fmla="*/ f256 1 f112"/>
                <a:gd name="f359" fmla="*/ f257 1 f111"/>
                <a:gd name="f360" fmla="*/ f258 1 f112"/>
                <a:gd name="f361" fmla="*/ f259 1 f111"/>
                <a:gd name="f362" fmla="*/ f260 1 f112"/>
                <a:gd name="f363" fmla="*/ f261 1 f111"/>
                <a:gd name="f364" fmla="*/ f262 1 f112"/>
                <a:gd name="f365" fmla="*/ f263 1 f111"/>
                <a:gd name="f366" fmla="*/ f264 1 f112"/>
                <a:gd name="f367" fmla="*/ f265 1 f111"/>
                <a:gd name="f368" fmla="*/ f266 1 f112"/>
                <a:gd name="f369" fmla="*/ f267 1 f111"/>
                <a:gd name="f370" fmla="*/ f268 1 f112"/>
                <a:gd name="f371" fmla="*/ f269 1 f111"/>
                <a:gd name="f372" fmla="*/ f270 1 f111"/>
                <a:gd name="f373" fmla="*/ f271 1 f112"/>
                <a:gd name="f374" fmla="*/ f272 1 f111"/>
                <a:gd name="f375" fmla="*/ f273 1 f112"/>
                <a:gd name="f376" fmla="*/ f274 1 f111"/>
                <a:gd name="f377" fmla="*/ f275 1 f112"/>
                <a:gd name="f378" fmla="*/ f276 1 f111"/>
                <a:gd name="f379" fmla="*/ f277 1 f112"/>
                <a:gd name="f380" fmla="*/ f278 1 f111"/>
                <a:gd name="f381" fmla="*/ f279 1 f112"/>
                <a:gd name="f382" fmla="*/ f280 1 f111"/>
                <a:gd name="f383" fmla="*/ f281 1 f112"/>
                <a:gd name="f384" fmla="*/ f282 1 f111"/>
                <a:gd name="f385" fmla="*/ f283 1 f112"/>
                <a:gd name="f386" fmla="*/ f284 1 f111"/>
                <a:gd name="f387" fmla="*/ f285 1 f112"/>
                <a:gd name="f388" fmla="*/ f286 1 f111"/>
                <a:gd name="f389" fmla="*/ f287 1 f112"/>
                <a:gd name="f390" fmla="*/ f288 1 f111"/>
                <a:gd name="f391" fmla="*/ f289 1 f112"/>
                <a:gd name="f392" fmla="*/ f290 1 f111"/>
                <a:gd name="f393" fmla="*/ f291 1 f112"/>
                <a:gd name="f394" fmla="*/ f292 1 f111"/>
                <a:gd name="f395" fmla="*/ f293 1 f112"/>
                <a:gd name="f396" fmla="*/ f294 1 f111"/>
                <a:gd name="f397" fmla="*/ f295 1 f112"/>
                <a:gd name="f398" fmla="*/ f296 1 f111"/>
                <a:gd name="f399" fmla="*/ f297 1 f112"/>
                <a:gd name="f400" fmla="*/ f298 1 f111"/>
                <a:gd name="f401" fmla="*/ f299 1 f112"/>
                <a:gd name="f402" fmla="*/ f300 1 f111"/>
                <a:gd name="f403" fmla="*/ f301 1 f112"/>
                <a:gd name="f404" fmla="*/ f302 1 f111"/>
                <a:gd name="f405" fmla="*/ f303 1 f112"/>
                <a:gd name="f406" fmla="*/ f304 1 f111"/>
                <a:gd name="f407" fmla="*/ f305 1 f112"/>
                <a:gd name="f408" fmla="*/ f306 1 f111"/>
                <a:gd name="f409" fmla="*/ f307 1 f112"/>
                <a:gd name="f410" fmla="*/ f308 f106 1"/>
                <a:gd name="f411" fmla="*/ f309 f106 1"/>
                <a:gd name="f412" fmla="*/ f311 f107 1"/>
                <a:gd name="f413" fmla="*/ f310 f107 1"/>
                <a:gd name="f414" fmla="*/ f313 f106 1"/>
                <a:gd name="f415" fmla="*/ f314 f107 1"/>
                <a:gd name="f416" fmla="*/ f315 f106 1"/>
                <a:gd name="f417" fmla="*/ f316 f107 1"/>
                <a:gd name="f418" fmla="*/ f317 f106 1"/>
                <a:gd name="f419" fmla="*/ f318 f107 1"/>
                <a:gd name="f420" fmla="*/ f319 f106 1"/>
                <a:gd name="f421" fmla="*/ f320 f107 1"/>
                <a:gd name="f422" fmla="*/ f321 f106 1"/>
                <a:gd name="f423" fmla="*/ f322 f107 1"/>
                <a:gd name="f424" fmla="*/ f323 f106 1"/>
                <a:gd name="f425" fmla="*/ f324 f107 1"/>
                <a:gd name="f426" fmla="*/ f325 f106 1"/>
                <a:gd name="f427" fmla="*/ f326 f107 1"/>
                <a:gd name="f428" fmla="*/ f327 f106 1"/>
                <a:gd name="f429" fmla="*/ f328 f106 1"/>
                <a:gd name="f430" fmla="*/ f329 f107 1"/>
                <a:gd name="f431" fmla="*/ f330 f106 1"/>
                <a:gd name="f432" fmla="*/ f331 f107 1"/>
                <a:gd name="f433" fmla="*/ f332 f106 1"/>
                <a:gd name="f434" fmla="*/ f333 f107 1"/>
                <a:gd name="f435" fmla="*/ f334 f106 1"/>
                <a:gd name="f436" fmla="*/ f335 f107 1"/>
                <a:gd name="f437" fmla="*/ f336 f106 1"/>
                <a:gd name="f438" fmla="*/ f337 f107 1"/>
                <a:gd name="f439" fmla="*/ f338 f106 1"/>
                <a:gd name="f440" fmla="*/ f339 f107 1"/>
                <a:gd name="f441" fmla="*/ f340 f106 1"/>
                <a:gd name="f442" fmla="*/ f341 f107 1"/>
                <a:gd name="f443" fmla="*/ f342 f106 1"/>
                <a:gd name="f444" fmla="*/ f343 f107 1"/>
                <a:gd name="f445" fmla="*/ f344 f106 1"/>
                <a:gd name="f446" fmla="*/ f345 f107 1"/>
                <a:gd name="f447" fmla="*/ f346 f106 1"/>
                <a:gd name="f448" fmla="*/ f347 f107 1"/>
                <a:gd name="f449" fmla="*/ f348 f106 1"/>
                <a:gd name="f450" fmla="*/ f349 f107 1"/>
                <a:gd name="f451" fmla="*/ f350 f106 1"/>
                <a:gd name="f452" fmla="*/ f351 f107 1"/>
                <a:gd name="f453" fmla="*/ f352 f106 1"/>
                <a:gd name="f454" fmla="*/ f353 f106 1"/>
                <a:gd name="f455" fmla="*/ f354 f107 1"/>
                <a:gd name="f456" fmla="*/ f355 f106 1"/>
                <a:gd name="f457" fmla="*/ f356 f107 1"/>
                <a:gd name="f458" fmla="*/ f357 f106 1"/>
                <a:gd name="f459" fmla="*/ f358 f107 1"/>
                <a:gd name="f460" fmla="*/ f359 f106 1"/>
                <a:gd name="f461" fmla="*/ f360 f107 1"/>
                <a:gd name="f462" fmla="*/ f361 f106 1"/>
                <a:gd name="f463" fmla="*/ f362 f107 1"/>
                <a:gd name="f464" fmla="*/ f363 f106 1"/>
                <a:gd name="f465" fmla="*/ f364 f107 1"/>
                <a:gd name="f466" fmla="*/ f365 f106 1"/>
                <a:gd name="f467" fmla="*/ f366 f107 1"/>
                <a:gd name="f468" fmla="*/ f367 f106 1"/>
                <a:gd name="f469" fmla="*/ f368 f107 1"/>
                <a:gd name="f470" fmla="*/ f369 f106 1"/>
                <a:gd name="f471" fmla="*/ f370 f107 1"/>
                <a:gd name="f472" fmla="*/ f371 f106 1"/>
                <a:gd name="f473" fmla="*/ f372 f106 1"/>
                <a:gd name="f474" fmla="*/ f373 f107 1"/>
                <a:gd name="f475" fmla="*/ f374 f106 1"/>
                <a:gd name="f476" fmla="*/ f375 f107 1"/>
                <a:gd name="f477" fmla="*/ f376 f106 1"/>
                <a:gd name="f478" fmla="*/ f377 f107 1"/>
                <a:gd name="f479" fmla="*/ f378 f106 1"/>
                <a:gd name="f480" fmla="*/ f379 f107 1"/>
                <a:gd name="f481" fmla="*/ f380 f106 1"/>
                <a:gd name="f482" fmla="*/ f381 f107 1"/>
                <a:gd name="f483" fmla="*/ f382 f106 1"/>
                <a:gd name="f484" fmla="*/ f383 f107 1"/>
                <a:gd name="f485" fmla="*/ f384 f106 1"/>
                <a:gd name="f486" fmla="*/ f385 f107 1"/>
                <a:gd name="f487" fmla="*/ f386 f106 1"/>
                <a:gd name="f488" fmla="*/ f387 f107 1"/>
                <a:gd name="f489" fmla="*/ f388 f106 1"/>
                <a:gd name="f490" fmla="*/ f389 f107 1"/>
                <a:gd name="f491" fmla="*/ f390 f106 1"/>
                <a:gd name="f492" fmla="*/ f391 f107 1"/>
                <a:gd name="f493" fmla="*/ f392 f106 1"/>
                <a:gd name="f494" fmla="*/ f393 f107 1"/>
                <a:gd name="f495" fmla="*/ f394 f106 1"/>
                <a:gd name="f496" fmla="*/ f395 f107 1"/>
                <a:gd name="f497" fmla="*/ f396 f106 1"/>
                <a:gd name="f498" fmla="*/ f397 f107 1"/>
                <a:gd name="f499" fmla="*/ f398 f106 1"/>
                <a:gd name="f500" fmla="*/ f399 f107 1"/>
                <a:gd name="f501" fmla="*/ f400 f106 1"/>
                <a:gd name="f502" fmla="*/ f401 f107 1"/>
                <a:gd name="f503" fmla="*/ f402 f106 1"/>
                <a:gd name="f504" fmla="*/ f403 f107 1"/>
                <a:gd name="f505" fmla="*/ f404 f106 1"/>
                <a:gd name="f506" fmla="*/ f405 f107 1"/>
                <a:gd name="f507" fmla="*/ f406 f106 1"/>
                <a:gd name="f508" fmla="*/ f407 f107 1"/>
                <a:gd name="f509" fmla="*/ f408 f106 1"/>
                <a:gd name="f510" fmla="*/ f409 f1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2">
                  <a:pos x="f414" y="f415"/>
                </a:cxn>
                <a:cxn ang="f312">
                  <a:pos x="f416" y="f417"/>
                </a:cxn>
                <a:cxn ang="f312">
                  <a:pos x="f418" y="f419"/>
                </a:cxn>
                <a:cxn ang="f312">
                  <a:pos x="f420" y="f421"/>
                </a:cxn>
                <a:cxn ang="f312">
                  <a:pos x="f422" y="f423"/>
                </a:cxn>
                <a:cxn ang="f312">
                  <a:pos x="f424" y="f425"/>
                </a:cxn>
                <a:cxn ang="f312">
                  <a:pos x="f426" y="f427"/>
                </a:cxn>
                <a:cxn ang="f312">
                  <a:pos x="f428" y="f421"/>
                </a:cxn>
                <a:cxn ang="f312">
                  <a:pos x="f429" y="f430"/>
                </a:cxn>
                <a:cxn ang="f312">
                  <a:pos x="f431" y="f432"/>
                </a:cxn>
                <a:cxn ang="f312">
                  <a:pos x="f433" y="f434"/>
                </a:cxn>
                <a:cxn ang="f312">
                  <a:pos x="f435" y="f436"/>
                </a:cxn>
                <a:cxn ang="f312">
                  <a:pos x="f437" y="f438"/>
                </a:cxn>
                <a:cxn ang="f312">
                  <a:pos x="f439" y="f440"/>
                </a:cxn>
                <a:cxn ang="f312">
                  <a:pos x="f441" y="f442"/>
                </a:cxn>
                <a:cxn ang="f312">
                  <a:pos x="f443" y="f444"/>
                </a:cxn>
                <a:cxn ang="f312">
                  <a:pos x="f445" y="f446"/>
                </a:cxn>
                <a:cxn ang="f312">
                  <a:pos x="f447" y="f448"/>
                </a:cxn>
                <a:cxn ang="f312">
                  <a:pos x="f449" y="f450"/>
                </a:cxn>
                <a:cxn ang="f312">
                  <a:pos x="f451" y="f452"/>
                </a:cxn>
                <a:cxn ang="f312">
                  <a:pos x="f453" y="f452"/>
                </a:cxn>
                <a:cxn ang="f312">
                  <a:pos x="f454" y="f455"/>
                </a:cxn>
                <a:cxn ang="f312">
                  <a:pos x="f456" y="f457"/>
                </a:cxn>
                <a:cxn ang="f312">
                  <a:pos x="f458" y="f459"/>
                </a:cxn>
                <a:cxn ang="f312">
                  <a:pos x="f460" y="f461"/>
                </a:cxn>
                <a:cxn ang="f312">
                  <a:pos x="f462" y="f463"/>
                </a:cxn>
                <a:cxn ang="f312">
                  <a:pos x="f464" y="f465"/>
                </a:cxn>
                <a:cxn ang="f312">
                  <a:pos x="f466" y="f467"/>
                </a:cxn>
                <a:cxn ang="f312">
                  <a:pos x="f468" y="f469"/>
                </a:cxn>
                <a:cxn ang="f312">
                  <a:pos x="f470" y="f471"/>
                </a:cxn>
                <a:cxn ang="f312">
                  <a:pos x="f472" y="f444"/>
                </a:cxn>
                <a:cxn ang="f312">
                  <a:pos x="f473" y="f474"/>
                </a:cxn>
                <a:cxn ang="f312">
                  <a:pos x="f475" y="f476"/>
                </a:cxn>
                <a:cxn ang="f312">
                  <a:pos x="f477" y="f478"/>
                </a:cxn>
                <a:cxn ang="f312">
                  <a:pos x="f479" y="f480"/>
                </a:cxn>
                <a:cxn ang="f312">
                  <a:pos x="f481" y="f482"/>
                </a:cxn>
                <a:cxn ang="f312">
                  <a:pos x="f483" y="f484"/>
                </a:cxn>
                <a:cxn ang="f312">
                  <a:pos x="f485" y="f486"/>
                </a:cxn>
                <a:cxn ang="f312">
                  <a:pos x="f487" y="f488"/>
                </a:cxn>
                <a:cxn ang="f312">
                  <a:pos x="f489" y="f490"/>
                </a:cxn>
                <a:cxn ang="f312">
                  <a:pos x="f491" y="f492"/>
                </a:cxn>
                <a:cxn ang="f312">
                  <a:pos x="f493" y="f494"/>
                </a:cxn>
                <a:cxn ang="f312">
                  <a:pos x="f495" y="f496"/>
                </a:cxn>
                <a:cxn ang="f312">
                  <a:pos x="f497" y="f498"/>
                </a:cxn>
                <a:cxn ang="f312">
                  <a:pos x="f499" y="f500"/>
                </a:cxn>
                <a:cxn ang="f312">
                  <a:pos x="f501" y="f502"/>
                </a:cxn>
                <a:cxn ang="f312">
                  <a:pos x="f503" y="f504"/>
                </a:cxn>
                <a:cxn ang="f312">
                  <a:pos x="f505" y="f506"/>
                </a:cxn>
                <a:cxn ang="f312">
                  <a:pos x="f507" y="f508"/>
                </a:cxn>
                <a:cxn ang="f312">
                  <a:pos x="f509" y="f510"/>
                </a:cxn>
                <a:cxn ang="f312">
                  <a:pos x="f414" y="f415"/>
                </a:cxn>
              </a:cxnLst>
              <a:rect l="f410" t="f413" r="f411" b="f412"/>
              <a:pathLst>
                <a:path w="868363" h="600075">
                  <a:moveTo>
                    <a:pt x="f5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5"/>
                  </a:lnTo>
                  <a:lnTo>
                    <a:pt x="f18" y="f19"/>
                  </a:lnTo>
                  <a:lnTo>
                    <a:pt x="f20" y="f14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6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7"/>
                  </a:lnTo>
                  <a:lnTo>
                    <a:pt x="f41" y="f42"/>
                  </a:lnTo>
                  <a:lnTo>
                    <a:pt x="f43" y="f42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1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35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cubicBezTo>
                    <a:pt x="f70" y="f71"/>
                    <a:pt x="f72" y="f73"/>
                    <a:pt x="f74" y="f73"/>
                  </a:cubicBez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1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cubicBezTo>
                    <a:pt x="f98" y="f99"/>
                    <a:pt x="f100" y="f101"/>
                    <a:pt x="f102" y="f101"/>
                  </a:cubicBezTo>
                  <a:lnTo>
                    <a:pt x="f103" y="f104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E2F0D9"/>
            </a:solidFill>
            <a:ln w="3172" cap="flat">
              <a:solidFill>
                <a:srgbClr val="76717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: Shape 97">
              <a:extLst>
                <a:ext uri="{FF2B5EF4-FFF2-40B4-BE49-F238E27FC236}">
                  <a16:creationId xmlns:a16="http://schemas.microsoft.com/office/drawing/2014/main" id="{88B2AA3D-A782-4FD0-BE86-05161EFF2106}"/>
                </a:ext>
              </a:extLst>
            </p:cNvPr>
            <p:cNvSpPr/>
            <p:nvPr/>
          </p:nvSpPr>
          <p:spPr>
            <a:xfrm rot="3600008">
              <a:off x="491140" y="357588"/>
              <a:ext cx="370139" cy="4674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7975"/>
                <a:gd name="f7" fmla="val 388937"/>
                <a:gd name="f8" fmla="val 39688"/>
                <a:gd name="f9" fmla="val 15875"/>
                <a:gd name="f10" fmla="val 133350"/>
                <a:gd name="f11" fmla="val 204788"/>
                <a:gd name="f12" fmla="val 3175"/>
                <a:gd name="f13" fmla="val 276225"/>
                <a:gd name="f14" fmla="val 47625"/>
                <a:gd name="f15" fmla="val 303213"/>
                <a:gd name="f16" fmla="val 302684"/>
                <a:gd name="f17" fmla="val 156633"/>
                <a:gd name="f18" fmla="val 302154"/>
                <a:gd name="f19" fmla="val 179917"/>
                <a:gd name="f20" fmla="val 301625"/>
                <a:gd name="f21" fmla="val 203200"/>
                <a:gd name="f22" fmla="val 249237"/>
                <a:gd name="f23" fmla="val 293688"/>
                <a:gd name="f24" fmla="val 263525"/>
                <a:gd name="f25" fmla="val 330200"/>
                <a:gd name="f26" fmla="val 227013"/>
                <a:gd name="f27" fmla="val 354012"/>
                <a:gd name="f28" fmla="val 193675"/>
                <a:gd name="f29" fmla="val 373062"/>
                <a:gd name="f30" fmla="val 161925"/>
                <a:gd name="f31" fmla="val 142875"/>
                <a:gd name="f32" fmla="val 369887"/>
                <a:gd name="f33" fmla="val 131763"/>
                <a:gd name="f34" fmla="val 322262"/>
                <a:gd name="f35" fmla="val 109538"/>
                <a:gd name="f36" fmla="val 287337"/>
                <a:gd name="f37" fmla="val 73025"/>
                <a:gd name="f38" fmla="val 265112"/>
                <a:gd name="f39" fmla="val 60325"/>
                <a:gd name="f40" fmla="val 252412"/>
                <a:gd name="f41" fmla="val 222250"/>
                <a:gd name="f42" fmla="val 30163"/>
                <a:gd name="f43" fmla="val 201612"/>
                <a:gd name="f44" fmla="val 19050"/>
                <a:gd name="f45" fmla="val 179387"/>
                <a:gd name="f46" fmla="val 9525"/>
                <a:gd name="f47" fmla="val 158750"/>
                <a:gd name="f48" fmla="val 146050"/>
                <a:gd name="f49" fmla="val 127000"/>
                <a:gd name="f50" fmla="val 101600"/>
                <a:gd name="f51" fmla="val 79375"/>
                <a:gd name="f52" fmla="+- 0 0 -90"/>
                <a:gd name="f53" fmla="*/ f3 1 307975"/>
                <a:gd name="f54" fmla="*/ f4 1 388937"/>
                <a:gd name="f55" fmla="+- f7 0 f5"/>
                <a:gd name="f56" fmla="+- f6 0 f5"/>
                <a:gd name="f57" fmla="*/ f52 f0 1"/>
                <a:gd name="f58" fmla="*/ f56 1 307975"/>
                <a:gd name="f59" fmla="*/ f55 1 388937"/>
                <a:gd name="f60" fmla="*/ 39688 f56 1"/>
                <a:gd name="f61" fmla="*/ 15875 f55 1"/>
                <a:gd name="f62" fmla="*/ 133350 f56 1"/>
                <a:gd name="f63" fmla="*/ 0 f55 1"/>
                <a:gd name="f64" fmla="*/ 204788 f56 1"/>
                <a:gd name="f65" fmla="*/ 3175 f55 1"/>
                <a:gd name="f66" fmla="*/ 276225 f56 1"/>
                <a:gd name="f67" fmla="*/ 47625 f55 1"/>
                <a:gd name="f68" fmla="*/ 303213 f56 1"/>
                <a:gd name="f69" fmla="*/ 133350 f55 1"/>
                <a:gd name="f70" fmla="*/ 301625 f56 1"/>
                <a:gd name="f71" fmla="*/ 203200 f55 1"/>
                <a:gd name="f72" fmla="*/ 307975 f56 1"/>
                <a:gd name="f73" fmla="*/ 249237 f55 1"/>
                <a:gd name="f74" fmla="*/ 293688 f56 1"/>
                <a:gd name="f75" fmla="*/ 301625 f55 1"/>
                <a:gd name="f76" fmla="*/ 263525 f56 1"/>
                <a:gd name="f77" fmla="*/ 330200 f55 1"/>
                <a:gd name="f78" fmla="*/ 227013 f56 1"/>
                <a:gd name="f79" fmla="*/ 354012 f55 1"/>
                <a:gd name="f80" fmla="*/ 193675 f56 1"/>
                <a:gd name="f81" fmla="*/ 373062 f55 1"/>
                <a:gd name="f82" fmla="*/ 161925 f56 1"/>
                <a:gd name="f83" fmla="*/ 388937 f55 1"/>
                <a:gd name="f84" fmla="*/ 142875 f56 1"/>
                <a:gd name="f85" fmla="*/ 369887 f55 1"/>
                <a:gd name="f86" fmla="*/ 131763 f56 1"/>
                <a:gd name="f87" fmla="*/ 322262 f55 1"/>
                <a:gd name="f88" fmla="*/ 109538 f56 1"/>
                <a:gd name="f89" fmla="*/ 287337 f55 1"/>
                <a:gd name="f90" fmla="*/ 73025 f56 1"/>
                <a:gd name="f91" fmla="*/ 265112 f55 1"/>
                <a:gd name="f92" fmla="*/ 60325 f56 1"/>
                <a:gd name="f93" fmla="*/ 252412 f55 1"/>
                <a:gd name="f94" fmla="*/ 222250 f55 1"/>
                <a:gd name="f95" fmla="*/ 30163 f56 1"/>
                <a:gd name="f96" fmla="*/ 201612 f55 1"/>
                <a:gd name="f97" fmla="*/ 19050 f56 1"/>
                <a:gd name="f98" fmla="*/ 179387 f55 1"/>
                <a:gd name="f99" fmla="*/ 9525 f56 1"/>
                <a:gd name="f100" fmla="*/ 158750 f55 1"/>
                <a:gd name="f101" fmla="*/ 3175 f56 1"/>
                <a:gd name="f102" fmla="*/ 146050 f55 1"/>
                <a:gd name="f103" fmla="*/ 0 f56 1"/>
                <a:gd name="f104" fmla="*/ 127000 f55 1"/>
                <a:gd name="f105" fmla="*/ 101600 f55 1"/>
                <a:gd name="f106" fmla="*/ 79375 f55 1"/>
                <a:gd name="f107" fmla="*/ f57 1 f2"/>
                <a:gd name="f108" fmla="*/ f60 1 307975"/>
                <a:gd name="f109" fmla="*/ f61 1 388937"/>
                <a:gd name="f110" fmla="*/ f62 1 307975"/>
                <a:gd name="f111" fmla="*/ f63 1 388937"/>
                <a:gd name="f112" fmla="*/ f64 1 307975"/>
                <a:gd name="f113" fmla="*/ f65 1 388937"/>
                <a:gd name="f114" fmla="*/ f66 1 307975"/>
                <a:gd name="f115" fmla="*/ f67 1 388937"/>
                <a:gd name="f116" fmla="*/ f68 1 307975"/>
                <a:gd name="f117" fmla="*/ f69 1 388937"/>
                <a:gd name="f118" fmla="*/ f70 1 307975"/>
                <a:gd name="f119" fmla="*/ f71 1 388937"/>
                <a:gd name="f120" fmla="*/ f72 1 307975"/>
                <a:gd name="f121" fmla="*/ f73 1 388937"/>
                <a:gd name="f122" fmla="*/ f74 1 307975"/>
                <a:gd name="f123" fmla="*/ f75 1 388937"/>
                <a:gd name="f124" fmla="*/ f76 1 307975"/>
                <a:gd name="f125" fmla="*/ f77 1 388937"/>
                <a:gd name="f126" fmla="*/ f78 1 307975"/>
                <a:gd name="f127" fmla="*/ f79 1 388937"/>
                <a:gd name="f128" fmla="*/ f80 1 307975"/>
                <a:gd name="f129" fmla="*/ f81 1 388937"/>
                <a:gd name="f130" fmla="*/ f82 1 307975"/>
                <a:gd name="f131" fmla="*/ f83 1 388937"/>
                <a:gd name="f132" fmla="*/ f84 1 307975"/>
                <a:gd name="f133" fmla="*/ f85 1 388937"/>
                <a:gd name="f134" fmla="*/ f86 1 307975"/>
                <a:gd name="f135" fmla="*/ f87 1 388937"/>
                <a:gd name="f136" fmla="*/ f88 1 307975"/>
                <a:gd name="f137" fmla="*/ f89 1 388937"/>
                <a:gd name="f138" fmla="*/ f90 1 307975"/>
                <a:gd name="f139" fmla="*/ f91 1 388937"/>
                <a:gd name="f140" fmla="*/ f92 1 307975"/>
                <a:gd name="f141" fmla="*/ f93 1 388937"/>
                <a:gd name="f142" fmla="*/ f94 1 388937"/>
                <a:gd name="f143" fmla="*/ f95 1 307975"/>
                <a:gd name="f144" fmla="*/ f96 1 388937"/>
                <a:gd name="f145" fmla="*/ f97 1 307975"/>
                <a:gd name="f146" fmla="*/ f98 1 388937"/>
                <a:gd name="f147" fmla="*/ f99 1 307975"/>
                <a:gd name="f148" fmla="*/ f100 1 388937"/>
                <a:gd name="f149" fmla="*/ f101 1 307975"/>
                <a:gd name="f150" fmla="*/ f102 1 388937"/>
                <a:gd name="f151" fmla="*/ f103 1 307975"/>
                <a:gd name="f152" fmla="*/ f104 1 388937"/>
                <a:gd name="f153" fmla="*/ f105 1 388937"/>
                <a:gd name="f154" fmla="*/ f106 1 388937"/>
                <a:gd name="f155" fmla="*/ f5 1 f58"/>
                <a:gd name="f156" fmla="*/ f6 1 f58"/>
                <a:gd name="f157" fmla="*/ f5 1 f59"/>
                <a:gd name="f158" fmla="*/ f7 1 f59"/>
                <a:gd name="f159" fmla="+- f107 0 f1"/>
                <a:gd name="f160" fmla="*/ f108 1 f58"/>
                <a:gd name="f161" fmla="*/ f109 1 f59"/>
                <a:gd name="f162" fmla="*/ f110 1 f58"/>
                <a:gd name="f163" fmla="*/ f111 1 f59"/>
                <a:gd name="f164" fmla="*/ f112 1 f58"/>
                <a:gd name="f165" fmla="*/ f113 1 f59"/>
                <a:gd name="f166" fmla="*/ f114 1 f58"/>
                <a:gd name="f167" fmla="*/ f115 1 f59"/>
                <a:gd name="f168" fmla="*/ f116 1 f58"/>
                <a:gd name="f169" fmla="*/ f117 1 f59"/>
                <a:gd name="f170" fmla="*/ f118 1 f58"/>
                <a:gd name="f171" fmla="*/ f119 1 f59"/>
                <a:gd name="f172" fmla="*/ f120 1 f58"/>
                <a:gd name="f173" fmla="*/ f121 1 f59"/>
                <a:gd name="f174" fmla="*/ f122 1 f58"/>
                <a:gd name="f175" fmla="*/ f123 1 f59"/>
                <a:gd name="f176" fmla="*/ f124 1 f58"/>
                <a:gd name="f177" fmla="*/ f125 1 f59"/>
                <a:gd name="f178" fmla="*/ f126 1 f58"/>
                <a:gd name="f179" fmla="*/ f127 1 f59"/>
                <a:gd name="f180" fmla="*/ f128 1 f58"/>
                <a:gd name="f181" fmla="*/ f129 1 f59"/>
                <a:gd name="f182" fmla="*/ f130 1 f58"/>
                <a:gd name="f183" fmla="*/ f131 1 f59"/>
                <a:gd name="f184" fmla="*/ f132 1 f58"/>
                <a:gd name="f185" fmla="*/ f133 1 f59"/>
                <a:gd name="f186" fmla="*/ f134 1 f58"/>
                <a:gd name="f187" fmla="*/ f135 1 f59"/>
                <a:gd name="f188" fmla="*/ f136 1 f58"/>
                <a:gd name="f189" fmla="*/ f137 1 f59"/>
                <a:gd name="f190" fmla="*/ f138 1 f58"/>
                <a:gd name="f191" fmla="*/ f139 1 f59"/>
                <a:gd name="f192" fmla="*/ f140 1 f58"/>
                <a:gd name="f193" fmla="*/ f141 1 f59"/>
                <a:gd name="f194" fmla="*/ f142 1 f59"/>
                <a:gd name="f195" fmla="*/ f143 1 f58"/>
                <a:gd name="f196" fmla="*/ f144 1 f59"/>
                <a:gd name="f197" fmla="*/ f145 1 f58"/>
                <a:gd name="f198" fmla="*/ f146 1 f59"/>
                <a:gd name="f199" fmla="*/ f147 1 f58"/>
                <a:gd name="f200" fmla="*/ f148 1 f59"/>
                <a:gd name="f201" fmla="*/ f149 1 f58"/>
                <a:gd name="f202" fmla="*/ f150 1 f59"/>
                <a:gd name="f203" fmla="*/ f151 1 f58"/>
                <a:gd name="f204" fmla="*/ f152 1 f59"/>
                <a:gd name="f205" fmla="*/ f153 1 f59"/>
                <a:gd name="f206" fmla="*/ f154 1 f59"/>
                <a:gd name="f207" fmla="*/ f155 f53 1"/>
                <a:gd name="f208" fmla="*/ f156 f53 1"/>
                <a:gd name="f209" fmla="*/ f158 f54 1"/>
                <a:gd name="f210" fmla="*/ f157 f54 1"/>
                <a:gd name="f211" fmla="*/ f160 f53 1"/>
                <a:gd name="f212" fmla="*/ f161 f54 1"/>
                <a:gd name="f213" fmla="*/ f162 f53 1"/>
                <a:gd name="f214" fmla="*/ f163 f54 1"/>
                <a:gd name="f215" fmla="*/ f164 f53 1"/>
                <a:gd name="f216" fmla="*/ f165 f54 1"/>
                <a:gd name="f217" fmla="*/ f166 f53 1"/>
                <a:gd name="f218" fmla="*/ f167 f54 1"/>
                <a:gd name="f219" fmla="*/ f168 f53 1"/>
                <a:gd name="f220" fmla="*/ f169 f54 1"/>
                <a:gd name="f221" fmla="*/ f170 f53 1"/>
                <a:gd name="f222" fmla="*/ f171 f54 1"/>
                <a:gd name="f223" fmla="*/ f172 f53 1"/>
                <a:gd name="f224" fmla="*/ f173 f54 1"/>
                <a:gd name="f225" fmla="*/ f174 f53 1"/>
                <a:gd name="f226" fmla="*/ f175 f54 1"/>
                <a:gd name="f227" fmla="*/ f176 f53 1"/>
                <a:gd name="f228" fmla="*/ f177 f54 1"/>
                <a:gd name="f229" fmla="*/ f178 f53 1"/>
                <a:gd name="f230" fmla="*/ f179 f54 1"/>
                <a:gd name="f231" fmla="*/ f180 f53 1"/>
                <a:gd name="f232" fmla="*/ f181 f54 1"/>
                <a:gd name="f233" fmla="*/ f182 f53 1"/>
                <a:gd name="f234" fmla="*/ f183 f54 1"/>
                <a:gd name="f235" fmla="*/ f184 f53 1"/>
                <a:gd name="f236" fmla="*/ f185 f54 1"/>
                <a:gd name="f237" fmla="*/ f186 f53 1"/>
                <a:gd name="f238" fmla="*/ f187 f54 1"/>
                <a:gd name="f239" fmla="*/ f188 f53 1"/>
                <a:gd name="f240" fmla="*/ f189 f54 1"/>
                <a:gd name="f241" fmla="*/ f190 f53 1"/>
                <a:gd name="f242" fmla="*/ f191 f54 1"/>
                <a:gd name="f243" fmla="*/ f192 f53 1"/>
                <a:gd name="f244" fmla="*/ f193 f54 1"/>
                <a:gd name="f245" fmla="*/ f194 f54 1"/>
                <a:gd name="f246" fmla="*/ f195 f53 1"/>
                <a:gd name="f247" fmla="*/ f196 f54 1"/>
                <a:gd name="f248" fmla="*/ f197 f53 1"/>
                <a:gd name="f249" fmla="*/ f198 f54 1"/>
                <a:gd name="f250" fmla="*/ f199 f53 1"/>
                <a:gd name="f251" fmla="*/ f200 f54 1"/>
                <a:gd name="f252" fmla="*/ f201 f53 1"/>
                <a:gd name="f253" fmla="*/ f202 f54 1"/>
                <a:gd name="f254" fmla="*/ f203 f53 1"/>
                <a:gd name="f255" fmla="*/ f204 f54 1"/>
                <a:gd name="f256" fmla="*/ f205 f54 1"/>
                <a:gd name="f257" fmla="*/ f206 f5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9">
                  <a:pos x="f211" y="f212"/>
                </a:cxn>
                <a:cxn ang="f159">
                  <a:pos x="f213" y="f214"/>
                </a:cxn>
                <a:cxn ang="f159">
                  <a:pos x="f215" y="f216"/>
                </a:cxn>
                <a:cxn ang="f159">
                  <a:pos x="f217" y="f218"/>
                </a:cxn>
                <a:cxn ang="f159">
                  <a:pos x="f219" y="f220"/>
                </a:cxn>
                <a:cxn ang="f159">
                  <a:pos x="f221" y="f222"/>
                </a:cxn>
                <a:cxn ang="f159">
                  <a:pos x="f223" y="f224"/>
                </a:cxn>
                <a:cxn ang="f159">
                  <a:pos x="f225" y="f226"/>
                </a:cxn>
                <a:cxn ang="f159">
                  <a:pos x="f227" y="f228"/>
                </a:cxn>
                <a:cxn ang="f159">
                  <a:pos x="f229" y="f230"/>
                </a:cxn>
                <a:cxn ang="f159">
                  <a:pos x="f231" y="f232"/>
                </a:cxn>
                <a:cxn ang="f159">
                  <a:pos x="f233" y="f234"/>
                </a:cxn>
                <a:cxn ang="f159">
                  <a:pos x="f235" y="f236"/>
                </a:cxn>
                <a:cxn ang="f159">
                  <a:pos x="f237" y="f238"/>
                </a:cxn>
                <a:cxn ang="f159">
                  <a:pos x="f239" y="f240"/>
                </a:cxn>
                <a:cxn ang="f159">
                  <a:pos x="f241" y="f242"/>
                </a:cxn>
                <a:cxn ang="f159">
                  <a:pos x="f243" y="f244"/>
                </a:cxn>
                <a:cxn ang="f159">
                  <a:pos x="f211" y="f245"/>
                </a:cxn>
                <a:cxn ang="f159">
                  <a:pos x="f246" y="f247"/>
                </a:cxn>
                <a:cxn ang="f159">
                  <a:pos x="f248" y="f249"/>
                </a:cxn>
                <a:cxn ang="f159">
                  <a:pos x="f250" y="f251"/>
                </a:cxn>
                <a:cxn ang="f159">
                  <a:pos x="f252" y="f253"/>
                </a:cxn>
                <a:cxn ang="f159">
                  <a:pos x="f254" y="f255"/>
                </a:cxn>
                <a:cxn ang="f159">
                  <a:pos x="f254" y="f256"/>
                </a:cxn>
                <a:cxn ang="f159">
                  <a:pos x="f254" y="f257"/>
                </a:cxn>
                <a:cxn ang="f159">
                  <a:pos x="f211" y="f212"/>
                </a:cxn>
              </a:cxnLst>
              <a:rect l="f207" t="f210" r="f208" b="f209"/>
              <a:pathLst>
                <a:path w="307975" h="388937">
                  <a:moveTo>
                    <a:pt x="f8" y="f9"/>
                  </a:moveTo>
                  <a:lnTo>
                    <a:pt x="f10" y="f5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0"/>
                  </a:lnTo>
                  <a:cubicBezTo>
                    <a:pt x="f16" y="f17"/>
                    <a:pt x="f18" y="f19"/>
                    <a:pt x="f20" y="f21"/>
                  </a:cubicBezTo>
                  <a:lnTo>
                    <a:pt x="f6" y="f22"/>
                  </a:lnTo>
                  <a:lnTo>
                    <a:pt x="f23" y="f20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7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8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5" y="f49"/>
                  </a:lnTo>
                  <a:lnTo>
                    <a:pt x="f5" y="f50"/>
                  </a:lnTo>
                  <a:lnTo>
                    <a:pt x="f5" y="f5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E2F0D9"/>
            </a:solidFill>
            <a:ln w="3172" cap="flat">
              <a:solidFill>
                <a:srgbClr val="76717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: Shape 98">
              <a:extLst>
                <a:ext uri="{FF2B5EF4-FFF2-40B4-BE49-F238E27FC236}">
                  <a16:creationId xmlns:a16="http://schemas.microsoft.com/office/drawing/2014/main" id="{62D48F94-B43F-449A-98B8-91BA089A23F1}"/>
                </a:ext>
              </a:extLst>
            </p:cNvPr>
            <p:cNvSpPr/>
            <p:nvPr/>
          </p:nvSpPr>
          <p:spPr>
            <a:xfrm rot="3600008">
              <a:off x="117994" y="716917"/>
              <a:ext cx="688762" cy="6544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3088"/>
                <a:gd name="f7" fmla="val 544513"/>
                <a:gd name="f8" fmla="val 511175"/>
                <a:gd name="f9" fmla="val 514351"/>
                <a:gd name="f10" fmla="val 565150"/>
                <a:gd name="f11" fmla="val 428626"/>
                <a:gd name="f12" fmla="val 565679"/>
                <a:gd name="f13" fmla="val 413280"/>
                <a:gd name="f14" fmla="val 566209"/>
                <a:gd name="f15" fmla="val 397934"/>
                <a:gd name="f16" fmla="val 566738"/>
                <a:gd name="f17" fmla="val 382588"/>
                <a:gd name="f18" fmla="val 354013"/>
                <a:gd name="f19" fmla="val 327026"/>
                <a:gd name="f20" fmla="val 560388"/>
                <a:gd name="f21" fmla="val 298451"/>
                <a:gd name="f22" fmla="val 546100"/>
                <a:gd name="f23" fmla="val 273051"/>
                <a:gd name="f24" fmla="val 539750"/>
                <a:gd name="f25" fmla="val 249238"/>
                <a:gd name="f26" fmla="val 528638"/>
                <a:gd name="f27" fmla="val 217488"/>
                <a:gd name="f28" fmla="val 504825"/>
                <a:gd name="f29" fmla="val 115888"/>
                <a:gd name="f30" fmla="val 479425"/>
                <a:gd name="f31" fmla="val 82551"/>
                <a:gd name="f32" fmla="val 457200"/>
                <a:gd name="f33" fmla="val 57151"/>
                <a:gd name="f34" fmla="val 434975"/>
                <a:gd name="f35" fmla="val 39688"/>
                <a:gd name="f36" fmla="val 414338"/>
                <a:gd name="f37" fmla="val 20638"/>
                <a:gd name="f38" fmla="val 396875"/>
                <a:gd name="f39" fmla="val 4763"/>
                <a:gd name="f40" fmla="val 363538"/>
                <a:gd name="f41" fmla="val 1588"/>
                <a:gd name="f42" fmla="val 348198"/>
                <a:gd name="f43" fmla="+- 0 0 116"/>
                <a:gd name="f44" fmla="val 354042"/>
                <a:gd name="f45" fmla="val 1"/>
                <a:gd name="f46" fmla="val 346075"/>
                <a:gd name="f47" fmla="val 325438"/>
                <a:gd name="f48" fmla="val 311150"/>
                <a:gd name="f49" fmla="val 285750"/>
                <a:gd name="f50" fmla="val 266700"/>
                <a:gd name="f51" fmla="val 239713"/>
                <a:gd name="f52" fmla="val 225425"/>
                <a:gd name="f53" fmla="val 203200"/>
                <a:gd name="f54" fmla="val 12701"/>
                <a:gd name="f55" fmla="val 188913"/>
                <a:gd name="f56" fmla="val 36513"/>
                <a:gd name="f57" fmla="val 177800"/>
                <a:gd name="f58" fmla="val 53976"/>
                <a:gd name="f59" fmla="val 125413"/>
                <a:gd name="f60" fmla="val 96838"/>
                <a:gd name="f61" fmla="val 53975"/>
                <a:gd name="f62" fmla="val 28575"/>
                <a:gd name="f63" fmla="val 174626"/>
                <a:gd name="f64" fmla="val 7938"/>
                <a:gd name="f65" fmla="val 198438"/>
                <a:gd name="f66" fmla="val 231776"/>
                <a:gd name="f67" fmla="val 22225"/>
                <a:gd name="f68" fmla="val 284163"/>
                <a:gd name="f69" fmla="val 46038"/>
                <a:gd name="f70" fmla="val 319088"/>
                <a:gd name="f71" fmla="val 58738"/>
                <a:gd name="f72" fmla="val 344488"/>
                <a:gd name="f73" fmla="val 68263"/>
                <a:gd name="f74" fmla="val 355601"/>
                <a:gd name="f75" fmla="val 82550"/>
                <a:gd name="f76" fmla="val 365126"/>
                <a:gd name="f77" fmla="val 120650"/>
                <a:gd name="f78" fmla="val 392113"/>
                <a:gd name="f79" fmla="val 133350"/>
                <a:gd name="f80" fmla="val 396876"/>
                <a:gd name="f81" fmla="val 153988"/>
                <a:gd name="f82" fmla="val 406401"/>
                <a:gd name="f83" fmla="val 166688"/>
                <a:gd name="f84" fmla="val 411163"/>
                <a:gd name="f85" fmla="val 179388"/>
                <a:gd name="f86" fmla="val 415926"/>
                <a:gd name="f87" fmla="val 192511"/>
                <a:gd name="f88" fmla="val 425768"/>
                <a:gd name="f89" fmla="val 186796"/>
                <a:gd name="f90" fmla="val 425451"/>
                <a:gd name="f91" fmla="val 193675"/>
                <a:gd name="f92" fmla="val 433388"/>
                <a:gd name="f93" fmla="val 222250"/>
                <a:gd name="f94" fmla="val 447676"/>
                <a:gd name="f95" fmla="val 234950"/>
                <a:gd name="f96" fmla="val 460376"/>
                <a:gd name="f97" fmla="val 244475"/>
                <a:gd name="f98" fmla="val 473076"/>
                <a:gd name="f99" fmla="val 268288"/>
                <a:gd name="f100" fmla="val 487363"/>
                <a:gd name="f101" fmla="val 283542"/>
                <a:gd name="f102" fmla="val 494143"/>
                <a:gd name="f103" fmla="val 277363"/>
                <a:gd name="f104" fmla="val 493713"/>
                <a:gd name="f105" fmla="val 290513"/>
                <a:gd name="f106" fmla="val 498476"/>
                <a:gd name="f107" fmla="val 306388"/>
                <a:gd name="f108" fmla="val 503238"/>
                <a:gd name="f109" fmla="val 318361"/>
                <a:gd name="f110" fmla="val 511791"/>
                <a:gd name="f111" fmla="val 312948"/>
                <a:gd name="f112" fmla="val 511176"/>
                <a:gd name="f113" fmla="val 320675"/>
                <a:gd name="f114" fmla="val 328613"/>
                <a:gd name="f115" fmla="val 517526"/>
                <a:gd name="f116" fmla="val 345956"/>
                <a:gd name="f117" fmla="val 520995"/>
                <a:gd name="f118" fmla="val 340672"/>
                <a:gd name="f119" fmla="val 516885"/>
                <a:gd name="f120" fmla="val 347663"/>
                <a:gd name="f121" fmla="val 523876"/>
                <a:gd name="f122" fmla="val 357188"/>
                <a:gd name="f123" fmla="val 527051"/>
                <a:gd name="f124" fmla="val 376238"/>
                <a:gd name="f125" fmla="val 538163"/>
                <a:gd name="f126" fmla="val 398463"/>
                <a:gd name="f127" fmla="val 542926"/>
                <a:gd name="f128" fmla="val 422275"/>
                <a:gd name="f129" fmla="val 449263"/>
                <a:gd name="f130" fmla="val 463550"/>
                <a:gd name="f131" fmla="+- 0 0 -90"/>
                <a:gd name="f132" fmla="*/ f3 1 573088"/>
                <a:gd name="f133" fmla="*/ f4 1 544513"/>
                <a:gd name="f134" fmla="+- f7 0 f5"/>
                <a:gd name="f135" fmla="+- f6 0 f5"/>
                <a:gd name="f136" fmla="*/ f131 f0 1"/>
                <a:gd name="f137" fmla="*/ f135 1 573088"/>
                <a:gd name="f138" fmla="*/ f134 1 544513"/>
                <a:gd name="f139" fmla="*/ 511175 f135 1"/>
                <a:gd name="f140" fmla="*/ 514351 f134 1"/>
                <a:gd name="f141" fmla="*/ 565150 f135 1"/>
                <a:gd name="f142" fmla="*/ 428626 f134 1"/>
                <a:gd name="f143" fmla="*/ 566738 f135 1"/>
                <a:gd name="f144" fmla="*/ 382588 f134 1"/>
                <a:gd name="f145" fmla="*/ 573088 f135 1"/>
                <a:gd name="f146" fmla="*/ 354013 f134 1"/>
                <a:gd name="f147" fmla="*/ 327026 f134 1"/>
                <a:gd name="f148" fmla="*/ 560388 f135 1"/>
                <a:gd name="f149" fmla="*/ 298451 f134 1"/>
                <a:gd name="f150" fmla="*/ 546100 f135 1"/>
                <a:gd name="f151" fmla="*/ 273051 f134 1"/>
                <a:gd name="f152" fmla="*/ 539750 f135 1"/>
                <a:gd name="f153" fmla="*/ 249238 f134 1"/>
                <a:gd name="f154" fmla="*/ 528638 f135 1"/>
                <a:gd name="f155" fmla="*/ 217488 f134 1"/>
                <a:gd name="f156" fmla="*/ 504825 f135 1"/>
                <a:gd name="f157" fmla="*/ 115888 f134 1"/>
                <a:gd name="f158" fmla="*/ 479425 f135 1"/>
                <a:gd name="f159" fmla="*/ 82551 f134 1"/>
                <a:gd name="f160" fmla="*/ 457200 f135 1"/>
                <a:gd name="f161" fmla="*/ 57151 f134 1"/>
                <a:gd name="f162" fmla="*/ 434975 f135 1"/>
                <a:gd name="f163" fmla="*/ 39688 f134 1"/>
                <a:gd name="f164" fmla="*/ 414338 f135 1"/>
                <a:gd name="f165" fmla="*/ 20638 f134 1"/>
                <a:gd name="f166" fmla="*/ 396875 f135 1"/>
                <a:gd name="f167" fmla="*/ 4763 f134 1"/>
                <a:gd name="f168" fmla="*/ 363538 f135 1"/>
                <a:gd name="f169" fmla="*/ 1588 f134 1"/>
                <a:gd name="f170" fmla="*/ 346075 f135 1"/>
                <a:gd name="f171" fmla="*/ 1 f134 1"/>
                <a:gd name="f172" fmla="*/ 325438 f135 1"/>
                <a:gd name="f173" fmla="*/ 311150 f135 1"/>
                <a:gd name="f174" fmla="*/ 285750 f135 1"/>
                <a:gd name="f175" fmla="*/ 266700 f135 1"/>
                <a:gd name="f176" fmla="*/ 239713 f135 1"/>
                <a:gd name="f177" fmla="*/ 225425 f135 1"/>
                <a:gd name="f178" fmla="*/ 203200 f135 1"/>
                <a:gd name="f179" fmla="*/ 12701 f134 1"/>
                <a:gd name="f180" fmla="*/ 188913 f135 1"/>
                <a:gd name="f181" fmla="*/ 36513 f134 1"/>
                <a:gd name="f182" fmla="*/ 177800 f135 1"/>
                <a:gd name="f183" fmla="*/ 53976 f134 1"/>
                <a:gd name="f184" fmla="*/ 125413 f135 1"/>
                <a:gd name="f185" fmla="*/ 96838 f134 1"/>
                <a:gd name="f186" fmla="*/ 53975 f135 1"/>
                <a:gd name="f187" fmla="*/ 125413 f134 1"/>
                <a:gd name="f188" fmla="*/ 28575 f135 1"/>
                <a:gd name="f189" fmla="*/ 174626 f134 1"/>
                <a:gd name="f190" fmla="*/ 7938 f135 1"/>
                <a:gd name="f191" fmla="*/ 198438 f134 1"/>
                <a:gd name="f192" fmla="*/ 0 f135 1"/>
                <a:gd name="f193" fmla="*/ 231776 f134 1"/>
                <a:gd name="f194" fmla="*/ 22225 f135 1"/>
                <a:gd name="f195" fmla="*/ 284163 f134 1"/>
                <a:gd name="f196" fmla="*/ 46038 f135 1"/>
                <a:gd name="f197" fmla="*/ 319088 f134 1"/>
                <a:gd name="f198" fmla="*/ 58738 f135 1"/>
                <a:gd name="f199" fmla="*/ 344488 f134 1"/>
                <a:gd name="f200" fmla="*/ 68263 f135 1"/>
                <a:gd name="f201" fmla="*/ 355601 f134 1"/>
                <a:gd name="f202" fmla="*/ 82550 f135 1"/>
                <a:gd name="f203" fmla="*/ 365126 f134 1"/>
                <a:gd name="f204" fmla="*/ 120650 f135 1"/>
                <a:gd name="f205" fmla="*/ 392113 f134 1"/>
                <a:gd name="f206" fmla="*/ 133350 f135 1"/>
                <a:gd name="f207" fmla="*/ 396876 f134 1"/>
                <a:gd name="f208" fmla="*/ 153988 f135 1"/>
                <a:gd name="f209" fmla="*/ 406401 f134 1"/>
                <a:gd name="f210" fmla="*/ 166688 f135 1"/>
                <a:gd name="f211" fmla="*/ 411163 f134 1"/>
                <a:gd name="f212" fmla="*/ 179388 f135 1"/>
                <a:gd name="f213" fmla="*/ 415926 f134 1"/>
                <a:gd name="f214" fmla="*/ 193675 f135 1"/>
                <a:gd name="f215" fmla="*/ 425451 f134 1"/>
                <a:gd name="f216" fmla="*/ 433388 f134 1"/>
                <a:gd name="f217" fmla="*/ 222250 f135 1"/>
                <a:gd name="f218" fmla="*/ 447676 f134 1"/>
                <a:gd name="f219" fmla="*/ 234950 f135 1"/>
                <a:gd name="f220" fmla="*/ 460376 f134 1"/>
                <a:gd name="f221" fmla="*/ 244475 f135 1"/>
                <a:gd name="f222" fmla="*/ 473076 f134 1"/>
                <a:gd name="f223" fmla="*/ 268288 f135 1"/>
                <a:gd name="f224" fmla="*/ 487363 f134 1"/>
                <a:gd name="f225" fmla="*/ 493713 f134 1"/>
                <a:gd name="f226" fmla="*/ 290513 f135 1"/>
                <a:gd name="f227" fmla="*/ 498476 f134 1"/>
                <a:gd name="f228" fmla="*/ 306388 f135 1"/>
                <a:gd name="f229" fmla="*/ 503238 f134 1"/>
                <a:gd name="f230" fmla="*/ 320675 f135 1"/>
                <a:gd name="f231" fmla="*/ 511176 f134 1"/>
                <a:gd name="f232" fmla="*/ 328613 f135 1"/>
                <a:gd name="f233" fmla="*/ 517526 f134 1"/>
                <a:gd name="f234" fmla="*/ 347663 f135 1"/>
                <a:gd name="f235" fmla="*/ 523876 f134 1"/>
                <a:gd name="f236" fmla="*/ 357188 f135 1"/>
                <a:gd name="f237" fmla="*/ 527051 f134 1"/>
                <a:gd name="f238" fmla="*/ 376238 f135 1"/>
                <a:gd name="f239" fmla="*/ 538163 f134 1"/>
                <a:gd name="f240" fmla="*/ 398463 f135 1"/>
                <a:gd name="f241" fmla="*/ 542926 f134 1"/>
                <a:gd name="f242" fmla="*/ 544513 f134 1"/>
                <a:gd name="f243" fmla="*/ 422275 f135 1"/>
                <a:gd name="f244" fmla="*/ 449263 f135 1"/>
                <a:gd name="f245" fmla="*/ 463550 f135 1"/>
                <a:gd name="f246" fmla="*/ f136 1 f2"/>
                <a:gd name="f247" fmla="*/ f139 1 573088"/>
                <a:gd name="f248" fmla="*/ f140 1 544513"/>
                <a:gd name="f249" fmla="*/ f141 1 573088"/>
                <a:gd name="f250" fmla="*/ f142 1 544513"/>
                <a:gd name="f251" fmla="*/ f143 1 573088"/>
                <a:gd name="f252" fmla="*/ f144 1 544513"/>
                <a:gd name="f253" fmla="*/ f145 1 573088"/>
                <a:gd name="f254" fmla="*/ f146 1 544513"/>
                <a:gd name="f255" fmla="*/ f147 1 544513"/>
                <a:gd name="f256" fmla="*/ f148 1 573088"/>
                <a:gd name="f257" fmla="*/ f149 1 544513"/>
                <a:gd name="f258" fmla="*/ f150 1 573088"/>
                <a:gd name="f259" fmla="*/ f151 1 544513"/>
                <a:gd name="f260" fmla="*/ f152 1 573088"/>
                <a:gd name="f261" fmla="*/ f153 1 544513"/>
                <a:gd name="f262" fmla="*/ f154 1 573088"/>
                <a:gd name="f263" fmla="*/ f155 1 544513"/>
                <a:gd name="f264" fmla="*/ f156 1 573088"/>
                <a:gd name="f265" fmla="*/ f157 1 544513"/>
                <a:gd name="f266" fmla="*/ f158 1 573088"/>
                <a:gd name="f267" fmla="*/ f159 1 544513"/>
                <a:gd name="f268" fmla="*/ f160 1 573088"/>
                <a:gd name="f269" fmla="*/ f161 1 544513"/>
                <a:gd name="f270" fmla="*/ f162 1 573088"/>
                <a:gd name="f271" fmla="*/ f163 1 544513"/>
                <a:gd name="f272" fmla="*/ f164 1 573088"/>
                <a:gd name="f273" fmla="*/ f165 1 544513"/>
                <a:gd name="f274" fmla="*/ f166 1 573088"/>
                <a:gd name="f275" fmla="*/ f167 1 544513"/>
                <a:gd name="f276" fmla="*/ f168 1 573088"/>
                <a:gd name="f277" fmla="*/ f169 1 544513"/>
                <a:gd name="f278" fmla="*/ f170 1 573088"/>
                <a:gd name="f279" fmla="*/ f171 1 544513"/>
                <a:gd name="f280" fmla="*/ f172 1 573088"/>
                <a:gd name="f281" fmla="*/ f173 1 573088"/>
                <a:gd name="f282" fmla="*/ f174 1 573088"/>
                <a:gd name="f283" fmla="*/ f175 1 573088"/>
                <a:gd name="f284" fmla="*/ f176 1 573088"/>
                <a:gd name="f285" fmla="*/ f177 1 573088"/>
                <a:gd name="f286" fmla="*/ f178 1 573088"/>
                <a:gd name="f287" fmla="*/ f179 1 544513"/>
                <a:gd name="f288" fmla="*/ f180 1 573088"/>
                <a:gd name="f289" fmla="*/ f181 1 544513"/>
                <a:gd name="f290" fmla="*/ f182 1 573088"/>
                <a:gd name="f291" fmla="*/ f183 1 544513"/>
                <a:gd name="f292" fmla="*/ f184 1 573088"/>
                <a:gd name="f293" fmla="*/ f185 1 544513"/>
                <a:gd name="f294" fmla="*/ f186 1 573088"/>
                <a:gd name="f295" fmla="*/ f187 1 544513"/>
                <a:gd name="f296" fmla="*/ f188 1 573088"/>
                <a:gd name="f297" fmla="*/ f189 1 544513"/>
                <a:gd name="f298" fmla="*/ f190 1 573088"/>
                <a:gd name="f299" fmla="*/ f191 1 544513"/>
                <a:gd name="f300" fmla="*/ f192 1 573088"/>
                <a:gd name="f301" fmla="*/ f193 1 544513"/>
                <a:gd name="f302" fmla="*/ f194 1 573088"/>
                <a:gd name="f303" fmla="*/ f195 1 544513"/>
                <a:gd name="f304" fmla="*/ f196 1 573088"/>
                <a:gd name="f305" fmla="*/ f197 1 544513"/>
                <a:gd name="f306" fmla="*/ f198 1 573088"/>
                <a:gd name="f307" fmla="*/ f199 1 544513"/>
                <a:gd name="f308" fmla="*/ f200 1 573088"/>
                <a:gd name="f309" fmla="*/ f201 1 544513"/>
                <a:gd name="f310" fmla="*/ f202 1 573088"/>
                <a:gd name="f311" fmla="*/ f203 1 544513"/>
                <a:gd name="f312" fmla="*/ f204 1 573088"/>
                <a:gd name="f313" fmla="*/ f205 1 544513"/>
                <a:gd name="f314" fmla="*/ f206 1 573088"/>
                <a:gd name="f315" fmla="*/ f207 1 544513"/>
                <a:gd name="f316" fmla="*/ f208 1 573088"/>
                <a:gd name="f317" fmla="*/ f209 1 544513"/>
                <a:gd name="f318" fmla="*/ f210 1 573088"/>
                <a:gd name="f319" fmla="*/ f211 1 544513"/>
                <a:gd name="f320" fmla="*/ f212 1 573088"/>
                <a:gd name="f321" fmla="*/ f213 1 544513"/>
                <a:gd name="f322" fmla="*/ f214 1 573088"/>
                <a:gd name="f323" fmla="*/ f215 1 544513"/>
                <a:gd name="f324" fmla="*/ f216 1 544513"/>
                <a:gd name="f325" fmla="*/ f217 1 573088"/>
                <a:gd name="f326" fmla="*/ f218 1 544513"/>
                <a:gd name="f327" fmla="*/ f219 1 573088"/>
                <a:gd name="f328" fmla="*/ f220 1 544513"/>
                <a:gd name="f329" fmla="*/ f221 1 573088"/>
                <a:gd name="f330" fmla="*/ f222 1 544513"/>
                <a:gd name="f331" fmla="*/ f223 1 573088"/>
                <a:gd name="f332" fmla="*/ f224 1 544513"/>
                <a:gd name="f333" fmla="*/ f225 1 544513"/>
                <a:gd name="f334" fmla="*/ f226 1 573088"/>
                <a:gd name="f335" fmla="*/ f227 1 544513"/>
                <a:gd name="f336" fmla="*/ f228 1 573088"/>
                <a:gd name="f337" fmla="*/ f229 1 544513"/>
                <a:gd name="f338" fmla="*/ f230 1 573088"/>
                <a:gd name="f339" fmla="*/ f231 1 544513"/>
                <a:gd name="f340" fmla="*/ f232 1 573088"/>
                <a:gd name="f341" fmla="*/ f233 1 544513"/>
                <a:gd name="f342" fmla="*/ f234 1 573088"/>
                <a:gd name="f343" fmla="*/ f235 1 544513"/>
                <a:gd name="f344" fmla="*/ f236 1 573088"/>
                <a:gd name="f345" fmla="*/ f237 1 544513"/>
                <a:gd name="f346" fmla="*/ f238 1 573088"/>
                <a:gd name="f347" fmla="*/ f239 1 544513"/>
                <a:gd name="f348" fmla="*/ f240 1 573088"/>
                <a:gd name="f349" fmla="*/ f241 1 544513"/>
                <a:gd name="f350" fmla="*/ f242 1 544513"/>
                <a:gd name="f351" fmla="*/ f243 1 573088"/>
                <a:gd name="f352" fmla="*/ f244 1 573088"/>
                <a:gd name="f353" fmla="*/ f245 1 573088"/>
                <a:gd name="f354" fmla="*/ f5 1 f137"/>
                <a:gd name="f355" fmla="*/ f6 1 f137"/>
                <a:gd name="f356" fmla="*/ f5 1 f138"/>
                <a:gd name="f357" fmla="*/ f7 1 f138"/>
                <a:gd name="f358" fmla="+- f246 0 f1"/>
                <a:gd name="f359" fmla="*/ f247 1 f137"/>
                <a:gd name="f360" fmla="*/ f248 1 f138"/>
                <a:gd name="f361" fmla="*/ f249 1 f137"/>
                <a:gd name="f362" fmla="*/ f250 1 f138"/>
                <a:gd name="f363" fmla="*/ f251 1 f137"/>
                <a:gd name="f364" fmla="*/ f252 1 f138"/>
                <a:gd name="f365" fmla="*/ f253 1 f137"/>
                <a:gd name="f366" fmla="*/ f254 1 f138"/>
                <a:gd name="f367" fmla="*/ f255 1 f138"/>
                <a:gd name="f368" fmla="*/ f256 1 f137"/>
                <a:gd name="f369" fmla="*/ f257 1 f138"/>
                <a:gd name="f370" fmla="*/ f258 1 f137"/>
                <a:gd name="f371" fmla="*/ f259 1 f138"/>
                <a:gd name="f372" fmla="*/ f260 1 f137"/>
                <a:gd name="f373" fmla="*/ f261 1 f138"/>
                <a:gd name="f374" fmla="*/ f262 1 f137"/>
                <a:gd name="f375" fmla="*/ f263 1 f138"/>
                <a:gd name="f376" fmla="*/ f264 1 f137"/>
                <a:gd name="f377" fmla="*/ f265 1 f138"/>
                <a:gd name="f378" fmla="*/ f266 1 f137"/>
                <a:gd name="f379" fmla="*/ f267 1 f138"/>
                <a:gd name="f380" fmla="*/ f268 1 f137"/>
                <a:gd name="f381" fmla="*/ f269 1 f138"/>
                <a:gd name="f382" fmla="*/ f270 1 f137"/>
                <a:gd name="f383" fmla="*/ f271 1 f138"/>
                <a:gd name="f384" fmla="*/ f272 1 f137"/>
                <a:gd name="f385" fmla="*/ f273 1 f138"/>
                <a:gd name="f386" fmla="*/ f274 1 f137"/>
                <a:gd name="f387" fmla="*/ f275 1 f138"/>
                <a:gd name="f388" fmla="*/ f276 1 f137"/>
                <a:gd name="f389" fmla="*/ f277 1 f138"/>
                <a:gd name="f390" fmla="*/ f278 1 f137"/>
                <a:gd name="f391" fmla="*/ f279 1 f138"/>
                <a:gd name="f392" fmla="*/ f280 1 f137"/>
                <a:gd name="f393" fmla="*/ f281 1 f137"/>
                <a:gd name="f394" fmla="*/ f282 1 f137"/>
                <a:gd name="f395" fmla="*/ f283 1 f137"/>
                <a:gd name="f396" fmla="*/ f284 1 f137"/>
                <a:gd name="f397" fmla="*/ f285 1 f137"/>
                <a:gd name="f398" fmla="*/ f286 1 f137"/>
                <a:gd name="f399" fmla="*/ f287 1 f138"/>
                <a:gd name="f400" fmla="*/ f288 1 f137"/>
                <a:gd name="f401" fmla="*/ f289 1 f138"/>
                <a:gd name="f402" fmla="*/ f290 1 f137"/>
                <a:gd name="f403" fmla="*/ f291 1 f138"/>
                <a:gd name="f404" fmla="*/ f292 1 f137"/>
                <a:gd name="f405" fmla="*/ f293 1 f138"/>
                <a:gd name="f406" fmla="*/ f294 1 f137"/>
                <a:gd name="f407" fmla="*/ f295 1 f138"/>
                <a:gd name="f408" fmla="*/ f296 1 f137"/>
                <a:gd name="f409" fmla="*/ f297 1 f138"/>
                <a:gd name="f410" fmla="*/ f298 1 f137"/>
                <a:gd name="f411" fmla="*/ f299 1 f138"/>
                <a:gd name="f412" fmla="*/ f300 1 f137"/>
                <a:gd name="f413" fmla="*/ f301 1 f138"/>
                <a:gd name="f414" fmla="*/ f302 1 f137"/>
                <a:gd name="f415" fmla="*/ f303 1 f138"/>
                <a:gd name="f416" fmla="*/ f304 1 f137"/>
                <a:gd name="f417" fmla="*/ f305 1 f138"/>
                <a:gd name="f418" fmla="*/ f306 1 f137"/>
                <a:gd name="f419" fmla="*/ f307 1 f138"/>
                <a:gd name="f420" fmla="*/ f308 1 f137"/>
                <a:gd name="f421" fmla="*/ f309 1 f138"/>
                <a:gd name="f422" fmla="*/ f310 1 f137"/>
                <a:gd name="f423" fmla="*/ f311 1 f138"/>
                <a:gd name="f424" fmla="*/ f312 1 f137"/>
                <a:gd name="f425" fmla="*/ f313 1 f138"/>
                <a:gd name="f426" fmla="*/ f314 1 f137"/>
                <a:gd name="f427" fmla="*/ f315 1 f138"/>
                <a:gd name="f428" fmla="*/ f316 1 f137"/>
                <a:gd name="f429" fmla="*/ f317 1 f138"/>
                <a:gd name="f430" fmla="*/ f318 1 f137"/>
                <a:gd name="f431" fmla="*/ f319 1 f138"/>
                <a:gd name="f432" fmla="*/ f320 1 f137"/>
                <a:gd name="f433" fmla="*/ f321 1 f138"/>
                <a:gd name="f434" fmla="*/ f322 1 f137"/>
                <a:gd name="f435" fmla="*/ f323 1 f138"/>
                <a:gd name="f436" fmla="*/ f324 1 f138"/>
                <a:gd name="f437" fmla="*/ f325 1 f137"/>
                <a:gd name="f438" fmla="*/ f326 1 f138"/>
                <a:gd name="f439" fmla="*/ f327 1 f137"/>
                <a:gd name="f440" fmla="*/ f328 1 f138"/>
                <a:gd name="f441" fmla="*/ f329 1 f137"/>
                <a:gd name="f442" fmla="*/ f330 1 f138"/>
                <a:gd name="f443" fmla="*/ f331 1 f137"/>
                <a:gd name="f444" fmla="*/ f332 1 f138"/>
                <a:gd name="f445" fmla="*/ f333 1 f138"/>
                <a:gd name="f446" fmla="*/ f334 1 f137"/>
                <a:gd name="f447" fmla="*/ f335 1 f138"/>
                <a:gd name="f448" fmla="*/ f336 1 f137"/>
                <a:gd name="f449" fmla="*/ f337 1 f138"/>
                <a:gd name="f450" fmla="*/ f338 1 f137"/>
                <a:gd name="f451" fmla="*/ f339 1 f138"/>
                <a:gd name="f452" fmla="*/ f340 1 f137"/>
                <a:gd name="f453" fmla="*/ f341 1 f138"/>
                <a:gd name="f454" fmla="*/ f342 1 f137"/>
                <a:gd name="f455" fmla="*/ f343 1 f138"/>
                <a:gd name="f456" fmla="*/ f344 1 f137"/>
                <a:gd name="f457" fmla="*/ f345 1 f138"/>
                <a:gd name="f458" fmla="*/ f346 1 f137"/>
                <a:gd name="f459" fmla="*/ f347 1 f138"/>
                <a:gd name="f460" fmla="*/ f348 1 f137"/>
                <a:gd name="f461" fmla="*/ f349 1 f138"/>
                <a:gd name="f462" fmla="*/ f350 1 f138"/>
                <a:gd name="f463" fmla="*/ f351 1 f137"/>
                <a:gd name="f464" fmla="*/ f352 1 f137"/>
                <a:gd name="f465" fmla="*/ f353 1 f137"/>
                <a:gd name="f466" fmla="*/ f354 f132 1"/>
                <a:gd name="f467" fmla="*/ f355 f132 1"/>
                <a:gd name="f468" fmla="*/ f357 f133 1"/>
                <a:gd name="f469" fmla="*/ f356 f133 1"/>
                <a:gd name="f470" fmla="*/ f359 f132 1"/>
                <a:gd name="f471" fmla="*/ f360 f133 1"/>
                <a:gd name="f472" fmla="*/ f361 f132 1"/>
                <a:gd name="f473" fmla="*/ f362 f133 1"/>
                <a:gd name="f474" fmla="*/ f363 f132 1"/>
                <a:gd name="f475" fmla="*/ f364 f133 1"/>
                <a:gd name="f476" fmla="*/ f365 f132 1"/>
                <a:gd name="f477" fmla="*/ f366 f133 1"/>
                <a:gd name="f478" fmla="*/ f367 f133 1"/>
                <a:gd name="f479" fmla="*/ f368 f132 1"/>
                <a:gd name="f480" fmla="*/ f369 f133 1"/>
                <a:gd name="f481" fmla="*/ f370 f132 1"/>
                <a:gd name="f482" fmla="*/ f371 f133 1"/>
                <a:gd name="f483" fmla="*/ f372 f132 1"/>
                <a:gd name="f484" fmla="*/ f373 f133 1"/>
                <a:gd name="f485" fmla="*/ f374 f132 1"/>
                <a:gd name="f486" fmla="*/ f375 f133 1"/>
                <a:gd name="f487" fmla="*/ f376 f132 1"/>
                <a:gd name="f488" fmla="*/ f377 f133 1"/>
                <a:gd name="f489" fmla="*/ f378 f132 1"/>
                <a:gd name="f490" fmla="*/ f379 f133 1"/>
                <a:gd name="f491" fmla="*/ f380 f132 1"/>
                <a:gd name="f492" fmla="*/ f381 f133 1"/>
                <a:gd name="f493" fmla="*/ f382 f132 1"/>
                <a:gd name="f494" fmla="*/ f383 f133 1"/>
                <a:gd name="f495" fmla="*/ f384 f132 1"/>
                <a:gd name="f496" fmla="*/ f385 f133 1"/>
                <a:gd name="f497" fmla="*/ f386 f132 1"/>
                <a:gd name="f498" fmla="*/ f387 f133 1"/>
                <a:gd name="f499" fmla="*/ f388 f132 1"/>
                <a:gd name="f500" fmla="*/ f389 f133 1"/>
                <a:gd name="f501" fmla="*/ f390 f132 1"/>
                <a:gd name="f502" fmla="*/ f391 f133 1"/>
                <a:gd name="f503" fmla="*/ f392 f132 1"/>
                <a:gd name="f504" fmla="*/ f393 f132 1"/>
                <a:gd name="f505" fmla="*/ f394 f132 1"/>
                <a:gd name="f506" fmla="*/ f395 f132 1"/>
                <a:gd name="f507" fmla="*/ f396 f132 1"/>
                <a:gd name="f508" fmla="*/ f397 f132 1"/>
                <a:gd name="f509" fmla="*/ f398 f132 1"/>
                <a:gd name="f510" fmla="*/ f399 f133 1"/>
                <a:gd name="f511" fmla="*/ f400 f132 1"/>
                <a:gd name="f512" fmla="*/ f401 f133 1"/>
                <a:gd name="f513" fmla="*/ f402 f132 1"/>
                <a:gd name="f514" fmla="*/ f403 f133 1"/>
                <a:gd name="f515" fmla="*/ f404 f132 1"/>
                <a:gd name="f516" fmla="*/ f405 f133 1"/>
                <a:gd name="f517" fmla="*/ f406 f132 1"/>
                <a:gd name="f518" fmla="*/ f407 f133 1"/>
                <a:gd name="f519" fmla="*/ f408 f132 1"/>
                <a:gd name="f520" fmla="*/ f409 f133 1"/>
                <a:gd name="f521" fmla="*/ f410 f132 1"/>
                <a:gd name="f522" fmla="*/ f411 f133 1"/>
                <a:gd name="f523" fmla="*/ f412 f132 1"/>
                <a:gd name="f524" fmla="*/ f413 f133 1"/>
                <a:gd name="f525" fmla="*/ f414 f132 1"/>
                <a:gd name="f526" fmla="*/ f415 f133 1"/>
                <a:gd name="f527" fmla="*/ f416 f132 1"/>
                <a:gd name="f528" fmla="*/ f417 f133 1"/>
                <a:gd name="f529" fmla="*/ f418 f132 1"/>
                <a:gd name="f530" fmla="*/ f419 f133 1"/>
                <a:gd name="f531" fmla="*/ f420 f132 1"/>
                <a:gd name="f532" fmla="*/ f421 f133 1"/>
                <a:gd name="f533" fmla="*/ f422 f132 1"/>
                <a:gd name="f534" fmla="*/ f423 f133 1"/>
                <a:gd name="f535" fmla="*/ f424 f132 1"/>
                <a:gd name="f536" fmla="*/ f425 f133 1"/>
                <a:gd name="f537" fmla="*/ f426 f132 1"/>
                <a:gd name="f538" fmla="*/ f427 f133 1"/>
                <a:gd name="f539" fmla="*/ f428 f132 1"/>
                <a:gd name="f540" fmla="*/ f429 f133 1"/>
                <a:gd name="f541" fmla="*/ f430 f132 1"/>
                <a:gd name="f542" fmla="*/ f431 f133 1"/>
                <a:gd name="f543" fmla="*/ f432 f132 1"/>
                <a:gd name="f544" fmla="*/ f433 f133 1"/>
                <a:gd name="f545" fmla="*/ f434 f132 1"/>
                <a:gd name="f546" fmla="*/ f435 f133 1"/>
                <a:gd name="f547" fmla="*/ f436 f133 1"/>
                <a:gd name="f548" fmla="*/ f437 f132 1"/>
                <a:gd name="f549" fmla="*/ f438 f133 1"/>
                <a:gd name="f550" fmla="*/ f439 f132 1"/>
                <a:gd name="f551" fmla="*/ f440 f133 1"/>
                <a:gd name="f552" fmla="*/ f441 f132 1"/>
                <a:gd name="f553" fmla="*/ f442 f133 1"/>
                <a:gd name="f554" fmla="*/ f443 f132 1"/>
                <a:gd name="f555" fmla="*/ f444 f133 1"/>
                <a:gd name="f556" fmla="*/ f445 f133 1"/>
                <a:gd name="f557" fmla="*/ f446 f132 1"/>
                <a:gd name="f558" fmla="*/ f447 f133 1"/>
                <a:gd name="f559" fmla="*/ f448 f132 1"/>
                <a:gd name="f560" fmla="*/ f449 f133 1"/>
                <a:gd name="f561" fmla="*/ f450 f132 1"/>
                <a:gd name="f562" fmla="*/ f451 f133 1"/>
                <a:gd name="f563" fmla="*/ f452 f132 1"/>
                <a:gd name="f564" fmla="*/ f453 f133 1"/>
                <a:gd name="f565" fmla="*/ f454 f132 1"/>
                <a:gd name="f566" fmla="*/ f455 f133 1"/>
                <a:gd name="f567" fmla="*/ f456 f132 1"/>
                <a:gd name="f568" fmla="*/ f457 f133 1"/>
                <a:gd name="f569" fmla="*/ f458 f132 1"/>
                <a:gd name="f570" fmla="*/ f459 f133 1"/>
                <a:gd name="f571" fmla="*/ f460 f132 1"/>
                <a:gd name="f572" fmla="*/ f461 f133 1"/>
                <a:gd name="f573" fmla="*/ f462 f133 1"/>
                <a:gd name="f574" fmla="*/ f463 f132 1"/>
                <a:gd name="f575" fmla="*/ f464 f132 1"/>
                <a:gd name="f576" fmla="*/ f465 f1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8">
                  <a:pos x="f470" y="f471"/>
                </a:cxn>
                <a:cxn ang="f358">
                  <a:pos x="f472" y="f473"/>
                </a:cxn>
                <a:cxn ang="f358">
                  <a:pos x="f474" y="f475"/>
                </a:cxn>
                <a:cxn ang="f358">
                  <a:pos x="f476" y="f477"/>
                </a:cxn>
                <a:cxn ang="f358">
                  <a:pos x="f476" y="f478"/>
                </a:cxn>
                <a:cxn ang="f358">
                  <a:pos x="f479" y="f480"/>
                </a:cxn>
                <a:cxn ang="f358">
                  <a:pos x="f481" y="f482"/>
                </a:cxn>
                <a:cxn ang="f358">
                  <a:pos x="f483" y="f484"/>
                </a:cxn>
                <a:cxn ang="f358">
                  <a:pos x="f485" y="f486"/>
                </a:cxn>
                <a:cxn ang="f358">
                  <a:pos x="f487" y="f488"/>
                </a:cxn>
                <a:cxn ang="f358">
                  <a:pos x="f489" y="f490"/>
                </a:cxn>
                <a:cxn ang="f358">
                  <a:pos x="f491" y="f492"/>
                </a:cxn>
                <a:cxn ang="f358">
                  <a:pos x="f493" y="f494"/>
                </a:cxn>
                <a:cxn ang="f358">
                  <a:pos x="f495" y="f496"/>
                </a:cxn>
                <a:cxn ang="f358">
                  <a:pos x="f497" y="f498"/>
                </a:cxn>
                <a:cxn ang="f358">
                  <a:pos x="f499" y="f500"/>
                </a:cxn>
                <a:cxn ang="f358">
                  <a:pos x="f501" y="f502"/>
                </a:cxn>
                <a:cxn ang="f358">
                  <a:pos x="f503" y="f502"/>
                </a:cxn>
                <a:cxn ang="f358">
                  <a:pos x="f504" y="f502"/>
                </a:cxn>
                <a:cxn ang="f358">
                  <a:pos x="f505" y="f502"/>
                </a:cxn>
                <a:cxn ang="f358">
                  <a:pos x="f506" y="f502"/>
                </a:cxn>
                <a:cxn ang="f358">
                  <a:pos x="f507" y="f502"/>
                </a:cxn>
                <a:cxn ang="f358">
                  <a:pos x="f508" y="f500"/>
                </a:cxn>
                <a:cxn ang="f358">
                  <a:pos x="f509" y="f510"/>
                </a:cxn>
                <a:cxn ang="f358">
                  <a:pos x="f511" y="f512"/>
                </a:cxn>
                <a:cxn ang="f358">
                  <a:pos x="f513" y="f514"/>
                </a:cxn>
                <a:cxn ang="f358">
                  <a:pos x="f515" y="f516"/>
                </a:cxn>
                <a:cxn ang="f358">
                  <a:pos x="f517" y="f518"/>
                </a:cxn>
                <a:cxn ang="f358">
                  <a:pos x="f519" y="f520"/>
                </a:cxn>
                <a:cxn ang="f358">
                  <a:pos x="f521" y="f522"/>
                </a:cxn>
                <a:cxn ang="f358">
                  <a:pos x="f523" y="f524"/>
                </a:cxn>
                <a:cxn ang="f358">
                  <a:pos x="f525" y="f526"/>
                </a:cxn>
                <a:cxn ang="f358">
                  <a:pos x="f527" y="f528"/>
                </a:cxn>
                <a:cxn ang="f358">
                  <a:pos x="f529" y="f530"/>
                </a:cxn>
                <a:cxn ang="f358">
                  <a:pos x="f531" y="f532"/>
                </a:cxn>
                <a:cxn ang="f358">
                  <a:pos x="f533" y="f534"/>
                </a:cxn>
                <a:cxn ang="f358">
                  <a:pos x="f535" y="f536"/>
                </a:cxn>
                <a:cxn ang="f358">
                  <a:pos x="f537" y="f538"/>
                </a:cxn>
                <a:cxn ang="f358">
                  <a:pos x="f539" y="f540"/>
                </a:cxn>
                <a:cxn ang="f358">
                  <a:pos x="f541" y="f542"/>
                </a:cxn>
                <a:cxn ang="f358">
                  <a:pos x="f543" y="f544"/>
                </a:cxn>
                <a:cxn ang="f358">
                  <a:pos x="f545" y="f546"/>
                </a:cxn>
                <a:cxn ang="f358">
                  <a:pos x="f509" y="f547"/>
                </a:cxn>
                <a:cxn ang="f358">
                  <a:pos x="f548" y="f549"/>
                </a:cxn>
                <a:cxn ang="f358">
                  <a:pos x="f550" y="f551"/>
                </a:cxn>
                <a:cxn ang="f358">
                  <a:pos x="f552" y="f553"/>
                </a:cxn>
                <a:cxn ang="f358">
                  <a:pos x="f554" y="f555"/>
                </a:cxn>
                <a:cxn ang="f358">
                  <a:pos x="f505" y="f556"/>
                </a:cxn>
                <a:cxn ang="f358">
                  <a:pos x="f557" y="f558"/>
                </a:cxn>
                <a:cxn ang="f358">
                  <a:pos x="f559" y="f560"/>
                </a:cxn>
                <a:cxn ang="f358">
                  <a:pos x="f561" y="f562"/>
                </a:cxn>
                <a:cxn ang="f358">
                  <a:pos x="f563" y="f564"/>
                </a:cxn>
                <a:cxn ang="f358">
                  <a:pos x="f565" y="f566"/>
                </a:cxn>
                <a:cxn ang="f358">
                  <a:pos x="f567" y="f568"/>
                </a:cxn>
                <a:cxn ang="f358">
                  <a:pos x="f569" y="f570"/>
                </a:cxn>
                <a:cxn ang="f358">
                  <a:pos x="f571" y="f572"/>
                </a:cxn>
                <a:cxn ang="f358">
                  <a:pos x="f495" y="f573"/>
                </a:cxn>
                <a:cxn ang="f358">
                  <a:pos x="f574" y="f573"/>
                </a:cxn>
                <a:cxn ang="f358">
                  <a:pos x="f575" y="f573"/>
                </a:cxn>
                <a:cxn ang="f358">
                  <a:pos x="f576" y="f573"/>
                </a:cxn>
                <a:cxn ang="f358">
                  <a:pos x="f470" y="f471"/>
                </a:cxn>
              </a:cxnLst>
              <a:rect l="f466" t="f469" r="f467" b="f468"/>
              <a:pathLst>
                <a:path w="573088" h="544513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6" y="f18"/>
                  </a:lnTo>
                  <a:lnTo>
                    <a:pt x="f6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cubicBezTo>
                    <a:pt x="f42" y="f43"/>
                    <a:pt x="f44" y="f45"/>
                    <a:pt x="f46" y="f45"/>
                  </a:cubicBezTo>
                  <a:lnTo>
                    <a:pt x="f47" y="f45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5"/>
                  </a:lnTo>
                  <a:lnTo>
                    <a:pt x="f51" y="f45"/>
                  </a:lnTo>
                  <a:lnTo>
                    <a:pt x="f52" y="f41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9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cubicBezTo>
                    <a:pt x="f87" y="f88"/>
                    <a:pt x="f89" y="f90"/>
                    <a:pt x="f91" y="f90"/>
                  </a:cubicBezTo>
                  <a:lnTo>
                    <a:pt x="f53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cubicBezTo>
                    <a:pt x="f101" y="f102"/>
                    <a:pt x="f103" y="f104"/>
                    <a:pt x="f49" y="f104"/>
                  </a:cubicBezTo>
                  <a:lnTo>
                    <a:pt x="f105" y="f106"/>
                  </a:lnTo>
                  <a:lnTo>
                    <a:pt x="f107" y="f108"/>
                  </a:lnTo>
                  <a:cubicBezTo>
                    <a:pt x="f109" y="f110"/>
                    <a:pt x="f111" y="f112"/>
                    <a:pt x="f113" y="f112"/>
                  </a:cubicBezTo>
                  <a:lnTo>
                    <a:pt x="f114" y="f115"/>
                  </a:lnTo>
                  <a:cubicBezTo>
                    <a:pt x="f116" y="f117"/>
                    <a:pt x="f118" y="f119"/>
                    <a:pt x="f120" y="f121"/>
                  </a:cubicBez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36" y="f7"/>
                  </a:lnTo>
                  <a:lnTo>
                    <a:pt x="f128" y="f7"/>
                  </a:lnTo>
                  <a:lnTo>
                    <a:pt x="f129" y="f7"/>
                  </a:lnTo>
                  <a:lnTo>
                    <a:pt x="f130" y="f7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E2F0D9"/>
            </a:solidFill>
            <a:ln w="3172" cap="flat">
              <a:solidFill>
                <a:srgbClr val="76717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99">
            <a:extLst>
              <a:ext uri="{FF2B5EF4-FFF2-40B4-BE49-F238E27FC236}">
                <a16:creationId xmlns:a16="http://schemas.microsoft.com/office/drawing/2014/main" id="{AE771262-FB9E-4CAB-9D61-7D80888D0B4A}"/>
              </a:ext>
            </a:extLst>
          </p:cNvPr>
          <p:cNvGrpSpPr/>
          <p:nvPr/>
        </p:nvGrpSpPr>
        <p:grpSpPr>
          <a:xfrm>
            <a:off x="2533369" y="19372"/>
            <a:ext cx="7552458" cy="6819256"/>
            <a:chOff x="-2635199" y="-3932752"/>
            <a:chExt cx="7552458" cy="6819256"/>
          </a:xfrm>
        </p:grpSpPr>
        <p:grpSp>
          <p:nvGrpSpPr>
            <p:cNvPr id="17" name="Group 100">
              <a:extLst>
                <a:ext uri="{FF2B5EF4-FFF2-40B4-BE49-F238E27FC236}">
                  <a16:creationId xmlns:a16="http://schemas.microsoft.com/office/drawing/2014/main" id="{06541627-6F1F-4F4F-9062-854123246098}"/>
                </a:ext>
              </a:extLst>
            </p:cNvPr>
            <p:cNvGrpSpPr/>
            <p:nvPr/>
          </p:nvGrpSpPr>
          <p:grpSpPr>
            <a:xfrm>
              <a:off x="-2417033" y="-3774762"/>
              <a:ext cx="7160162" cy="6574161"/>
              <a:chOff x="-2417033" y="-3774762"/>
              <a:chExt cx="7160162" cy="6574161"/>
            </a:xfrm>
          </p:grpSpPr>
          <p:cxnSp>
            <p:nvCxnSpPr>
              <p:cNvPr id="18" name="Straight Connector 129">
                <a:extLst>
                  <a:ext uri="{FF2B5EF4-FFF2-40B4-BE49-F238E27FC236}">
                    <a16:creationId xmlns:a16="http://schemas.microsoft.com/office/drawing/2014/main" id="{20422D36-66D9-4422-B4A4-D50FF89BE5A5}"/>
                  </a:ext>
                </a:extLst>
              </p:cNvPr>
              <p:cNvCxnSpPr/>
              <p:nvPr/>
            </p:nvCxnSpPr>
            <p:spPr>
              <a:xfrm rot="16199987" flipH="1">
                <a:off x="-2857755" y="611357"/>
                <a:ext cx="1318236" cy="436791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19" name="Straight Connector 130">
                <a:extLst>
                  <a:ext uri="{FF2B5EF4-FFF2-40B4-BE49-F238E27FC236}">
                    <a16:creationId xmlns:a16="http://schemas.microsoft.com/office/drawing/2014/main" id="{27B9091D-4A5C-40E7-BDC9-5CA3C9BA805C}"/>
                  </a:ext>
                </a:extLst>
              </p:cNvPr>
              <p:cNvCxnSpPr/>
              <p:nvPr/>
            </p:nvCxnSpPr>
            <p:spPr>
              <a:xfrm rot="16200004">
                <a:off x="-2761954" y="2017687"/>
                <a:ext cx="1310518" cy="252905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0" name="Straight Connector 131">
                <a:extLst>
                  <a:ext uri="{FF2B5EF4-FFF2-40B4-BE49-F238E27FC236}">
                    <a16:creationId xmlns:a16="http://schemas.microsoft.com/office/drawing/2014/main" id="{7538358A-4A49-422E-A6BB-944A3397D87F}"/>
                  </a:ext>
                </a:extLst>
              </p:cNvPr>
              <p:cNvCxnSpPr/>
              <p:nvPr/>
            </p:nvCxnSpPr>
            <p:spPr>
              <a:xfrm rot="16200004">
                <a:off x="-2532623" y="545622"/>
                <a:ext cx="1402497" cy="254084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1" name="Straight Connector 132">
                <a:extLst>
                  <a:ext uri="{FF2B5EF4-FFF2-40B4-BE49-F238E27FC236}">
                    <a16:creationId xmlns:a16="http://schemas.microsoft.com/office/drawing/2014/main" id="{9C73CA2E-F6F9-40E6-8307-5C618FE4C918}"/>
                  </a:ext>
                </a:extLst>
              </p:cNvPr>
              <p:cNvCxnSpPr/>
              <p:nvPr/>
            </p:nvCxnSpPr>
            <p:spPr>
              <a:xfrm rot="16199987" flipH="1">
                <a:off x="-1674640" y="-139683"/>
                <a:ext cx="654281" cy="782186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2" name="Straight Connector 133">
                <a:extLst>
                  <a:ext uri="{FF2B5EF4-FFF2-40B4-BE49-F238E27FC236}">
                    <a16:creationId xmlns:a16="http://schemas.microsoft.com/office/drawing/2014/main" id="{3485DF45-069E-4C83-88D0-F7671DBD817E}"/>
                  </a:ext>
                </a:extLst>
              </p:cNvPr>
              <p:cNvCxnSpPr/>
              <p:nvPr/>
            </p:nvCxnSpPr>
            <p:spPr>
              <a:xfrm rot="16200004" flipH="1" flipV="1">
                <a:off x="-1196771" y="215757"/>
                <a:ext cx="506998" cy="2089249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3" name="Straight Connector 134">
                <a:extLst>
                  <a:ext uri="{FF2B5EF4-FFF2-40B4-BE49-F238E27FC236}">
                    <a16:creationId xmlns:a16="http://schemas.microsoft.com/office/drawing/2014/main" id="{87CD7061-8DAC-4077-9616-16C602B90D20}"/>
                  </a:ext>
                </a:extLst>
              </p:cNvPr>
              <p:cNvCxnSpPr/>
              <p:nvPr/>
            </p:nvCxnSpPr>
            <p:spPr>
              <a:xfrm rot="16200004" flipH="1" flipV="1">
                <a:off x="-1052555" y="1452708"/>
                <a:ext cx="1625948" cy="681850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4" name="Straight Connector 135">
                <a:extLst>
                  <a:ext uri="{FF2B5EF4-FFF2-40B4-BE49-F238E27FC236}">
                    <a16:creationId xmlns:a16="http://schemas.microsoft.com/office/drawing/2014/main" id="{BE13DA94-CA5B-4260-91DC-9FFD105BBFAC}"/>
                  </a:ext>
                </a:extLst>
              </p:cNvPr>
              <p:cNvCxnSpPr/>
              <p:nvPr/>
            </p:nvCxnSpPr>
            <p:spPr>
              <a:xfrm rot="16199987" flipV="1">
                <a:off x="-1821823" y="1330333"/>
                <a:ext cx="1101440" cy="1451107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5" name="Straight Connector 136">
                <a:extLst>
                  <a:ext uri="{FF2B5EF4-FFF2-40B4-BE49-F238E27FC236}">
                    <a16:creationId xmlns:a16="http://schemas.microsoft.com/office/drawing/2014/main" id="{1F461014-F7B7-4E6D-938F-F9251A56BBB8}"/>
                  </a:ext>
                </a:extLst>
              </p:cNvPr>
              <p:cNvCxnSpPr/>
              <p:nvPr/>
            </p:nvCxnSpPr>
            <p:spPr>
              <a:xfrm rot="16199987" flipV="1">
                <a:off x="-664989" y="205602"/>
                <a:ext cx="456094" cy="1129019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6" name="Straight Connector 137">
                <a:extLst>
                  <a:ext uri="{FF2B5EF4-FFF2-40B4-BE49-F238E27FC236}">
                    <a16:creationId xmlns:a16="http://schemas.microsoft.com/office/drawing/2014/main" id="{6049C7E5-040F-4509-A0DE-4E8E53027EF7}"/>
                  </a:ext>
                </a:extLst>
              </p:cNvPr>
              <p:cNvCxnSpPr/>
              <p:nvPr/>
            </p:nvCxnSpPr>
            <p:spPr>
              <a:xfrm rot="16199987" flipH="1">
                <a:off x="286873" y="764090"/>
                <a:ext cx="427263" cy="845089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7" name="Straight Connector 138">
                <a:extLst>
                  <a:ext uri="{FF2B5EF4-FFF2-40B4-BE49-F238E27FC236}">
                    <a16:creationId xmlns:a16="http://schemas.microsoft.com/office/drawing/2014/main" id="{7DEF7688-076A-414D-BE4D-5DBD45A296F5}"/>
                  </a:ext>
                </a:extLst>
              </p:cNvPr>
              <p:cNvCxnSpPr/>
              <p:nvPr/>
            </p:nvCxnSpPr>
            <p:spPr>
              <a:xfrm rot="16199987" flipH="1">
                <a:off x="-265798" y="1365289"/>
                <a:ext cx="935329" cy="166101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8" name="Straight Connector 139">
                <a:extLst>
                  <a:ext uri="{FF2B5EF4-FFF2-40B4-BE49-F238E27FC236}">
                    <a16:creationId xmlns:a16="http://schemas.microsoft.com/office/drawing/2014/main" id="{96128D3B-E99B-4051-9622-892CF1777B00}"/>
                  </a:ext>
                </a:extLst>
              </p:cNvPr>
              <p:cNvCxnSpPr/>
              <p:nvPr/>
            </p:nvCxnSpPr>
            <p:spPr>
              <a:xfrm rot="16200004" flipH="1" flipV="1">
                <a:off x="-536798" y="-295598"/>
                <a:ext cx="1940648" cy="646864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29" name="Straight Connector 140">
                <a:extLst>
                  <a:ext uri="{FF2B5EF4-FFF2-40B4-BE49-F238E27FC236}">
                    <a16:creationId xmlns:a16="http://schemas.microsoft.com/office/drawing/2014/main" id="{E5297680-E94A-424E-BCCA-338EE7BFB838}"/>
                  </a:ext>
                </a:extLst>
              </p:cNvPr>
              <p:cNvCxnSpPr/>
              <p:nvPr/>
            </p:nvCxnSpPr>
            <p:spPr>
              <a:xfrm rot="16200004" flipH="1" flipV="1">
                <a:off x="693893" y="-210824"/>
                <a:ext cx="689823" cy="1779056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0" name="Straight Connector 141">
                <a:extLst>
                  <a:ext uri="{FF2B5EF4-FFF2-40B4-BE49-F238E27FC236}">
                    <a16:creationId xmlns:a16="http://schemas.microsoft.com/office/drawing/2014/main" id="{347A0AC8-6C57-403C-85FC-F8A667F3F2B7}"/>
                  </a:ext>
                </a:extLst>
              </p:cNvPr>
              <p:cNvCxnSpPr/>
              <p:nvPr/>
            </p:nvCxnSpPr>
            <p:spPr>
              <a:xfrm rot="16199987" flipH="1">
                <a:off x="778811" y="-833209"/>
                <a:ext cx="1215101" cy="1136388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1" name="Straight Connector 142">
                <a:extLst>
                  <a:ext uri="{FF2B5EF4-FFF2-40B4-BE49-F238E27FC236}">
                    <a16:creationId xmlns:a16="http://schemas.microsoft.com/office/drawing/2014/main" id="{529014E4-DF01-45C8-9854-42F6A4667C85}"/>
                  </a:ext>
                </a:extLst>
              </p:cNvPr>
              <p:cNvCxnSpPr/>
              <p:nvPr/>
            </p:nvCxnSpPr>
            <p:spPr>
              <a:xfrm rot="16199987" flipH="1">
                <a:off x="-100446" y="-1826111"/>
                <a:ext cx="608440" cy="1123852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2" name="Straight Connector 143">
                <a:extLst>
                  <a:ext uri="{FF2B5EF4-FFF2-40B4-BE49-F238E27FC236}">
                    <a16:creationId xmlns:a16="http://schemas.microsoft.com/office/drawing/2014/main" id="{89901C77-809C-4FB7-A33A-9FB156253A35}"/>
                  </a:ext>
                </a:extLst>
              </p:cNvPr>
              <p:cNvCxnSpPr/>
              <p:nvPr/>
            </p:nvCxnSpPr>
            <p:spPr>
              <a:xfrm rot="16199987" flipH="1">
                <a:off x="306758" y="-3525620"/>
                <a:ext cx="996550" cy="498266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3" name="Straight Connector 144">
                <a:extLst>
                  <a:ext uri="{FF2B5EF4-FFF2-40B4-BE49-F238E27FC236}">
                    <a16:creationId xmlns:a16="http://schemas.microsoft.com/office/drawing/2014/main" id="{6115A6DA-0242-4E30-ADC3-B88DD8161CF6}"/>
                  </a:ext>
                </a:extLst>
              </p:cNvPr>
              <p:cNvCxnSpPr/>
              <p:nvPr/>
            </p:nvCxnSpPr>
            <p:spPr>
              <a:xfrm rot="16199987" flipV="1">
                <a:off x="2094799" y="-2560072"/>
                <a:ext cx="1044090" cy="747641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4" name="Straight Connector 145">
                <a:extLst>
                  <a:ext uri="{FF2B5EF4-FFF2-40B4-BE49-F238E27FC236}">
                    <a16:creationId xmlns:a16="http://schemas.microsoft.com/office/drawing/2014/main" id="{C9AEA479-6936-4B9F-9E6C-DF8235DC1692}"/>
                  </a:ext>
                </a:extLst>
              </p:cNvPr>
              <p:cNvCxnSpPr/>
              <p:nvPr/>
            </p:nvCxnSpPr>
            <p:spPr>
              <a:xfrm rot="16200004">
                <a:off x="346104" y="-2752000"/>
                <a:ext cx="734300" cy="681841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5" name="Straight Connector 146">
                <a:extLst>
                  <a:ext uri="{FF2B5EF4-FFF2-40B4-BE49-F238E27FC236}">
                    <a16:creationId xmlns:a16="http://schemas.microsoft.com/office/drawing/2014/main" id="{4AD9686F-8172-4F58-8385-E435B4E7790C}"/>
                  </a:ext>
                </a:extLst>
              </p:cNvPr>
              <p:cNvCxnSpPr/>
              <p:nvPr/>
            </p:nvCxnSpPr>
            <p:spPr>
              <a:xfrm rot="16200004">
                <a:off x="634172" y="-2551341"/>
                <a:ext cx="1740378" cy="1477323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6" name="Straight Connector 147">
                <a:extLst>
                  <a:ext uri="{FF2B5EF4-FFF2-40B4-BE49-F238E27FC236}">
                    <a16:creationId xmlns:a16="http://schemas.microsoft.com/office/drawing/2014/main" id="{C0EC8B07-3650-4141-A6A3-747DF292C6B5}"/>
                  </a:ext>
                </a:extLst>
              </p:cNvPr>
              <p:cNvCxnSpPr/>
              <p:nvPr/>
            </p:nvCxnSpPr>
            <p:spPr>
              <a:xfrm rot="16200004">
                <a:off x="-42894" y="-1987119"/>
                <a:ext cx="1888180" cy="288475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7" name="Straight Connector 148">
                <a:extLst>
                  <a:ext uri="{FF2B5EF4-FFF2-40B4-BE49-F238E27FC236}">
                    <a16:creationId xmlns:a16="http://schemas.microsoft.com/office/drawing/2014/main" id="{0CB07A3E-3074-4FE9-BEBA-4815E7FE9473}"/>
                  </a:ext>
                </a:extLst>
              </p:cNvPr>
              <p:cNvCxnSpPr/>
              <p:nvPr/>
            </p:nvCxnSpPr>
            <p:spPr>
              <a:xfrm rot="16199987" flipV="1">
                <a:off x="48500" y="-1702621"/>
                <a:ext cx="1023561" cy="375891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8" name="Straight Connector 149">
                <a:extLst>
                  <a:ext uri="{FF2B5EF4-FFF2-40B4-BE49-F238E27FC236}">
                    <a16:creationId xmlns:a16="http://schemas.microsoft.com/office/drawing/2014/main" id="{2E77E743-36D0-40A4-97DE-A21BC286D39E}"/>
                  </a:ext>
                </a:extLst>
              </p:cNvPr>
              <p:cNvCxnSpPr/>
              <p:nvPr/>
            </p:nvCxnSpPr>
            <p:spPr>
              <a:xfrm rot="16199987" flipV="1">
                <a:off x="2003231" y="190113"/>
                <a:ext cx="841806" cy="1001478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39" name="Straight Connector 150">
                <a:extLst>
                  <a:ext uri="{FF2B5EF4-FFF2-40B4-BE49-F238E27FC236}">
                    <a16:creationId xmlns:a16="http://schemas.microsoft.com/office/drawing/2014/main" id="{5D79FADD-ED45-4CC6-8EB2-CA7235F39451}"/>
                  </a:ext>
                </a:extLst>
              </p:cNvPr>
              <p:cNvCxnSpPr/>
              <p:nvPr/>
            </p:nvCxnSpPr>
            <p:spPr>
              <a:xfrm rot="16199987" flipV="1">
                <a:off x="3236555" y="593025"/>
                <a:ext cx="272189" cy="1080007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40" name="Straight Connector 151">
                <a:extLst>
                  <a:ext uri="{FF2B5EF4-FFF2-40B4-BE49-F238E27FC236}">
                    <a16:creationId xmlns:a16="http://schemas.microsoft.com/office/drawing/2014/main" id="{8B0EC163-957F-4C66-8FF3-82F3212BC27E}"/>
                  </a:ext>
                </a:extLst>
              </p:cNvPr>
              <p:cNvCxnSpPr/>
              <p:nvPr/>
            </p:nvCxnSpPr>
            <p:spPr>
              <a:xfrm rot="16200004" flipH="1" flipV="1">
                <a:off x="2999186" y="1019949"/>
                <a:ext cx="655615" cy="1136407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41" name="Straight Connector 152">
                <a:extLst>
                  <a:ext uri="{FF2B5EF4-FFF2-40B4-BE49-F238E27FC236}">
                    <a16:creationId xmlns:a16="http://schemas.microsoft.com/office/drawing/2014/main" id="{3ED29EC1-5A1B-40A3-89DA-3F8AB6576FFF}"/>
                  </a:ext>
                </a:extLst>
              </p:cNvPr>
              <p:cNvCxnSpPr/>
              <p:nvPr/>
            </p:nvCxnSpPr>
            <p:spPr>
              <a:xfrm rot="16199987" flipV="1">
                <a:off x="1438799" y="814519"/>
                <a:ext cx="1014024" cy="69924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42" name="Straight Connector 153">
                <a:extLst>
                  <a:ext uri="{FF2B5EF4-FFF2-40B4-BE49-F238E27FC236}">
                    <a16:creationId xmlns:a16="http://schemas.microsoft.com/office/drawing/2014/main" id="{2D0D2010-E5C7-4786-9FDF-872648509CE3}"/>
                  </a:ext>
                </a:extLst>
              </p:cNvPr>
              <p:cNvCxnSpPr/>
              <p:nvPr/>
            </p:nvCxnSpPr>
            <p:spPr>
              <a:xfrm rot="16200004">
                <a:off x="2644668" y="355074"/>
                <a:ext cx="932002" cy="371594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43" name="Straight Connector 154">
                <a:extLst>
                  <a:ext uri="{FF2B5EF4-FFF2-40B4-BE49-F238E27FC236}">
                    <a16:creationId xmlns:a16="http://schemas.microsoft.com/office/drawing/2014/main" id="{0DC98B73-A887-4CB6-849E-0BEB6F618519}"/>
                  </a:ext>
                </a:extLst>
              </p:cNvPr>
              <p:cNvCxnSpPr/>
              <p:nvPr/>
            </p:nvCxnSpPr>
            <p:spPr>
              <a:xfrm rot="16200004">
                <a:off x="4266718" y="792703"/>
                <a:ext cx="104900" cy="847923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44" name="Straight Connector 155">
                <a:extLst>
                  <a:ext uri="{FF2B5EF4-FFF2-40B4-BE49-F238E27FC236}">
                    <a16:creationId xmlns:a16="http://schemas.microsoft.com/office/drawing/2014/main" id="{32782823-DC31-4913-9966-1652DE5BAFE6}"/>
                  </a:ext>
                </a:extLst>
              </p:cNvPr>
              <p:cNvCxnSpPr/>
              <p:nvPr/>
            </p:nvCxnSpPr>
            <p:spPr>
              <a:xfrm rot="16200004">
                <a:off x="2223033" y="777331"/>
                <a:ext cx="245050" cy="861447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  <p:cxnSp>
            <p:nvCxnSpPr>
              <p:cNvPr id="45" name="Straight Connector 156">
                <a:extLst>
                  <a:ext uri="{FF2B5EF4-FFF2-40B4-BE49-F238E27FC236}">
                    <a16:creationId xmlns:a16="http://schemas.microsoft.com/office/drawing/2014/main" id="{F1C87573-F883-4F41-899A-3092F1192586}"/>
                  </a:ext>
                </a:extLst>
              </p:cNvPr>
              <p:cNvCxnSpPr/>
              <p:nvPr/>
            </p:nvCxnSpPr>
            <p:spPr>
              <a:xfrm rot="16199987" flipH="1">
                <a:off x="2094405" y="1216773"/>
                <a:ext cx="568199" cy="795483"/>
              </a:xfrm>
              <a:prstGeom prst="straightConnector1">
                <a:avLst/>
              </a:prstGeom>
              <a:noFill/>
              <a:ln w="19046" cap="flat">
                <a:solidFill>
                  <a:srgbClr val="A5A5A5"/>
                </a:solidFill>
                <a:prstDash val="solid"/>
                <a:miter/>
              </a:ln>
            </p:spPr>
          </p:cxnSp>
        </p:grpSp>
        <p:sp>
          <p:nvSpPr>
            <p:cNvPr id="46" name="Oval 101">
              <a:extLst>
                <a:ext uri="{FF2B5EF4-FFF2-40B4-BE49-F238E27FC236}">
                  <a16:creationId xmlns:a16="http://schemas.microsoft.com/office/drawing/2014/main" id="{4C00B8E2-37BF-4BE2-8FF3-01B0D0EFC9EE}"/>
                </a:ext>
              </a:extLst>
            </p:cNvPr>
            <p:cNvSpPr/>
            <p:nvPr/>
          </p:nvSpPr>
          <p:spPr>
            <a:xfrm rot="16199987" flipH="1">
              <a:off x="406936" y="-1299179"/>
              <a:ext cx="738487" cy="73848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 102">
              <a:extLst>
                <a:ext uri="{FF2B5EF4-FFF2-40B4-BE49-F238E27FC236}">
                  <a16:creationId xmlns:a16="http://schemas.microsoft.com/office/drawing/2014/main" id="{98A7F817-FDDE-48AB-A156-7E59D48DE895}"/>
                </a:ext>
              </a:extLst>
            </p:cNvPr>
            <p:cNvSpPr/>
            <p:nvPr/>
          </p:nvSpPr>
          <p:spPr>
            <a:xfrm rot="16199987" flipH="1">
              <a:off x="3594552" y="996943"/>
              <a:ext cx="527206" cy="52720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103">
              <a:extLst>
                <a:ext uri="{FF2B5EF4-FFF2-40B4-BE49-F238E27FC236}">
                  <a16:creationId xmlns:a16="http://schemas.microsoft.com/office/drawing/2014/main" id="{1EF4B370-DD41-462D-8D67-46F04C968F54}"/>
                </a:ext>
              </a:extLst>
            </p:cNvPr>
            <p:cNvSpPr/>
            <p:nvPr/>
          </p:nvSpPr>
          <p:spPr>
            <a:xfrm rot="16199987" flipH="1">
              <a:off x="2861569" y="-1791026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val 104">
              <a:extLst>
                <a:ext uri="{FF2B5EF4-FFF2-40B4-BE49-F238E27FC236}">
                  <a16:creationId xmlns:a16="http://schemas.microsoft.com/office/drawing/2014/main" id="{16DE589A-05EE-4801-95DF-CD30F89610DC}"/>
                </a:ext>
              </a:extLst>
            </p:cNvPr>
            <p:cNvSpPr/>
            <p:nvPr/>
          </p:nvSpPr>
          <p:spPr>
            <a:xfrm rot="16199987" flipH="1">
              <a:off x="383947" y="-3932752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105">
              <a:extLst>
                <a:ext uri="{FF2B5EF4-FFF2-40B4-BE49-F238E27FC236}">
                  <a16:creationId xmlns:a16="http://schemas.microsoft.com/office/drawing/2014/main" id="{BA9F87B3-BB4D-464C-AE5C-9A0B6793EC63}"/>
                </a:ext>
              </a:extLst>
            </p:cNvPr>
            <p:cNvSpPr/>
            <p:nvPr/>
          </p:nvSpPr>
          <p:spPr>
            <a:xfrm rot="16199987" flipH="1">
              <a:off x="-446318" y="-1689491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val 106">
              <a:extLst>
                <a:ext uri="{FF2B5EF4-FFF2-40B4-BE49-F238E27FC236}">
                  <a16:creationId xmlns:a16="http://schemas.microsoft.com/office/drawing/2014/main" id="{B1393FF9-0BD4-4BA8-88D1-CFA62DE50FF8}"/>
                </a:ext>
              </a:extLst>
            </p:cNvPr>
            <p:cNvSpPr/>
            <p:nvPr/>
          </p:nvSpPr>
          <p:spPr>
            <a:xfrm rot="16199987" flipH="1">
              <a:off x="218066" y="-2187135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val 107">
              <a:extLst>
                <a:ext uri="{FF2B5EF4-FFF2-40B4-BE49-F238E27FC236}">
                  <a16:creationId xmlns:a16="http://schemas.microsoft.com/office/drawing/2014/main" id="{D529D616-7976-4DDA-8601-0F985DD5E238}"/>
                </a:ext>
              </a:extLst>
            </p:cNvPr>
            <p:cNvSpPr/>
            <p:nvPr/>
          </p:nvSpPr>
          <p:spPr>
            <a:xfrm rot="16199987" flipH="1">
              <a:off x="2065163" y="-2880076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val 108">
              <a:extLst>
                <a:ext uri="{FF2B5EF4-FFF2-40B4-BE49-F238E27FC236}">
                  <a16:creationId xmlns:a16="http://schemas.microsoft.com/office/drawing/2014/main" id="{FD233F10-F539-492B-B760-FA09E1D1C511}"/>
                </a:ext>
              </a:extLst>
            </p:cNvPr>
            <p:cNvSpPr/>
            <p:nvPr/>
          </p:nvSpPr>
          <p:spPr>
            <a:xfrm rot="16199987" flipH="1">
              <a:off x="3130869" y="-67685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val 109">
              <a:extLst>
                <a:ext uri="{FF2B5EF4-FFF2-40B4-BE49-F238E27FC236}">
                  <a16:creationId xmlns:a16="http://schemas.microsoft.com/office/drawing/2014/main" id="{66F12683-E755-4ECE-95F9-1F8AB2800441}"/>
                </a:ext>
              </a:extLst>
            </p:cNvPr>
            <p:cNvSpPr/>
            <p:nvPr/>
          </p:nvSpPr>
          <p:spPr>
            <a:xfrm rot="16199987" flipH="1">
              <a:off x="1808171" y="1162805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val 110">
              <a:extLst>
                <a:ext uri="{FF2B5EF4-FFF2-40B4-BE49-F238E27FC236}">
                  <a16:creationId xmlns:a16="http://schemas.microsoft.com/office/drawing/2014/main" id="{53F00B1C-6CBE-436D-8CD0-966FA6851B35}"/>
                </a:ext>
              </a:extLst>
            </p:cNvPr>
            <p:cNvSpPr/>
            <p:nvPr/>
          </p:nvSpPr>
          <p:spPr>
            <a:xfrm rot="16199987" flipH="1">
              <a:off x="2592863" y="1750252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val 111">
              <a:extLst>
                <a:ext uri="{FF2B5EF4-FFF2-40B4-BE49-F238E27FC236}">
                  <a16:creationId xmlns:a16="http://schemas.microsoft.com/office/drawing/2014/main" id="{FBD57FF8-1696-48C9-BFED-A8ACAB06AD75}"/>
                </a:ext>
              </a:extLst>
            </p:cNvPr>
            <p:cNvSpPr/>
            <p:nvPr/>
          </p:nvSpPr>
          <p:spPr>
            <a:xfrm rot="16199987" flipH="1">
              <a:off x="-1117954" y="411790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112">
              <a:extLst>
                <a:ext uri="{FF2B5EF4-FFF2-40B4-BE49-F238E27FC236}">
                  <a16:creationId xmlns:a16="http://schemas.microsoft.com/office/drawing/2014/main" id="{DE979C66-50A9-4006-9D25-779E2C8A17E1}"/>
                </a:ext>
              </a:extLst>
            </p:cNvPr>
            <p:cNvSpPr/>
            <p:nvPr/>
          </p:nvSpPr>
          <p:spPr>
            <a:xfrm rot="16199987" flipH="1">
              <a:off x="-786172" y="2382998"/>
              <a:ext cx="436379" cy="4363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113">
              <a:extLst>
                <a:ext uri="{FF2B5EF4-FFF2-40B4-BE49-F238E27FC236}">
                  <a16:creationId xmlns:a16="http://schemas.microsoft.com/office/drawing/2014/main" id="{0817E2CD-71C9-40DA-A82E-D72465B3AC63}"/>
                </a:ext>
              </a:extLst>
            </p:cNvPr>
            <p:cNvSpPr/>
            <p:nvPr/>
          </p:nvSpPr>
          <p:spPr>
            <a:xfrm rot="16199987" flipH="1">
              <a:off x="1679982" y="122098"/>
              <a:ext cx="436379" cy="4363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val 114">
              <a:extLst>
                <a:ext uri="{FF2B5EF4-FFF2-40B4-BE49-F238E27FC236}">
                  <a16:creationId xmlns:a16="http://schemas.microsoft.com/office/drawing/2014/main" id="{82FE893B-DC99-4398-9215-0F3CCF75410E}"/>
                </a:ext>
              </a:extLst>
            </p:cNvPr>
            <p:cNvSpPr/>
            <p:nvPr/>
          </p:nvSpPr>
          <p:spPr>
            <a:xfrm rot="16199987" flipH="1">
              <a:off x="-2635199" y="170617"/>
              <a:ext cx="436379" cy="4363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val 115">
              <a:extLst>
                <a:ext uri="{FF2B5EF4-FFF2-40B4-BE49-F238E27FC236}">
                  <a16:creationId xmlns:a16="http://schemas.microsoft.com/office/drawing/2014/main" id="{CCD4F17F-6827-4666-BDBF-BEFA51E5089D}"/>
                </a:ext>
              </a:extLst>
            </p:cNvPr>
            <p:cNvSpPr/>
            <p:nvPr/>
          </p:nvSpPr>
          <p:spPr>
            <a:xfrm rot="16199987" flipH="1">
              <a:off x="-2359316" y="2651531"/>
              <a:ext cx="234973" cy="23497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val 116">
              <a:extLst>
                <a:ext uri="{FF2B5EF4-FFF2-40B4-BE49-F238E27FC236}">
                  <a16:creationId xmlns:a16="http://schemas.microsoft.com/office/drawing/2014/main" id="{831AFB47-DF5B-4825-B5BF-3CFF604C92F0}"/>
                </a:ext>
              </a:extLst>
            </p:cNvPr>
            <p:cNvSpPr/>
            <p:nvPr/>
          </p:nvSpPr>
          <p:spPr>
            <a:xfrm rot="16199987" flipH="1">
              <a:off x="160861" y="1798661"/>
              <a:ext cx="234973" cy="23497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val 117">
              <a:extLst>
                <a:ext uri="{FF2B5EF4-FFF2-40B4-BE49-F238E27FC236}">
                  <a16:creationId xmlns:a16="http://schemas.microsoft.com/office/drawing/2014/main" id="{0C61D20B-F105-4008-B2C7-CC7108669B81}"/>
                </a:ext>
              </a:extLst>
            </p:cNvPr>
            <p:cNvSpPr/>
            <p:nvPr/>
          </p:nvSpPr>
          <p:spPr>
            <a:xfrm rot="16199987" flipH="1">
              <a:off x="826599" y="1289148"/>
              <a:ext cx="234973" cy="23497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3" name="Straight Connector 118">
              <a:extLst>
                <a:ext uri="{FF2B5EF4-FFF2-40B4-BE49-F238E27FC236}">
                  <a16:creationId xmlns:a16="http://schemas.microsoft.com/office/drawing/2014/main" id="{12AC27D1-AF3A-4FBC-B98C-D81960F1BDA9}"/>
                </a:ext>
              </a:extLst>
            </p:cNvPr>
            <p:cNvCxnSpPr/>
            <p:nvPr/>
          </p:nvCxnSpPr>
          <p:spPr>
            <a:xfrm rot="16199987" flipH="1">
              <a:off x="1600533" y="-3350796"/>
              <a:ext cx="78675" cy="1188857"/>
            </a:xfrm>
            <a:prstGeom prst="straightConnector1">
              <a:avLst/>
            </a:prstGeom>
            <a:noFill/>
            <a:ln w="19046" cap="flat">
              <a:solidFill>
                <a:srgbClr val="A5A5A5"/>
              </a:solidFill>
              <a:prstDash val="solid"/>
              <a:miter/>
            </a:ln>
          </p:spPr>
        </p:cxnSp>
        <p:sp>
          <p:nvSpPr>
            <p:cNvPr id="64" name="Oval 119">
              <a:extLst>
                <a:ext uri="{FF2B5EF4-FFF2-40B4-BE49-F238E27FC236}">
                  <a16:creationId xmlns:a16="http://schemas.microsoft.com/office/drawing/2014/main" id="{377E0B71-2D28-4453-B612-FA6A6B7C98EE}"/>
                </a:ext>
              </a:extLst>
            </p:cNvPr>
            <p:cNvSpPr/>
            <p:nvPr/>
          </p:nvSpPr>
          <p:spPr>
            <a:xfrm rot="16199987" flipH="1">
              <a:off x="1816365" y="1151010"/>
              <a:ext cx="334377" cy="33437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val 120">
              <a:extLst>
                <a:ext uri="{FF2B5EF4-FFF2-40B4-BE49-F238E27FC236}">
                  <a16:creationId xmlns:a16="http://schemas.microsoft.com/office/drawing/2014/main" id="{326044CA-D5DD-4AA0-8545-103EE0322FFF}"/>
                </a:ext>
              </a:extLst>
            </p:cNvPr>
            <p:cNvSpPr/>
            <p:nvPr/>
          </p:nvSpPr>
          <p:spPr>
            <a:xfrm rot="16199987" flipH="1">
              <a:off x="2598012" y="1736180"/>
              <a:ext cx="334377" cy="33437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121">
              <a:extLst>
                <a:ext uri="{FF2B5EF4-FFF2-40B4-BE49-F238E27FC236}">
                  <a16:creationId xmlns:a16="http://schemas.microsoft.com/office/drawing/2014/main" id="{BA8570EC-8428-48F0-BD2F-344D4AF5CE8D}"/>
                </a:ext>
              </a:extLst>
            </p:cNvPr>
            <p:cNvSpPr/>
            <p:nvPr/>
          </p:nvSpPr>
          <p:spPr>
            <a:xfrm rot="16199987" flipH="1">
              <a:off x="838597" y="1276858"/>
              <a:ext cx="334377" cy="33437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val 122">
              <a:extLst>
                <a:ext uri="{FF2B5EF4-FFF2-40B4-BE49-F238E27FC236}">
                  <a16:creationId xmlns:a16="http://schemas.microsoft.com/office/drawing/2014/main" id="{44A9DC04-6860-410D-BCC9-95647A17DC29}"/>
                </a:ext>
              </a:extLst>
            </p:cNvPr>
            <p:cNvSpPr/>
            <p:nvPr/>
          </p:nvSpPr>
          <p:spPr>
            <a:xfrm rot="16199987" flipH="1">
              <a:off x="2603653" y="743608"/>
              <a:ext cx="527206" cy="52720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BB5DD"/>
            </a:solidFill>
            <a:ln w="12701" cap="flat">
              <a:solidFill>
                <a:srgbClr val="0BB5D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val 123">
              <a:extLst>
                <a:ext uri="{FF2B5EF4-FFF2-40B4-BE49-F238E27FC236}">
                  <a16:creationId xmlns:a16="http://schemas.microsoft.com/office/drawing/2014/main" id="{E2DE33EE-F9C7-49C9-B775-0BD9C6C3D1DF}"/>
                </a:ext>
              </a:extLst>
            </p:cNvPr>
            <p:cNvSpPr/>
            <p:nvPr/>
          </p:nvSpPr>
          <p:spPr>
            <a:xfrm rot="16199987" flipH="1">
              <a:off x="4585469" y="996915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BB5DD"/>
            </a:solidFill>
            <a:ln w="12701" cap="flat">
              <a:solidFill>
                <a:srgbClr val="0BB5D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val 124">
              <a:extLst>
                <a:ext uri="{FF2B5EF4-FFF2-40B4-BE49-F238E27FC236}">
                  <a16:creationId xmlns:a16="http://schemas.microsoft.com/office/drawing/2014/main" id="{B19571F3-E41D-4666-84C3-AB0E63E4F2C7}"/>
                </a:ext>
              </a:extLst>
            </p:cNvPr>
            <p:cNvSpPr/>
            <p:nvPr/>
          </p:nvSpPr>
          <p:spPr>
            <a:xfrm rot="16199987" flipH="1">
              <a:off x="-2247640" y="1235967"/>
              <a:ext cx="527206" cy="52720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BB5DD"/>
            </a:solidFill>
            <a:ln w="12701" cap="flat">
              <a:solidFill>
                <a:srgbClr val="0BB5D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val 125">
              <a:extLst>
                <a:ext uri="{FF2B5EF4-FFF2-40B4-BE49-F238E27FC236}">
                  <a16:creationId xmlns:a16="http://schemas.microsoft.com/office/drawing/2014/main" id="{C88E0DCC-27B9-424D-8CB3-2B9952A7579B}"/>
                </a:ext>
              </a:extLst>
            </p:cNvPr>
            <p:cNvSpPr/>
            <p:nvPr/>
          </p:nvSpPr>
          <p:spPr>
            <a:xfrm rot="16199987" flipH="1">
              <a:off x="-2053504" y="-364186"/>
              <a:ext cx="651308" cy="65130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BB5DD"/>
            </a:solidFill>
            <a:ln w="12701" cap="flat">
              <a:solidFill>
                <a:srgbClr val="0BB5D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val 126">
              <a:extLst>
                <a:ext uri="{FF2B5EF4-FFF2-40B4-BE49-F238E27FC236}">
                  <a16:creationId xmlns:a16="http://schemas.microsoft.com/office/drawing/2014/main" id="{845DF2E4-305F-46CF-8E62-410C88B4B1B1}"/>
                </a:ext>
              </a:extLst>
            </p:cNvPr>
            <p:cNvSpPr/>
            <p:nvPr/>
          </p:nvSpPr>
          <p:spPr>
            <a:xfrm rot="16199987" flipH="1">
              <a:off x="-121423" y="778738"/>
              <a:ext cx="436379" cy="4363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BB5DD"/>
            </a:solidFill>
            <a:ln w="12701" cap="flat">
              <a:solidFill>
                <a:srgbClr val="0BB5D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val 127">
              <a:extLst>
                <a:ext uri="{FF2B5EF4-FFF2-40B4-BE49-F238E27FC236}">
                  <a16:creationId xmlns:a16="http://schemas.microsoft.com/office/drawing/2014/main" id="{17B979C2-47D9-4296-A87D-26465CE4786C}"/>
                </a:ext>
              </a:extLst>
            </p:cNvPr>
            <p:cNvSpPr/>
            <p:nvPr/>
          </p:nvSpPr>
          <p:spPr>
            <a:xfrm rot="16199987" flipH="1">
              <a:off x="869384" y="-2949077"/>
              <a:ext cx="331790" cy="3317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val 128">
              <a:extLst>
                <a:ext uri="{FF2B5EF4-FFF2-40B4-BE49-F238E27FC236}">
                  <a16:creationId xmlns:a16="http://schemas.microsoft.com/office/drawing/2014/main" id="{B937372E-8BD4-4294-8A3C-5FBC425E91E4}"/>
                </a:ext>
              </a:extLst>
            </p:cNvPr>
            <p:cNvSpPr/>
            <p:nvPr/>
          </p:nvSpPr>
          <p:spPr>
            <a:xfrm rot="16199987" flipH="1">
              <a:off x="2072360" y="-2876217"/>
              <a:ext cx="334377" cy="33437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61906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BED280EE-D78A-4A87-8CEC-5C617920AD54}"/>
</file>

<file path=customXml/itemProps3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2_Office Theme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3</cp:revision>
  <dcterms:created xsi:type="dcterms:W3CDTF">2021-02-17T14:39:08Z</dcterms:created>
  <dcterms:modified xsi:type="dcterms:W3CDTF">2022-10-09T19:37:00Z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  <property fmtid="{D5CDD505-2E9C-101B-9397-08002B2CF9AE}" pid="7" name="_SourceUrl">
    <vt:lpwstr/>
  </property>
  <property fmtid="{D5CDD505-2E9C-101B-9397-08002B2CF9AE}" pid="8" name="_SharedFileIndex">
    <vt:lpwstr/>
  </property>
</Properties>
</file>