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9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C0D741-D19E-9968-2DE0-4C41A4FF3EA1}" name="Marcel Tschöpe" initials="MT" userId="S::tschoepe@nfdi4plants.org::89c5d9b8-86d1-4d41-ab05-c5f4ca4679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00B7C3"/>
    <a:srgbClr val="FFFFFF"/>
    <a:srgbClr val="FF8C00"/>
    <a:srgbClr val="EAA300"/>
    <a:srgbClr val="13A10E"/>
    <a:srgbClr val="3488C8"/>
    <a:srgbClr val="003966"/>
    <a:srgbClr val="7160EB"/>
    <a:srgbClr val="770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2A57B-A66F-4226-BC43-BBDB8BFF5052}" v="1" dt="2022-10-10T09:07:52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6247" autoAdjust="0"/>
  </p:normalViewPr>
  <p:slideViewPr>
    <p:cSldViewPr snapToGrid="0">
      <p:cViewPr varScale="1">
        <p:scale>
          <a:sx n="74" d="100"/>
          <a:sy n="74" d="100"/>
        </p:scale>
        <p:origin x="33" y="5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38B2A57B-A66F-4226-BC43-BBDB8BFF5052}"/>
    <pc:docChg chg="custSel modSld">
      <pc:chgData name="Cristina Martins Rodrigues" userId="459032d2-6611-47f6-b546-c79c040e89ab" providerId="ADAL" clId="{38B2A57B-A66F-4226-BC43-BBDB8BFF5052}" dt="2022-10-10T09:07:46.943" v="45" actId="1035"/>
      <pc:docMkLst>
        <pc:docMk/>
      </pc:docMkLst>
      <pc:sldChg chg="addSp delSp modSp mod">
        <pc:chgData name="Cristina Martins Rodrigues" userId="459032d2-6611-47f6-b546-c79c040e89ab" providerId="ADAL" clId="{38B2A57B-A66F-4226-BC43-BBDB8BFF5052}" dt="2022-10-10T09:07:46.943" v="45" actId="1035"/>
        <pc:sldMkLst>
          <pc:docMk/>
          <pc:sldMk cId="3943641417" sldId="694"/>
        </pc:sldMkLst>
        <pc:spChg chg="del">
          <ac:chgData name="Cristina Martins Rodrigues" userId="459032d2-6611-47f6-b546-c79c040e89ab" providerId="ADAL" clId="{38B2A57B-A66F-4226-BC43-BBDB8BFF5052}" dt="2022-10-10T09:07:12.557" v="0" actId="478"/>
          <ac:spMkLst>
            <pc:docMk/>
            <pc:sldMk cId="3943641417" sldId="694"/>
            <ac:spMk id="3" creationId="{E6050A5C-3C7C-49B3-815E-AC177B5B6843}"/>
          </ac:spMkLst>
        </pc:spChg>
        <pc:spChg chg="add del mod">
          <ac:chgData name="Cristina Martins Rodrigues" userId="459032d2-6611-47f6-b546-c79c040e89ab" providerId="ADAL" clId="{38B2A57B-A66F-4226-BC43-BBDB8BFF5052}" dt="2022-10-10T09:07:14.476" v="1" actId="478"/>
          <ac:spMkLst>
            <pc:docMk/>
            <pc:sldMk cId="3943641417" sldId="694"/>
            <ac:spMk id="4" creationId="{E7A17C91-BCEA-86DC-BBC6-AB5360E75C2D}"/>
          </ac:spMkLst>
        </pc:spChg>
        <pc:grpChg chg="mod">
          <ac:chgData name="Cristina Martins Rodrigues" userId="459032d2-6611-47f6-b546-c79c040e89ab" providerId="ADAL" clId="{38B2A57B-A66F-4226-BC43-BBDB8BFF5052}" dt="2022-10-10T09:07:46.943" v="45" actId="1035"/>
          <ac:grpSpMkLst>
            <pc:docMk/>
            <pc:sldMk cId="3943641417" sldId="694"/>
            <ac:grpSpMk id="80" creationId="{3EA9CECD-2981-4468-9309-E00ACD3C208B}"/>
          </ac:grpSpMkLst>
        </pc:grpChg>
        <pc:grpChg chg="mod">
          <ac:chgData name="Cristina Martins Rodrigues" userId="459032d2-6611-47f6-b546-c79c040e89ab" providerId="ADAL" clId="{38B2A57B-A66F-4226-BC43-BBDB8BFF5052}" dt="2022-10-10T09:07:46.943" v="45" actId="1035"/>
          <ac:grpSpMkLst>
            <pc:docMk/>
            <pc:sldMk cId="3943641417" sldId="694"/>
            <ac:grpSpMk id="88" creationId="{5C20720D-485C-4EDC-A297-3690C6D8AA54}"/>
          </ac:grpSpMkLst>
        </pc:grpChg>
      </pc:sldChg>
    </pc:docChg>
  </pc:docChgLst>
  <pc:docChgLst>
    <pc:chgData name="Dirk von Suchodoletz" userId="S::suchodoletz@nfdi4plants.org::f001d2c6-5140-4155-9c31-e050ac6fac60" providerId="AD" clId="Web-{67D65569-F683-5685-7655-D321F97026FA}"/>
    <pc:docChg chg="addSld delSld modSld sldOrd">
      <pc:chgData name="Dirk von Suchodoletz" userId="S::suchodoletz@nfdi4plants.org::f001d2c6-5140-4155-9c31-e050ac6fac60" providerId="AD" clId="Web-{67D65569-F683-5685-7655-D321F97026FA}" dt="2022-06-22T10:21:35.966" v="1456" actId="20577"/>
      <pc:docMkLst>
        <pc:docMk/>
      </pc:docMkLst>
      <pc:sldChg chg="modSp">
        <pc:chgData name="Dirk von Suchodoletz" userId="S::suchodoletz@nfdi4plants.org::f001d2c6-5140-4155-9c31-e050ac6fac60" providerId="AD" clId="Web-{67D65569-F683-5685-7655-D321F97026FA}" dt="2022-06-22T08:26:59.495" v="83" actId="20577"/>
        <pc:sldMkLst>
          <pc:docMk/>
          <pc:sldMk cId="695490180" sldId="558"/>
        </pc:sldMkLst>
        <pc:spChg chg="mod">
          <ac:chgData name="Dirk von Suchodoletz" userId="S::suchodoletz@nfdi4plants.org::f001d2c6-5140-4155-9c31-e050ac6fac60" providerId="AD" clId="Web-{67D65569-F683-5685-7655-D321F97026FA}" dt="2022-06-22T08:26:59.495" v="83" actId="20577"/>
          <ac:spMkLst>
            <pc:docMk/>
            <pc:sldMk cId="695490180" sldId="558"/>
            <ac:spMk id="3" creationId="{E6050A5C-3C7C-49B3-815E-AC177B5B6843}"/>
          </ac:spMkLst>
        </pc:spChg>
      </pc:sldChg>
      <pc:sldChg chg="modSp">
        <pc:chgData name="Dirk von Suchodoletz" userId="S::suchodoletz@nfdi4plants.org::f001d2c6-5140-4155-9c31-e050ac6fac60" providerId="AD" clId="Web-{67D65569-F683-5685-7655-D321F97026FA}" dt="2022-06-22T09:23:03.962" v="435" actId="20577"/>
        <pc:sldMkLst>
          <pc:docMk/>
          <pc:sldMk cId="1926619062" sldId="628"/>
        </pc:sldMkLst>
        <pc:spChg chg="mod">
          <ac:chgData name="Dirk von Suchodoletz" userId="S::suchodoletz@nfdi4plants.org::f001d2c6-5140-4155-9c31-e050ac6fac60" providerId="AD" clId="Web-{67D65569-F683-5685-7655-D321F97026FA}" dt="2022-06-22T08:25:35.770" v="52" actId="20577"/>
          <ac:spMkLst>
            <pc:docMk/>
            <pc:sldMk cId="1926619062" sldId="628"/>
            <ac:spMk id="76" creationId="{8F0E3F53-BD8C-4AF2-B90B-10C71AF273DC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23:03.962" v="435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del">
        <pc:chgData name="Dirk von Suchodoletz" userId="S::suchodoletz@nfdi4plants.org::f001d2c6-5140-4155-9c31-e050ac6fac60" providerId="AD" clId="Web-{67D65569-F683-5685-7655-D321F97026FA}" dt="2022-06-22T09:23:13.649" v="440"/>
        <pc:sldMkLst>
          <pc:docMk/>
          <pc:sldMk cId="562205226" sldId="692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49" v="445"/>
        <pc:sldMkLst>
          <pc:docMk/>
          <pc:sldMk cId="690649134" sldId="711"/>
        </pc:sldMkLst>
      </pc:sldChg>
      <pc:sldChg chg="modSp">
        <pc:chgData name="Dirk von Suchodoletz" userId="S::suchodoletz@nfdi4plants.org::f001d2c6-5140-4155-9c31-e050ac6fac60" providerId="AD" clId="Web-{67D65569-F683-5685-7655-D321F97026FA}" dt="2022-06-22T10:21:35.966" v="1456" actId="20577"/>
        <pc:sldMkLst>
          <pc:docMk/>
          <pc:sldMk cId="1416748933" sldId="776"/>
        </pc:sldMkLst>
        <pc:spChg chg="mod">
          <ac:chgData name="Dirk von Suchodoletz" userId="S::suchodoletz@nfdi4plants.org::f001d2c6-5140-4155-9c31-e050ac6fac60" providerId="AD" clId="Web-{67D65569-F683-5685-7655-D321F97026FA}" dt="2022-06-22T10:21:35.966" v="1456" actId="20577"/>
          <ac:spMkLst>
            <pc:docMk/>
            <pc:sldMk cId="1416748933" sldId="776"/>
            <ac:spMk id="7" creationId="{98DC342B-982B-9E46-38AA-5DB062BF0544}"/>
          </ac:spMkLst>
        </pc:spChg>
      </pc:sldChg>
      <pc:sldChg chg="del">
        <pc:chgData name="Dirk von Suchodoletz" userId="S::suchodoletz@nfdi4plants.org::f001d2c6-5140-4155-9c31-e050ac6fac60" providerId="AD" clId="Web-{67D65569-F683-5685-7655-D321F97026FA}" dt="2022-06-22T09:23:13.634" v="439"/>
        <pc:sldMkLst>
          <pc:docMk/>
          <pc:sldMk cId="1270760285" sldId="803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49" v="446"/>
        <pc:sldMkLst>
          <pc:docMk/>
          <pc:sldMk cId="2326763326" sldId="805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18" v="438"/>
        <pc:sldMkLst>
          <pc:docMk/>
          <pc:sldMk cId="740187266" sldId="809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49" v="444"/>
        <pc:sldMkLst>
          <pc:docMk/>
          <pc:sldMk cId="2049006791" sldId="810"/>
        </pc:sldMkLst>
      </pc:sldChg>
      <pc:sldChg chg="del ord">
        <pc:chgData name="Dirk von Suchodoletz" userId="S::suchodoletz@nfdi4plants.org::f001d2c6-5140-4155-9c31-e050ac6fac60" providerId="AD" clId="Web-{67D65569-F683-5685-7655-D321F97026FA}" dt="2022-06-22T10:20:36.746" v="1435"/>
        <pc:sldMkLst>
          <pc:docMk/>
          <pc:sldMk cId="3355954678" sldId="814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10:20:42.699" v="1436"/>
        <pc:sldMkLst>
          <pc:docMk/>
          <pc:sldMk cId="3544971057" sldId="816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10:20:46.575" v="1437"/>
        <pc:sldMkLst>
          <pc:docMk/>
          <pc:sldMk cId="1761443487" sldId="817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49" v="443"/>
        <pc:sldMkLst>
          <pc:docMk/>
          <pc:sldMk cId="2315982117" sldId="818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49" v="442"/>
        <pc:sldMkLst>
          <pc:docMk/>
          <pc:sldMk cId="146134352" sldId="819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49" v="441"/>
        <pc:sldMkLst>
          <pc:docMk/>
          <pc:sldMk cId="1643653075" sldId="820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03" v="436"/>
        <pc:sldMkLst>
          <pc:docMk/>
          <pc:sldMk cId="907270805" sldId="821"/>
        </pc:sldMkLst>
      </pc:sldChg>
      <pc:sldChg chg="del">
        <pc:chgData name="Dirk von Suchodoletz" userId="S::suchodoletz@nfdi4plants.org::f001d2c6-5140-4155-9c31-e050ac6fac60" providerId="AD" clId="Web-{67D65569-F683-5685-7655-D321F97026FA}" dt="2022-06-22T09:23:13.618" v="437"/>
        <pc:sldMkLst>
          <pc:docMk/>
          <pc:sldMk cId="2494021166" sldId="822"/>
        </pc:sldMkLst>
      </pc:sldChg>
      <pc:sldChg chg="add ord replId">
        <pc:chgData name="Dirk von Suchodoletz" userId="S::suchodoletz@nfdi4plants.org::f001d2c6-5140-4155-9c31-e050ac6fac60" providerId="AD" clId="Web-{67D65569-F683-5685-7655-D321F97026FA}" dt="2022-06-22T08:49:25.621" v="85"/>
        <pc:sldMkLst>
          <pc:docMk/>
          <pc:sldMk cId="125945624" sldId="823"/>
        </pc:sldMkLst>
      </pc:sldChg>
      <pc:sldChg chg="modSp new">
        <pc:chgData name="Dirk von Suchodoletz" userId="S::suchodoletz@nfdi4plants.org::f001d2c6-5140-4155-9c31-e050ac6fac60" providerId="AD" clId="Web-{67D65569-F683-5685-7655-D321F97026FA}" dt="2022-06-22T09:00:42.421" v="248" actId="20577"/>
        <pc:sldMkLst>
          <pc:docMk/>
          <pc:sldMk cId="3304417696" sldId="824"/>
        </pc:sldMkLst>
        <pc:spChg chg="mod">
          <ac:chgData name="Dirk von Suchodoletz" userId="S::suchodoletz@nfdi4plants.org::f001d2c6-5140-4155-9c31-e050ac6fac60" providerId="AD" clId="Web-{67D65569-F683-5685-7655-D321F97026FA}" dt="2022-06-22T08:50:01.138" v="97" actId="20577"/>
          <ac:spMkLst>
            <pc:docMk/>
            <pc:sldMk cId="3304417696" sldId="824"/>
            <ac:spMk id="2" creationId="{4E6C2A35-B984-3CCF-7E89-365DA31E557F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00:42.421" v="248" actId="20577"/>
          <ac:spMkLst>
            <pc:docMk/>
            <pc:sldMk cId="3304417696" sldId="824"/>
            <ac:spMk id="3" creationId="{E35523A2-21F4-05AF-C07B-6FFA1E93AEAE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09:42:14.997" v="625" actId="20577"/>
        <pc:sldMkLst>
          <pc:docMk/>
          <pc:sldMk cId="496002589" sldId="825"/>
        </pc:sldMkLst>
        <pc:spChg chg="mod">
          <ac:chgData name="Dirk von Suchodoletz" userId="S::suchodoletz@nfdi4plants.org::f001d2c6-5140-4155-9c31-e050ac6fac60" providerId="AD" clId="Web-{67D65569-F683-5685-7655-D321F97026FA}" dt="2022-06-22T08:51:01.530" v="102" actId="20577"/>
          <ac:spMkLst>
            <pc:docMk/>
            <pc:sldMk cId="496002589" sldId="825"/>
            <ac:spMk id="2" creationId="{A7EA74D2-7901-926D-145F-C1AB3FC3221D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42:14.997" v="625" actId="20577"/>
          <ac:spMkLst>
            <pc:docMk/>
            <pc:sldMk cId="496002589" sldId="825"/>
            <ac:spMk id="3" creationId="{3A59D38D-D8F2-13D6-63D4-6C897167A5F7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09:17:13.592" v="334" actId="20577"/>
        <pc:sldMkLst>
          <pc:docMk/>
          <pc:sldMk cId="293283287" sldId="826"/>
        </pc:sldMkLst>
        <pc:spChg chg="mod">
          <ac:chgData name="Dirk von Suchodoletz" userId="S::suchodoletz@nfdi4plants.org::f001d2c6-5140-4155-9c31-e050ac6fac60" providerId="AD" clId="Web-{67D65569-F683-5685-7655-D321F97026FA}" dt="2022-06-22T08:53:33.722" v="174" actId="20577"/>
          <ac:spMkLst>
            <pc:docMk/>
            <pc:sldMk cId="293283287" sldId="826"/>
            <ac:spMk id="2" creationId="{7C3B82D1-E928-A647-8AD3-FAD6369EDD68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17:13.592" v="334" actId="20577"/>
          <ac:spMkLst>
            <pc:docMk/>
            <pc:sldMk cId="293283287" sldId="826"/>
            <ac:spMk id="3" creationId="{5D018E24-96D7-5E33-9916-C142D72B7EAC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09:21:08.974" v="401" actId="20577"/>
        <pc:sldMkLst>
          <pc:docMk/>
          <pc:sldMk cId="2700422032" sldId="827"/>
        </pc:sldMkLst>
        <pc:spChg chg="mod">
          <ac:chgData name="Dirk von Suchodoletz" userId="S::suchodoletz@nfdi4plants.org::f001d2c6-5140-4155-9c31-e050ac6fac60" providerId="AD" clId="Web-{67D65569-F683-5685-7655-D321F97026FA}" dt="2022-06-22T09:14:35.556" v="267" actId="20577"/>
          <ac:spMkLst>
            <pc:docMk/>
            <pc:sldMk cId="2700422032" sldId="827"/>
            <ac:spMk id="2" creationId="{BCE48273-DDDB-0D6A-6420-C7151D4E602B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21:08.974" v="401" actId="20577"/>
          <ac:spMkLst>
            <pc:docMk/>
            <pc:sldMk cId="2700422032" sldId="827"/>
            <ac:spMk id="3" creationId="{440AE8B8-920D-A6CC-B94A-33641DAA6A2C}"/>
          </ac:spMkLst>
        </pc:spChg>
      </pc:sldChg>
      <pc:sldChg chg="modSp add ord replId">
        <pc:chgData name="Dirk von Suchodoletz" userId="S::suchodoletz@nfdi4plants.org::f001d2c6-5140-4155-9c31-e050ac6fac60" providerId="AD" clId="Web-{67D65569-F683-5685-7655-D321F97026FA}" dt="2022-06-22T09:24:02.151" v="454" actId="20577"/>
        <pc:sldMkLst>
          <pc:docMk/>
          <pc:sldMk cId="1866284988" sldId="828"/>
        </pc:sldMkLst>
        <pc:spChg chg="mod">
          <ac:chgData name="Dirk von Suchodoletz" userId="S::suchodoletz@nfdi4plants.org::f001d2c6-5140-4155-9c31-e050ac6fac60" providerId="AD" clId="Web-{67D65569-F683-5685-7655-D321F97026FA}" dt="2022-06-22T09:24:02.151" v="454" actId="20577"/>
          <ac:spMkLst>
            <pc:docMk/>
            <pc:sldMk cId="1866284988" sldId="828"/>
            <ac:spMk id="3" creationId="{E6050A5C-3C7C-49B3-815E-AC177B5B6843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09:48:38.945" v="729" actId="20577"/>
        <pc:sldMkLst>
          <pc:docMk/>
          <pc:sldMk cId="504937384" sldId="829"/>
        </pc:sldMkLst>
        <pc:spChg chg="mod">
          <ac:chgData name="Dirk von Suchodoletz" userId="S::suchodoletz@nfdi4plants.org::f001d2c6-5140-4155-9c31-e050ac6fac60" providerId="AD" clId="Web-{67D65569-F683-5685-7655-D321F97026FA}" dt="2022-06-22T09:46:23.832" v="673" actId="20577"/>
          <ac:spMkLst>
            <pc:docMk/>
            <pc:sldMk cId="504937384" sldId="829"/>
            <ac:spMk id="2" creationId="{3EC630A6-37FD-FB10-6A80-781B725B65EE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48:38.945" v="729" actId="20577"/>
          <ac:spMkLst>
            <pc:docMk/>
            <pc:sldMk cId="504937384" sldId="829"/>
            <ac:spMk id="3" creationId="{2F636375-6A5F-F7A4-0BDA-2A1770DF2CA8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09:27:22.548" v="483" actId="20577"/>
        <pc:sldMkLst>
          <pc:docMk/>
          <pc:sldMk cId="1916014324" sldId="830"/>
        </pc:sldMkLst>
        <pc:spChg chg="mod">
          <ac:chgData name="Dirk von Suchodoletz" userId="S::suchodoletz@nfdi4plants.org::f001d2c6-5140-4155-9c31-e050ac6fac60" providerId="AD" clId="Web-{67D65569-F683-5685-7655-D321F97026FA}" dt="2022-06-22T09:27:22.548" v="483" actId="20577"/>
          <ac:spMkLst>
            <pc:docMk/>
            <pc:sldMk cId="1916014324" sldId="830"/>
            <ac:spMk id="2" creationId="{4E3717E1-CED6-A73B-A607-EB2BFBCE02AC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27:00.829" v="458" actId="20577"/>
          <ac:spMkLst>
            <pc:docMk/>
            <pc:sldMk cId="1916014324" sldId="830"/>
            <ac:spMk id="3" creationId="{05589FE0-40E2-5BF6-C355-F7C5A997F438}"/>
          </ac:spMkLst>
        </pc:spChg>
      </pc:sldChg>
      <pc:sldChg chg="modSp new ord">
        <pc:chgData name="Dirk von Suchodoletz" userId="S::suchodoletz@nfdi4plants.org::f001d2c6-5140-4155-9c31-e050ac6fac60" providerId="AD" clId="Web-{67D65569-F683-5685-7655-D321F97026FA}" dt="2022-06-22T09:40:53.729" v="575" actId="20577"/>
        <pc:sldMkLst>
          <pc:docMk/>
          <pc:sldMk cId="2490819528" sldId="831"/>
        </pc:sldMkLst>
        <pc:spChg chg="mod">
          <ac:chgData name="Dirk von Suchodoletz" userId="S::suchodoletz@nfdi4plants.org::f001d2c6-5140-4155-9c31-e050ac6fac60" providerId="AD" clId="Web-{67D65569-F683-5685-7655-D321F97026FA}" dt="2022-06-22T09:28:29.925" v="498" actId="20577"/>
          <ac:spMkLst>
            <pc:docMk/>
            <pc:sldMk cId="2490819528" sldId="831"/>
            <ac:spMk id="2" creationId="{9D0603BC-A7DF-2D33-0F57-F6A8046FB6D8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40:53.729" v="575" actId="20577"/>
          <ac:spMkLst>
            <pc:docMk/>
            <pc:sldMk cId="2490819528" sldId="831"/>
            <ac:spMk id="3" creationId="{F3135BF0-4C9B-A2A8-07B1-31928BE7D961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10:08:20.227" v="1176" actId="20577"/>
        <pc:sldMkLst>
          <pc:docMk/>
          <pc:sldMk cId="141997449" sldId="832"/>
        </pc:sldMkLst>
        <pc:spChg chg="mod">
          <ac:chgData name="Dirk von Suchodoletz" userId="S::suchodoletz@nfdi4plants.org::f001d2c6-5140-4155-9c31-e050ac6fac60" providerId="AD" clId="Web-{67D65569-F683-5685-7655-D321F97026FA}" dt="2022-06-22T10:08:20.227" v="1176" actId="20577"/>
          <ac:spMkLst>
            <pc:docMk/>
            <pc:sldMk cId="141997449" sldId="832"/>
            <ac:spMk id="2" creationId="{16D50365-0482-63C8-DDE1-0B96DD4DD5D2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10:08:16.133" v="1175" actId="20577"/>
          <ac:spMkLst>
            <pc:docMk/>
            <pc:sldMk cId="141997449" sldId="832"/>
            <ac:spMk id="3" creationId="{9AEE5EAA-3E7F-DC80-2A61-B3DE93DF4BAE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09:53:23.750" v="841" actId="20577"/>
        <pc:sldMkLst>
          <pc:docMk/>
          <pc:sldMk cId="3757687037" sldId="833"/>
        </pc:sldMkLst>
        <pc:spChg chg="mod">
          <ac:chgData name="Dirk von Suchodoletz" userId="S::suchodoletz@nfdi4plants.org::f001d2c6-5140-4155-9c31-e050ac6fac60" providerId="AD" clId="Web-{67D65569-F683-5685-7655-D321F97026FA}" dt="2022-06-22T09:53:23.750" v="841" actId="20577"/>
          <ac:spMkLst>
            <pc:docMk/>
            <pc:sldMk cId="3757687037" sldId="833"/>
            <ac:spMk id="2" creationId="{78AE02C2-9AF0-5283-21AA-1D7BD16D2AD2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09:53:08.374" v="832" actId="20577"/>
          <ac:spMkLst>
            <pc:docMk/>
            <pc:sldMk cId="3757687037" sldId="833"/>
            <ac:spMk id="3" creationId="{3CE8A051-DB13-6D44-1B1D-325D76B7E6AF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10:01:48.466" v="1052" actId="20577"/>
        <pc:sldMkLst>
          <pc:docMk/>
          <pc:sldMk cId="2844297225" sldId="834"/>
        </pc:sldMkLst>
        <pc:spChg chg="mod">
          <ac:chgData name="Dirk von Suchodoletz" userId="S::suchodoletz@nfdi4plants.org::f001d2c6-5140-4155-9c31-e050ac6fac60" providerId="AD" clId="Web-{67D65569-F683-5685-7655-D321F97026FA}" dt="2022-06-22T10:00:12.183" v="1013" actId="20577"/>
          <ac:spMkLst>
            <pc:docMk/>
            <pc:sldMk cId="2844297225" sldId="834"/>
            <ac:spMk id="2" creationId="{AB5E89BF-F42E-9F36-04A1-8D1EF9E2941E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10:01:48.466" v="1052" actId="20577"/>
          <ac:spMkLst>
            <pc:docMk/>
            <pc:sldMk cId="2844297225" sldId="834"/>
            <ac:spMk id="3" creationId="{BADC7A22-D253-B8C2-3FA7-EA42F950C365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10:16:27.396" v="1288" actId="20577"/>
        <pc:sldMkLst>
          <pc:docMk/>
          <pc:sldMk cId="1380587108" sldId="835"/>
        </pc:sldMkLst>
        <pc:spChg chg="mod">
          <ac:chgData name="Dirk von Suchodoletz" userId="S::suchodoletz@nfdi4plants.org::f001d2c6-5140-4155-9c31-e050ac6fac60" providerId="AD" clId="Web-{67D65569-F683-5685-7655-D321F97026FA}" dt="2022-06-22T10:16:27.396" v="1288" actId="20577"/>
          <ac:spMkLst>
            <pc:docMk/>
            <pc:sldMk cId="1380587108" sldId="835"/>
            <ac:spMk id="2" creationId="{3381BF52-CA80-5B9A-BBB0-2D1318CEA984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10:16:22.255" v="1286" actId="20577"/>
          <ac:spMkLst>
            <pc:docMk/>
            <pc:sldMk cId="1380587108" sldId="835"/>
            <ac:spMk id="3" creationId="{D37411B5-CD65-39B4-DEDB-F46ECA75B0AC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10:20:35.668" v="1434" actId="20577"/>
        <pc:sldMkLst>
          <pc:docMk/>
          <pc:sldMk cId="2680159781" sldId="836"/>
        </pc:sldMkLst>
        <pc:spChg chg="mod">
          <ac:chgData name="Dirk von Suchodoletz" userId="S::suchodoletz@nfdi4plants.org::f001d2c6-5140-4155-9c31-e050ac6fac60" providerId="AD" clId="Web-{67D65569-F683-5685-7655-D321F97026FA}" dt="2022-06-22T10:16:52.990" v="1300" actId="20577"/>
          <ac:spMkLst>
            <pc:docMk/>
            <pc:sldMk cId="2680159781" sldId="836"/>
            <ac:spMk id="2" creationId="{3112B100-A37D-AE4C-C51C-3ADBA74D8EE8}"/>
          </ac:spMkLst>
        </pc:spChg>
        <pc:spChg chg="mod">
          <ac:chgData name="Dirk von Suchodoletz" userId="S::suchodoletz@nfdi4plants.org::f001d2c6-5140-4155-9c31-e050ac6fac60" providerId="AD" clId="Web-{67D65569-F683-5685-7655-D321F97026FA}" dt="2022-06-22T10:20:35.668" v="1434" actId="20577"/>
          <ac:spMkLst>
            <pc:docMk/>
            <pc:sldMk cId="2680159781" sldId="836"/>
            <ac:spMk id="3" creationId="{1F440193-F18C-D7EF-63AD-5D277EE458EF}"/>
          </ac:spMkLst>
        </pc:spChg>
      </pc:sldChg>
      <pc:sldChg chg="modSp new">
        <pc:chgData name="Dirk von Suchodoletz" userId="S::suchodoletz@nfdi4plants.org::f001d2c6-5140-4155-9c31-e050ac6fac60" providerId="AD" clId="Web-{67D65569-F683-5685-7655-D321F97026FA}" dt="2022-06-22T10:21:01.247" v="1442" actId="20577"/>
        <pc:sldMkLst>
          <pc:docMk/>
          <pc:sldMk cId="2476004470" sldId="837"/>
        </pc:sldMkLst>
        <pc:spChg chg="mod">
          <ac:chgData name="Dirk von Suchodoletz" userId="S::suchodoletz@nfdi4plants.org::f001d2c6-5140-4155-9c31-e050ac6fac60" providerId="AD" clId="Web-{67D65569-F683-5685-7655-D321F97026FA}" dt="2022-06-22T10:21:01.247" v="1442" actId="20577"/>
          <ac:spMkLst>
            <pc:docMk/>
            <pc:sldMk cId="2476004470" sldId="837"/>
            <ac:spMk id="2" creationId="{DBB05B9B-75C5-DE5F-AC9F-835F3C283946}"/>
          </ac:spMkLst>
        </pc:spChg>
      </pc:sldChg>
    </pc:docChg>
  </pc:docChgLst>
  <pc:docChgLst>
    <pc:chgData name="Dirk von Suchodoletz" userId="S::suchodoletz@nfdi4plants.org::f001d2c6-5140-4155-9c31-e050ac6fac60" providerId="AD" clId="Web-{358DB07C-CBBF-01DC-1638-744250D030A8}"/>
    <pc:docChg chg="modSld">
      <pc:chgData name="Dirk von Suchodoletz" userId="S::suchodoletz@nfdi4plants.org::f001d2c6-5140-4155-9c31-e050ac6fac60" providerId="AD" clId="Web-{358DB07C-CBBF-01DC-1638-744250D030A8}" dt="2022-06-24T07:32:29.306" v="65" actId="20577"/>
      <pc:docMkLst>
        <pc:docMk/>
      </pc:docMkLst>
      <pc:sldChg chg="modSp">
        <pc:chgData name="Dirk von Suchodoletz" userId="S::suchodoletz@nfdi4plants.org::f001d2c6-5140-4155-9c31-e050ac6fac60" providerId="AD" clId="Web-{358DB07C-CBBF-01DC-1638-744250D030A8}" dt="2022-06-23T10:29:08.138" v="64" actId="20577"/>
        <pc:sldMkLst>
          <pc:docMk/>
          <pc:sldMk cId="1926619062" sldId="628"/>
        </pc:sldMkLst>
        <pc:spChg chg="mod">
          <ac:chgData name="Dirk von Suchodoletz" userId="S::suchodoletz@nfdi4plants.org::f001d2c6-5140-4155-9c31-e050ac6fac60" providerId="AD" clId="Web-{358DB07C-CBBF-01DC-1638-744250D030A8}" dt="2022-06-23T10:29:08.138" v="64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modSp">
        <pc:chgData name="Dirk von Suchodoletz" userId="S::suchodoletz@nfdi4plants.org::f001d2c6-5140-4155-9c31-e050ac6fac60" providerId="AD" clId="Web-{358DB07C-CBBF-01DC-1638-744250D030A8}" dt="2022-06-24T07:32:29.306" v="65" actId="20577"/>
        <pc:sldMkLst>
          <pc:docMk/>
          <pc:sldMk cId="1416748933" sldId="776"/>
        </pc:sldMkLst>
        <pc:spChg chg="mod">
          <ac:chgData name="Dirk von Suchodoletz" userId="S::suchodoletz@nfdi4plants.org::f001d2c6-5140-4155-9c31-e050ac6fac60" providerId="AD" clId="Web-{358DB07C-CBBF-01DC-1638-744250D030A8}" dt="2022-06-24T07:32:29.306" v="65" actId="20577"/>
          <ac:spMkLst>
            <pc:docMk/>
            <pc:sldMk cId="1416748933" sldId="776"/>
            <ac:spMk id="7" creationId="{98DC342B-982B-9E46-38AA-5DB062BF0544}"/>
          </ac:spMkLst>
        </pc:spChg>
      </pc:sldChg>
      <pc:sldChg chg="modSp">
        <pc:chgData name="Dirk von Suchodoletz" userId="S::suchodoletz@nfdi4plants.org::f001d2c6-5140-4155-9c31-e050ac6fac60" providerId="AD" clId="Web-{358DB07C-CBBF-01DC-1638-744250D030A8}" dt="2022-06-22T20:13:22.943" v="42" actId="20577"/>
        <pc:sldMkLst>
          <pc:docMk/>
          <pc:sldMk cId="3304417696" sldId="824"/>
        </pc:sldMkLst>
        <pc:spChg chg="mod">
          <ac:chgData name="Dirk von Suchodoletz" userId="S::suchodoletz@nfdi4plants.org::f001d2c6-5140-4155-9c31-e050ac6fac60" providerId="AD" clId="Web-{358DB07C-CBBF-01DC-1638-744250D030A8}" dt="2022-06-22T20:13:22.943" v="42" actId="20577"/>
          <ac:spMkLst>
            <pc:docMk/>
            <pc:sldMk cId="3304417696" sldId="824"/>
            <ac:spMk id="3" creationId="{E35523A2-21F4-05AF-C07B-6FFA1E93AEAE}"/>
          </ac:spMkLst>
        </pc:spChg>
      </pc:sldChg>
      <pc:sldChg chg="modSp">
        <pc:chgData name="Dirk von Suchodoletz" userId="S::suchodoletz@nfdi4plants.org::f001d2c6-5140-4155-9c31-e050ac6fac60" providerId="AD" clId="Web-{358DB07C-CBBF-01DC-1638-744250D030A8}" dt="2022-06-22T20:13:35.849" v="47" actId="20577"/>
        <pc:sldMkLst>
          <pc:docMk/>
          <pc:sldMk cId="293283287" sldId="826"/>
        </pc:sldMkLst>
        <pc:spChg chg="mod">
          <ac:chgData name="Dirk von Suchodoletz" userId="S::suchodoletz@nfdi4plants.org::f001d2c6-5140-4155-9c31-e050ac6fac60" providerId="AD" clId="Web-{358DB07C-CBBF-01DC-1638-744250D030A8}" dt="2022-06-22T20:13:35.849" v="47" actId="20577"/>
          <ac:spMkLst>
            <pc:docMk/>
            <pc:sldMk cId="293283287" sldId="826"/>
            <ac:spMk id="3" creationId="{5D018E24-96D7-5E33-9916-C142D72B7E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EA9CECD-2981-4468-9309-E00ACD3C208B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3737874" y="2022471"/>
            <a:ext cx="4011275" cy="5085937"/>
            <a:chOff x="3184525" y="1872136"/>
            <a:chExt cx="3337617" cy="4231802"/>
          </a:xfrm>
          <a:solidFill>
            <a:srgbClr val="FFFFFF">
              <a:alpha val="40000"/>
            </a:srgb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7E0AC5-22A6-4DDA-9CF4-4F779EA02251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 fill="none" extrusionOk="0">
                  <a:moveTo>
                    <a:pt x="678216" y="1289261"/>
                  </a:moveTo>
                  <a:cubicBezTo>
                    <a:pt x="660147" y="1270970"/>
                    <a:pt x="612224" y="1239611"/>
                    <a:pt x="593710" y="1232924"/>
                  </a:cubicBezTo>
                  <a:cubicBezTo>
                    <a:pt x="530950" y="1215688"/>
                    <a:pt x="442831" y="1216111"/>
                    <a:pt x="418197" y="1204755"/>
                  </a:cubicBezTo>
                  <a:cubicBezTo>
                    <a:pt x="373809" y="1182682"/>
                    <a:pt x="244327" y="1096288"/>
                    <a:pt x="169012" y="1076912"/>
                  </a:cubicBezTo>
                  <a:cubicBezTo>
                    <a:pt x="169057" y="1053229"/>
                    <a:pt x="114556" y="1005924"/>
                    <a:pt x="67172" y="946903"/>
                  </a:cubicBezTo>
                  <a:cubicBezTo>
                    <a:pt x="38547" y="927006"/>
                    <a:pt x="3312" y="783126"/>
                    <a:pt x="0" y="693384"/>
                  </a:cubicBezTo>
                  <a:cubicBezTo>
                    <a:pt x="19703" y="574331"/>
                    <a:pt x="26508" y="505710"/>
                    <a:pt x="26002" y="446366"/>
                  </a:cubicBezTo>
                  <a:cubicBezTo>
                    <a:pt x="42213" y="426547"/>
                    <a:pt x="67390" y="314469"/>
                    <a:pt x="104008" y="270854"/>
                  </a:cubicBezTo>
                  <a:cubicBezTo>
                    <a:pt x="128650" y="258351"/>
                    <a:pt x="173988" y="174520"/>
                    <a:pt x="221016" y="106175"/>
                  </a:cubicBezTo>
                  <a:cubicBezTo>
                    <a:pt x="249836" y="80876"/>
                    <a:pt x="313871" y="56732"/>
                    <a:pt x="331524" y="34670"/>
                  </a:cubicBezTo>
                  <a:cubicBezTo>
                    <a:pt x="389853" y="10694"/>
                    <a:pt x="418539" y="23610"/>
                    <a:pt x="472368" y="0"/>
                  </a:cubicBezTo>
                  <a:cubicBezTo>
                    <a:pt x="562829" y="11195"/>
                    <a:pt x="606560" y="16279"/>
                    <a:pt x="660881" y="4334"/>
                  </a:cubicBezTo>
                  <a:cubicBezTo>
                    <a:pt x="683442" y="25164"/>
                    <a:pt x="818434" y="88619"/>
                    <a:pt x="860229" y="101841"/>
                  </a:cubicBezTo>
                  <a:cubicBezTo>
                    <a:pt x="880639" y="124011"/>
                    <a:pt x="976073" y="179991"/>
                    <a:pt x="1027075" y="225350"/>
                  </a:cubicBezTo>
                  <a:cubicBezTo>
                    <a:pt x="1041403" y="237474"/>
                    <a:pt x="1104602" y="314858"/>
                    <a:pt x="1126749" y="322857"/>
                  </a:cubicBezTo>
                  <a:cubicBezTo>
                    <a:pt x="1133658" y="343737"/>
                    <a:pt x="1162914" y="387584"/>
                    <a:pt x="1189587" y="455034"/>
                  </a:cubicBezTo>
                  <a:cubicBezTo>
                    <a:pt x="1220621" y="515403"/>
                    <a:pt x="1207540" y="537199"/>
                    <a:pt x="1241590" y="602378"/>
                  </a:cubicBezTo>
                  <a:cubicBezTo>
                    <a:pt x="1241164" y="622879"/>
                    <a:pt x="1258195" y="664902"/>
                    <a:pt x="1265426" y="704219"/>
                  </a:cubicBezTo>
                  <a:cubicBezTo>
                    <a:pt x="1269484" y="739365"/>
                    <a:pt x="1245468" y="770493"/>
                    <a:pt x="1235090" y="838562"/>
                  </a:cubicBezTo>
                  <a:cubicBezTo>
                    <a:pt x="1212332" y="848581"/>
                    <a:pt x="1159568" y="951456"/>
                    <a:pt x="1135416" y="979405"/>
                  </a:cubicBezTo>
                  <a:cubicBezTo>
                    <a:pt x="1089280" y="1021021"/>
                    <a:pt x="1052563" y="1075180"/>
                    <a:pt x="1024908" y="1100747"/>
                  </a:cubicBezTo>
                  <a:cubicBezTo>
                    <a:pt x="990941" y="1133255"/>
                    <a:pt x="970101" y="1143668"/>
                    <a:pt x="931735" y="1180920"/>
                  </a:cubicBezTo>
                  <a:cubicBezTo>
                    <a:pt x="932222" y="1201002"/>
                    <a:pt x="908432" y="1288660"/>
                    <a:pt x="912233" y="1304429"/>
                  </a:cubicBezTo>
                  <a:cubicBezTo>
                    <a:pt x="918369" y="1329020"/>
                    <a:pt x="917988" y="1385335"/>
                    <a:pt x="916567" y="1417104"/>
                  </a:cubicBezTo>
                  <a:cubicBezTo>
                    <a:pt x="910356" y="1486529"/>
                    <a:pt x="936426" y="1588026"/>
                    <a:pt x="983738" y="1705291"/>
                  </a:cubicBezTo>
                  <a:cubicBezTo>
                    <a:pt x="1007034" y="1847213"/>
                    <a:pt x="995140" y="1874206"/>
                    <a:pt x="1040076" y="1989146"/>
                  </a:cubicBezTo>
                  <a:cubicBezTo>
                    <a:pt x="1051442" y="2005674"/>
                    <a:pt x="1051266" y="2099343"/>
                    <a:pt x="1068245" y="2153824"/>
                  </a:cubicBezTo>
                  <a:cubicBezTo>
                    <a:pt x="1199514" y="2031312"/>
                    <a:pt x="1315076" y="1805631"/>
                    <a:pt x="1391101" y="1668455"/>
                  </a:cubicBezTo>
                  <a:cubicBezTo>
                    <a:pt x="1391396" y="1651761"/>
                    <a:pt x="1399188" y="1631088"/>
                    <a:pt x="1408436" y="1596950"/>
                  </a:cubicBezTo>
                  <a:cubicBezTo>
                    <a:pt x="1400966" y="1578269"/>
                    <a:pt x="1387417" y="1519722"/>
                    <a:pt x="1375934" y="1503777"/>
                  </a:cubicBezTo>
                  <a:cubicBezTo>
                    <a:pt x="1359202" y="1478878"/>
                    <a:pt x="1340014" y="1444836"/>
                    <a:pt x="1326097" y="1404103"/>
                  </a:cubicBezTo>
                  <a:cubicBezTo>
                    <a:pt x="1325760" y="1368850"/>
                    <a:pt x="1326922" y="1309584"/>
                    <a:pt x="1313096" y="1280594"/>
                  </a:cubicBezTo>
                  <a:cubicBezTo>
                    <a:pt x="1309929" y="1269031"/>
                    <a:pt x="1314400" y="1235842"/>
                    <a:pt x="1319596" y="1191754"/>
                  </a:cubicBezTo>
                  <a:cubicBezTo>
                    <a:pt x="1329842" y="1175579"/>
                    <a:pt x="1342922" y="1111158"/>
                    <a:pt x="1354265" y="1087746"/>
                  </a:cubicBezTo>
                  <a:cubicBezTo>
                    <a:pt x="1357543" y="1072938"/>
                    <a:pt x="1409038" y="1037328"/>
                    <a:pt x="1432271" y="1001073"/>
                  </a:cubicBezTo>
                  <a:cubicBezTo>
                    <a:pt x="1464856" y="948285"/>
                    <a:pt x="1470033" y="918366"/>
                    <a:pt x="1492942" y="888399"/>
                  </a:cubicBezTo>
                  <a:cubicBezTo>
                    <a:pt x="1535124" y="850850"/>
                    <a:pt x="1599466" y="762692"/>
                    <a:pt x="1631619" y="751889"/>
                  </a:cubicBezTo>
                  <a:cubicBezTo>
                    <a:pt x="1673275" y="714718"/>
                    <a:pt x="1699889" y="702852"/>
                    <a:pt x="1722626" y="680383"/>
                  </a:cubicBezTo>
                  <a:cubicBezTo>
                    <a:pt x="1744360" y="666400"/>
                    <a:pt x="1768028" y="654433"/>
                    <a:pt x="1781130" y="650048"/>
                  </a:cubicBezTo>
                  <a:cubicBezTo>
                    <a:pt x="1786242" y="645134"/>
                    <a:pt x="1823245" y="635797"/>
                    <a:pt x="1835300" y="632713"/>
                  </a:cubicBezTo>
                  <a:cubicBezTo>
                    <a:pt x="1849934" y="618187"/>
                    <a:pt x="1895380" y="599949"/>
                    <a:pt x="1934974" y="585043"/>
                  </a:cubicBezTo>
                  <a:cubicBezTo>
                    <a:pt x="1966741" y="574314"/>
                    <a:pt x="1986207" y="558600"/>
                    <a:pt x="2017314" y="546040"/>
                  </a:cubicBezTo>
                  <a:cubicBezTo>
                    <a:pt x="2051507" y="531636"/>
                    <a:pt x="2062449" y="530930"/>
                    <a:pt x="2093153" y="528706"/>
                  </a:cubicBezTo>
                  <a:cubicBezTo>
                    <a:pt x="2105947" y="530246"/>
                    <a:pt x="2137945" y="530758"/>
                    <a:pt x="2181992" y="526539"/>
                  </a:cubicBezTo>
                  <a:cubicBezTo>
                    <a:pt x="2198519" y="531027"/>
                    <a:pt x="2220589" y="541099"/>
                    <a:pt x="2242663" y="546040"/>
                  </a:cubicBezTo>
                  <a:cubicBezTo>
                    <a:pt x="2260850" y="553083"/>
                    <a:pt x="2315413" y="566558"/>
                    <a:pt x="2353172" y="580709"/>
                  </a:cubicBezTo>
                  <a:cubicBezTo>
                    <a:pt x="2395991" y="599723"/>
                    <a:pt x="2434752" y="622444"/>
                    <a:pt x="2446345" y="634880"/>
                  </a:cubicBezTo>
                  <a:cubicBezTo>
                    <a:pt x="2468078" y="645881"/>
                    <a:pt x="2483484" y="660795"/>
                    <a:pt x="2511350" y="695551"/>
                  </a:cubicBezTo>
                  <a:cubicBezTo>
                    <a:pt x="2529276" y="734496"/>
                    <a:pt x="2542430" y="761680"/>
                    <a:pt x="2576354" y="810393"/>
                  </a:cubicBezTo>
                  <a:cubicBezTo>
                    <a:pt x="2579726" y="830062"/>
                    <a:pt x="2598936" y="867633"/>
                    <a:pt x="2604523" y="890565"/>
                  </a:cubicBezTo>
                  <a:cubicBezTo>
                    <a:pt x="2614378" y="941089"/>
                    <a:pt x="2586843" y="996821"/>
                    <a:pt x="2591522" y="1068245"/>
                  </a:cubicBezTo>
                  <a:cubicBezTo>
                    <a:pt x="2580698" y="1105066"/>
                    <a:pt x="2550947" y="1236902"/>
                    <a:pt x="2539518" y="1261092"/>
                  </a:cubicBezTo>
                  <a:cubicBezTo>
                    <a:pt x="2534005" y="1299910"/>
                    <a:pt x="2479299" y="1386788"/>
                    <a:pt x="2457179" y="1436605"/>
                  </a:cubicBezTo>
                  <a:cubicBezTo>
                    <a:pt x="2423030" y="1458826"/>
                    <a:pt x="2382326" y="1529338"/>
                    <a:pt x="2364006" y="1536279"/>
                  </a:cubicBezTo>
                  <a:cubicBezTo>
                    <a:pt x="2327117" y="1581934"/>
                    <a:pt x="2297223" y="1578244"/>
                    <a:pt x="2251331" y="1629453"/>
                  </a:cubicBezTo>
                  <a:cubicBezTo>
                    <a:pt x="2236249" y="1647775"/>
                    <a:pt x="2164602" y="1678351"/>
                    <a:pt x="2153824" y="1683623"/>
                  </a:cubicBezTo>
                  <a:cubicBezTo>
                    <a:pt x="2108098" y="1715922"/>
                    <a:pt x="2056511" y="1763567"/>
                    <a:pt x="2036815" y="1778964"/>
                  </a:cubicBezTo>
                  <a:cubicBezTo>
                    <a:pt x="2006777" y="1784064"/>
                    <a:pt x="1971796" y="1794404"/>
                    <a:pt x="1915473" y="1811466"/>
                  </a:cubicBezTo>
                  <a:cubicBezTo>
                    <a:pt x="1878265" y="1812395"/>
                    <a:pt x="1825061" y="1817360"/>
                    <a:pt x="1804965" y="1809299"/>
                  </a:cubicBezTo>
                  <a:cubicBezTo>
                    <a:pt x="1783528" y="1802345"/>
                    <a:pt x="1744660" y="1789896"/>
                    <a:pt x="1685790" y="1781130"/>
                  </a:cubicBezTo>
                  <a:cubicBezTo>
                    <a:pt x="1677471" y="1782626"/>
                    <a:pt x="1651051" y="1766455"/>
                    <a:pt x="1633786" y="1755128"/>
                  </a:cubicBezTo>
                  <a:cubicBezTo>
                    <a:pt x="1612978" y="1738508"/>
                    <a:pt x="1597831" y="1732574"/>
                    <a:pt x="1573115" y="1707458"/>
                  </a:cubicBezTo>
                  <a:cubicBezTo>
                    <a:pt x="1562940" y="1704711"/>
                    <a:pt x="1552957" y="1707418"/>
                    <a:pt x="1534112" y="1707458"/>
                  </a:cubicBezTo>
                  <a:cubicBezTo>
                    <a:pt x="1482653" y="1838815"/>
                    <a:pt x="1329662" y="2073625"/>
                    <a:pt x="1152751" y="2231830"/>
                  </a:cubicBezTo>
                  <a:cubicBezTo>
                    <a:pt x="1170569" y="2228426"/>
                    <a:pt x="1238826" y="2228272"/>
                    <a:pt x="1263259" y="2233997"/>
                  </a:cubicBezTo>
                  <a:cubicBezTo>
                    <a:pt x="1257579" y="2229733"/>
                    <a:pt x="1248409" y="2224041"/>
                    <a:pt x="1243757" y="2223163"/>
                  </a:cubicBezTo>
                  <a:cubicBezTo>
                    <a:pt x="1217616" y="2228388"/>
                    <a:pt x="1174623" y="2219520"/>
                    <a:pt x="1150584" y="2227496"/>
                  </a:cubicBezTo>
                  <a:cubicBezTo>
                    <a:pt x="1116703" y="2219539"/>
                    <a:pt x="1075742" y="2186292"/>
                    <a:pt x="1059577" y="2188493"/>
                  </a:cubicBezTo>
                  <a:cubicBezTo>
                    <a:pt x="1058468" y="2165501"/>
                    <a:pt x="1058947" y="2142581"/>
                    <a:pt x="1057410" y="2119155"/>
                  </a:cubicBezTo>
                  <a:cubicBezTo>
                    <a:pt x="1049141" y="2101456"/>
                    <a:pt x="1052443" y="2093672"/>
                    <a:pt x="1046576" y="2069318"/>
                  </a:cubicBezTo>
                  <a:cubicBezTo>
                    <a:pt x="1042082" y="2059862"/>
                    <a:pt x="1036078" y="2028953"/>
                    <a:pt x="1035742" y="2023815"/>
                  </a:cubicBezTo>
                  <a:cubicBezTo>
                    <a:pt x="1027610" y="2007454"/>
                    <a:pt x="1023349" y="2002036"/>
                    <a:pt x="1014074" y="1989146"/>
                  </a:cubicBezTo>
                  <a:cubicBezTo>
                    <a:pt x="1007989" y="1982347"/>
                    <a:pt x="996221" y="1970885"/>
                    <a:pt x="990239" y="1967477"/>
                  </a:cubicBezTo>
                  <a:cubicBezTo>
                    <a:pt x="985265" y="1962021"/>
                    <a:pt x="953481" y="1954254"/>
                    <a:pt x="942569" y="1945809"/>
                  </a:cubicBezTo>
                  <a:cubicBezTo>
                    <a:pt x="927241" y="1948272"/>
                    <a:pt x="919359" y="1945881"/>
                    <a:pt x="910066" y="1947976"/>
                  </a:cubicBezTo>
                  <a:cubicBezTo>
                    <a:pt x="901295" y="1932616"/>
                    <a:pt x="912469" y="1884249"/>
                    <a:pt x="903566" y="1835301"/>
                  </a:cubicBezTo>
                  <a:cubicBezTo>
                    <a:pt x="885247" y="1802615"/>
                    <a:pt x="874681" y="1746915"/>
                    <a:pt x="860229" y="1690124"/>
                  </a:cubicBezTo>
                  <a:cubicBezTo>
                    <a:pt x="857912" y="1610452"/>
                    <a:pt x="851384" y="1594427"/>
                    <a:pt x="832061" y="1531946"/>
                  </a:cubicBezTo>
                  <a:cubicBezTo>
                    <a:pt x="821075" y="1514776"/>
                    <a:pt x="807417" y="1481637"/>
                    <a:pt x="803892" y="1449606"/>
                  </a:cubicBezTo>
                  <a:cubicBezTo>
                    <a:pt x="783874" y="1421766"/>
                    <a:pt x="782079" y="1386572"/>
                    <a:pt x="751888" y="1334764"/>
                  </a:cubicBezTo>
                  <a:cubicBezTo>
                    <a:pt x="733786" y="1332003"/>
                    <a:pt x="698049" y="1298239"/>
                    <a:pt x="678216" y="1289261"/>
                  </a:cubicBezTo>
                  <a:close/>
                </a:path>
                <a:path w="2604523" h="2233997" stroke="0" extrusionOk="0">
                  <a:moveTo>
                    <a:pt x="678216" y="1289261"/>
                  </a:moveTo>
                  <a:cubicBezTo>
                    <a:pt x="637653" y="1264144"/>
                    <a:pt x="630147" y="1250713"/>
                    <a:pt x="593710" y="1232924"/>
                  </a:cubicBezTo>
                  <a:cubicBezTo>
                    <a:pt x="551254" y="1220201"/>
                    <a:pt x="470816" y="1202998"/>
                    <a:pt x="418197" y="1204755"/>
                  </a:cubicBezTo>
                  <a:cubicBezTo>
                    <a:pt x="388861" y="1195475"/>
                    <a:pt x="293935" y="1121594"/>
                    <a:pt x="169012" y="1076912"/>
                  </a:cubicBezTo>
                  <a:cubicBezTo>
                    <a:pt x="151190" y="1030596"/>
                    <a:pt x="97060" y="971454"/>
                    <a:pt x="67172" y="946903"/>
                  </a:cubicBezTo>
                  <a:cubicBezTo>
                    <a:pt x="37247" y="917383"/>
                    <a:pt x="32562" y="752975"/>
                    <a:pt x="0" y="693384"/>
                  </a:cubicBezTo>
                  <a:cubicBezTo>
                    <a:pt x="11562" y="632059"/>
                    <a:pt x="22629" y="569246"/>
                    <a:pt x="26002" y="446366"/>
                  </a:cubicBezTo>
                  <a:cubicBezTo>
                    <a:pt x="57084" y="382613"/>
                    <a:pt x="90869" y="296270"/>
                    <a:pt x="104008" y="270854"/>
                  </a:cubicBezTo>
                  <a:cubicBezTo>
                    <a:pt x="119692" y="239344"/>
                    <a:pt x="178121" y="194091"/>
                    <a:pt x="221016" y="106175"/>
                  </a:cubicBezTo>
                  <a:cubicBezTo>
                    <a:pt x="255757" y="88846"/>
                    <a:pt x="325325" y="51373"/>
                    <a:pt x="331524" y="34670"/>
                  </a:cubicBezTo>
                  <a:cubicBezTo>
                    <a:pt x="371186" y="18517"/>
                    <a:pt x="432380" y="3341"/>
                    <a:pt x="472368" y="0"/>
                  </a:cubicBezTo>
                  <a:cubicBezTo>
                    <a:pt x="565888" y="7879"/>
                    <a:pt x="621435" y="4064"/>
                    <a:pt x="660881" y="4334"/>
                  </a:cubicBezTo>
                  <a:cubicBezTo>
                    <a:pt x="732809" y="23737"/>
                    <a:pt x="832206" y="77522"/>
                    <a:pt x="860229" y="101841"/>
                  </a:cubicBezTo>
                  <a:cubicBezTo>
                    <a:pt x="909254" y="124764"/>
                    <a:pt x="996347" y="220928"/>
                    <a:pt x="1027075" y="225350"/>
                  </a:cubicBezTo>
                  <a:cubicBezTo>
                    <a:pt x="1061582" y="259488"/>
                    <a:pt x="1109807" y="290960"/>
                    <a:pt x="1126749" y="322857"/>
                  </a:cubicBezTo>
                  <a:cubicBezTo>
                    <a:pt x="1153514" y="350662"/>
                    <a:pt x="1154277" y="408394"/>
                    <a:pt x="1189587" y="455034"/>
                  </a:cubicBezTo>
                  <a:cubicBezTo>
                    <a:pt x="1198299" y="490150"/>
                    <a:pt x="1216936" y="543550"/>
                    <a:pt x="1241590" y="602378"/>
                  </a:cubicBezTo>
                  <a:cubicBezTo>
                    <a:pt x="1247111" y="629611"/>
                    <a:pt x="1252606" y="655568"/>
                    <a:pt x="1265426" y="704219"/>
                  </a:cubicBezTo>
                  <a:cubicBezTo>
                    <a:pt x="1269005" y="727497"/>
                    <a:pt x="1253514" y="799288"/>
                    <a:pt x="1235090" y="838562"/>
                  </a:cubicBezTo>
                  <a:cubicBezTo>
                    <a:pt x="1180804" y="894845"/>
                    <a:pt x="1182483" y="920415"/>
                    <a:pt x="1135416" y="979405"/>
                  </a:cubicBezTo>
                  <a:cubicBezTo>
                    <a:pt x="1088645" y="1014013"/>
                    <a:pt x="1077107" y="1062106"/>
                    <a:pt x="1024908" y="1100747"/>
                  </a:cubicBezTo>
                  <a:cubicBezTo>
                    <a:pt x="993967" y="1116669"/>
                    <a:pt x="946650" y="1157436"/>
                    <a:pt x="931735" y="1180920"/>
                  </a:cubicBezTo>
                  <a:cubicBezTo>
                    <a:pt x="919645" y="1237947"/>
                    <a:pt x="922460" y="1253409"/>
                    <a:pt x="912233" y="1304429"/>
                  </a:cubicBezTo>
                  <a:cubicBezTo>
                    <a:pt x="919928" y="1359252"/>
                    <a:pt x="924988" y="1377199"/>
                    <a:pt x="916567" y="1417104"/>
                  </a:cubicBezTo>
                  <a:cubicBezTo>
                    <a:pt x="956222" y="1524048"/>
                    <a:pt x="942492" y="1612165"/>
                    <a:pt x="983738" y="1705291"/>
                  </a:cubicBezTo>
                  <a:cubicBezTo>
                    <a:pt x="1033151" y="1836997"/>
                    <a:pt x="1013648" y="1955368"/>
                    <a:pt x="1040076" y="1989146"/>
                  </a:cubicBezTo>
                  <a:cubicBezTo>
                    <a:pt x="1036348" y="2025048"/>
                    <a:pt x="1048960" y="2084637"/>
                    <a:pt x="1068245" y="2153824"/>
                  </a:cubicBezTo>
                  <a:cubicBezTo>
                    <a:pt x="1162323" y="1940167"/>
                    <a:pt x="1277440" y="1748602"/>
                    <a:pt x="1391101" y="1668455"/>
                  </a:cubicBezTo>
                  <a:cubicBezTo>
                    <a:pt x="1396772" y="1653606"/>
                    <a:pt x="1407950" y="1606780"/>
                    <a:pt x="1408436" y="1596950"/>
                  </a:cubicBezTo>
                  <a:cubicBezTo>
                    <a:pt x="1396325" y="1574151"/>
                    <a:pt x="1376337" y="1531363"/>
                    <a:pt x="1375934" y="1503777"/>
                  </a:cubicBezTo>
                  <a:cubicBezTo>
                    <a:pt x="1364308" y="1478196"/>
                    <a:pt x="1336231" y="1443399"/>
                    <a:pt x="1326097" y="1404103"/>
                  </a:cubicBezTo>
                  <a:cubicBezTo>
                    <a:pt x="1321594" y="1378094"/>
                    <a:pt x="1329242" y="1334156"/>
                    <a:pt x="1313096" y="1280594"/>
                  </a:cubicBezTo>
                  <a:cubicBezTo>
                    <a:pt x="1317566" y="1249157"/>
                    <a:pt x="1323455" y="1217649"/>
                    <a:pt x="1319596" y="1191754"/>
                  </a:cubicBezTo>
                  <a:cubicBezTo>
                    <a:pt x="1335220" y="1165216"/>
                    <a:pt x="1343827" y="1110683"/>
                    <a:pt x="1354265" y="1087746"/>
                  </a:cubicBezTo>
                  <a:cubicBezTo>
                    <a:pt x="1366755" y="1081165"/>
                    <a:pt x="1396841" y="1028846"/>
                    <a:pt x="1432271" y="1001073"/>
                  </a:cubicBezTo>
                  <a:cubicBezTo>
                    <a:pt x="1466217" y="954217"/>
                    <a:pt x="1487540" y="911705"/>
                    <a:pt x="1492942" y="888399"/>
                  </a:cubicBezTo>
                  <a:cubicBezTo>
                    <a:pt x="1552769" y="826616"/>
                    <a:pt x="1573731" y="811834"/>
                    <a:pt x="1631619" y="751889"/>
                  </a:cubicBezTo>
                  <a:cubicBezTo>
                    <a:pt x="1679246" y="720295"/>
                    <a:pt x="1677893" y="705973"/>
                    <a:pt x="1722626" y="680383"/>
                  </a:cubicBezTo>
                  <a:cubicBezTo>
                    <a:pt x="1730898" y="670401"/>
                    <a:pt x="1757837" y="668159"/>
                    <a:pt x="1781130" y="650048"/>
                  </a:cubicBezTo>
                  <a:cubicBezTo>
                    <a:pt x="1804721" y="645781"/>
                    <a:pt x="1821739" y="634296"/>
                    <a:pt x="1835300" y="632713"/>
                  </a:cubicBezTo>
                  <a:cubicBezTo>
                    <a:pt x="1857350" y="611636"/>
                    <a:pt x="1901441" y="604524"/>
                    <a:pt x="1934974" y="585043"/>
                  </a:cubicBezTo>
                  <a:cubicBezTo>
                    <a:pt x="1954331" y="567285"/>
                    <a:pt x="1988079" y="559240"/>
                    <a:pt x="2017314" y="546040"/>
                  </a:cubicBezTo>
                  <a:cubicBezTo>
                    <a:pt x="2030163" y="536789"/>
                    <a:pt x="2080022" y="525845"/>
                    <a:pt x="2093153" y="528706"/>
                  </a:cubicBezTo>
                  <a:cubicBezTo>
                    <a:pt x="2113603" y="535215"/>
                    <a:pt x="2157870" y="528824"/>
                    <a:pt x="2181992" y="526539"/>
                  </a:cubicBezTo>
                  <a:cubicBezTo>
                    <a:pt x="2192373" y="529826"/>
                    <a:pt x="2217108" y="535121"/>
                    <a:pt x="2242663" y="546040"/>
                  </a:cubicBezTo>
                  <a:cubicBezTo>
                    <a:pt x="2271827" y="548799"/>
                    <a:pt x="2328636" y="568537"/>
                    <a:pt x="2353172" y="580709"/>
                  </a:cubicBezTo>
                  <a:cubicBezTo>
                    <a:pt x="2398770" y="606068"/>
                    <a:pt x="2426724" y="628403"/>
                    <a:pt x="2446345" y="634880"/>
                  </a:cubicBezTo>
                  <a:cubicBezTo>
                    <a:pt x="2458192" y="644366"/>
                    <a:pt x="2500808" y="685208"/>
                    <a:pt x="2511350" y="695551"/>
                  </a:cubicBezTo>
                  <a:cubicBezTo>
                    <a:pt x="2527463" y="738661"/>
                    <a:pt x="2540537" y="762217"/>
                    <a:pt x="2576354" y="810393"/>
                  </a:cubicBezTo>
                  <a:cubicBezTo>
                    <a:pt x="2592996" y="840847"/>
                    <a:pt x="2588661" y="852435"/>
                    <a:pt x="2604523" y="890565"/>
                  </a:cubicBezTo>
                  <a:cubicBezTo>
                    <a:pt x="2597210" y="965191"/>
                    <a:pt x="2603589" y="1019370"/>
                    <a:pt x="2591522" y="1068245"/>
                  </a:cubicBezTo>
                  <a:cubicBezTo>
                    <a:pt x="2565199" y="1127635"/>
                    <a:pt x="2546319" y="1201989"/>
                    <a:pt x="2539518" y="1261092"/>
                  </a:cubicBezTo>
                  <a:cubicBezTo>
                    <a:pt x="2492018" y="1341777"/>
                    <a:pt x="2475458" y="1405320"/>
                    <a:pt x="2457179" y="1436605"/>
                  </a:cubicBezTo>
                  <a:cubicBezTo>
                    <a:pt x="2439244" y="1462152"/>
                    <a:pt x="2386989" y="1526412"/>
                    <a:pt x="2364006" y="1536279"/>
                  </a:cubicBezTo>
                  <a:cubicBezTo>
                    <a:pt x="2334228" y="1554992"/>
                    <a:pt x="2281037" y="1607355"/>
                    <a:pt x="2251331" y="1629453"/>
                  </a:cubicBezTo>
                  <a:cubicBezTo>
                    <a:pt x="2209070" y="1644623"/>
                    <a:pt x="2194277" y="1661729"/>
                    <a:pt x="2153824" y="1683623"/>
                  </a:cubicBezTo>
                  <a:cubicBezTo>
                    <a:pt x="2097414" y="1727214"/>
                    <a:pt x="2067846" y="1746434"/>
                    <a:pt x="2036815" y="1778964"/>
                  </a:cubicBezTo>
                  <a:cubicBezTo>
                    <a:pt x="2013826" y="1791905"/>
                    <a:pt x="1969946" y="1789113"/>
                    <a:pt x="1915473" y="1811466"/>
                  </a:cubicBezTo>
                  <a:cubicBezTo>
                    <a:pt x="1880367" y="1802643"/>
                    <a:pt x="1854126" y="1801238"/>
                    <a:pt x="1804965" y="1809299"/>
                  </a:cubicBezTo>
                  <a:cubicBezTo>
                    <a:pt x="1763450" y="1788600"/>
                    <a:pt x="1700305" y="1787163"/>
                    <a:pt x="1685790" y="1781130"/>
                  </a:cubicBezTo>
                  <a:cubicBezTo>
                    <a:pt x="1680862" y="1777292"/>
                    <a:pt x="1642826" y="1762040"/>
                    <a:pt x="1633786" y="1755128"/>
                  </a:cubicBezTo>
                  <a:cubicBezTo>
                    <a:pt x="1627428" y="1743881"/>
                    <a:pt x="1588398" y="1714156"/>
                    <a:pt x="1573115" y="1707458"/>
                  </a:cubicBezTo>
                  <a:cubicBezTo>
                    <a:pt x="1566237" y="1709645"/>
                    <a:pt x="1548857" y="1704527"/>
                    <a:pt x="1534112" y="1707458"/>
                  </a:cubicBezTo>
                  <a:cubicBezTo>
                    <a:pt x="1336334" y="1902573"/>
                    <a:pt x="1245899" y="2020076"/>
                    <a:pt x="1152751" y="2231830"/>
                  </a:cubicBezTo>
                  <a:cubicBezTo>
                    <a:pt x="1183722" y="2229277"/>
                    <a:pt x="1241826" y="2237901"/>
                    <a:pt x="1263259" y="2233997"/>
                  </a:cubicBezTo>
                  <a:cubicBezTo>
                    <a:pt x="1259446" y="2231708"/>
                    <a:pt x="1250157" y="2226769"/>
                    <a:pt x="1243757" y="2223163"/>
                  </a:cubicBezTo>
                  <a:cubicBezTo>
                    <a:pt x="1202654" y="2217495"/>
                    <a:pt x="1175174" y="2224165"/>
                    <a:pt x="1150584" y="2227496"/>
                  </a:cubicBezTo>
                  <a:cubicBezTo>
                    <a:pt x="1111674" y="2214029"/>
                    <a:pt x="1088510" y="2205275"/>
                    <a:pt x="1059577" y="2188493"/>
                  </a:cubicBezTo>
                  <a:cubicBezTo>
                    <a:pt x="1059373" y="2161746"/>
                    <a:pt x="1054586" y="2144685"/>
                    <a:pt x="1057410" y="2119155"/>
                  </a:cubicBezTo>
                  <a:cubicBezTo>
                    <a:pt x="1051568" y="2102076"/>
                    <a:pt x="1050038" y="2092419"/>
                    <a:pt x="1046576" y="2069318"/>
                  </a:cubicBezTo>
                  <a:cubicBezTo>
                    <a:pt x="1046638" y="2052090"/>
                    <a:pt x="1039351" y="2040623"/>
                    <a:pt x="1035742" y="2023815"/>
                  </a:cubicBezTo>
                  <a:cubicBezTo>
                    <a:pt x="1031266" y="2021532"/>
                    <a:pt x="1022224" y="2002747"/>
                    <a:pt x="1014074" y="1989146"/>
                  </a:cubicBezTo>
                  <a:cubicBezTo>
                    <a:pt x="1008354" y="1986965"/>
                    <a:pt x="999974" y="1978954"/>
                    <a:pt x="990239" y="1967477"/>
                  </a:cubicBezTo>
                  <a:cubicBezTo>
                    <a:pt x="970340" y="1956707"/>
                    <a:pt x="950524" y="1949337"/>
                    <a:pt x="942569" y="1945809"/>
                  </a:cubicBezTo>
                  <a:cubicBezTo>
                    <a:pt x="930237" y="1945837"/>
                    <a:pt x="914494" y="1945122"/>
                    <a:pt x="910066" y="1947976"/>
                  </a:cubicBezTo>
                  <a:cubicBezTo>
                    <a:pt x="900576" y="1911654"/>
                    <a:pt x="913289" y="1868020"/>
                    <a:pt x="903566" y="1835301"/>
                  </a:cubicBezTo>
                  <a:cubicBezTo>
                    <a:pt x="889167" y="1811601"/>
                    <a:pt x="869691" y="1747095"/>
                    <a:pt x="860229" y="1690124"/>
                  </a:cubicBezTo>
                  <a:cubicBezTo>
                    <a:pt x="842181" y="1619898"/>
                    <a:pt x="837574" y="1547394"/>
                    <a:pt x="832061" y="1531946"/>
                  </a:cubicBezTo>
                  <a:cubicBezTo>
                    <a:pt x="830734" y="1511088"/>
                    <a:pt x="809701" y="1468472"/>
                    <a:pt x="803892" y="1449606"/>
                  </a:cubicBezTo>
                  <a:cubicBezTo>
                    <a:pt x="793089" y="1400266"/>
                    <a:pt x="771086" y="1351104"/>
                    <a:pt x="751888" y="1334764"/>
                  </a:cubicBezTo>
                  <a:cubicBezTo>
                    <a:pt x="730748" y="1316035"/>
                    <a:pt x="693945" y="1306081"/>
                    <a:pt x="678216" y="128926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>
                          <a:moveTo>
                            <a:pt x="678216" y="1289261"/>
                          </a:moveTo>
                          <a:lnTo>
                            <a:pt x="593710" y="1232924"/>
                          </a:lnTo>
                          <a:lnTo>
                            <a:pt x="418197" y="1204755"/>
                          </a:lnTo>
                          <a:lnTo>
                            <a:pt x="169012" y="1076912"/>
                          </a:lnTo>
                          <a:lnTo>
                            <a:pt x="67172" y="946903"/>
                          </a:lnTo>
                          <a:lnTo>
                            <a:pt x="0" y="693384"/>
                          </a:lnTo>
                          <a:lnTo>
                            <a:pt x="26002" y="446366"/>
                          </a:lnTo>
                          <a:lnTo>
                            <a:pt x="104008" y="270854"/>
                          </a:lnTo>
                          <a:lnTo>
                            <a:pt x="221016" y="106175"/>
                          </a:lnTo>
                          <a:lnTo>
                            <a:pt x="331524" y="34670"/>
                          </a:lnTo>
                          <a:lnTo>
                            <a:pt x="472368" y="0"/>
                          </a:lnTo>
                          <a:lnTo>
                            <a:pt x="660881" y="4334"/>
                          </a:lnTo>
                          <a:lnTo>
                            <a:pt x="860229" y="101841"/>
                          </a:lnTo>
                          <a:lnTo>
                            <a:pt x="1027075" y="225350"/>
                          </a:lnTo>
                          <a:lnTo>
                            <a:pt x="1126749" y="322857"/>
                          </a:lnTo>
                          <a:lnTo>
                            <a:pt x="1189587" y="455034"/>
                          </a:lnTo>
                          <a:lnTo>
                            <a:pt x="1241590" y="602378"/>
                          </a:lnTo>
                          <a:lnTo>
                            <a:pt x="1265426" y="704219"/>
                          </a:lnTo>
                          <a:lnTo>
                            <a:pt x="1235090" y="838562"/>
                          </a:lnTo>
                          <a:lnTo>
                            <a:pt x="1135416" y="979405"/>
                          </a:lnTo>
                          <a:lnTo>
                            <a:pt x="1024908" y="1100747"/>
                          </a:lnTo>
                          <a:lnTo>
                            <a:pt x="931735" y="1180920"/>
                          </a:lnTo>
                          <a:lnTo>
                            <a:pt x="912233" y="1304429"/>
                          </a:lnTo>
                          <a:lnTo>
                            <a:pt x="916567" y="1417104"/>
                          </a:lnTo>
                          <a:lnTo>
                            <a:pt x="983738" y="1705291"/>
                          </a:lnTo>
                          <a:lnTo>
                            <a:pt x="1040076" y="1989146"/>
                          </a:lnTo>
                          <a:lnTo>
                            <a:pt x="1068245" y="2153824"/>
                          </a:lnTo>
                          <a:lnTo>
                            <a:pt x="1391101" y="1668455"/>
                          </a:lnTo>
                          <a:lnTo>
                            <a:pt x="1408436" y="1596950"/>
                          </a:lnTo>
                          <a:lnTo>
                            <a:pt x="1375934" y="1503777"/>
                          </a:lnTo>
                          <a:lnTo>
                            <a:pt x="1326097" y="1404103"/>
                          </a:lnTo>
                          <a:lnTo>
                            <a:pt x="1313096" y="1280594"/>
                          </a:lnTo>
                          <a:lnTo>
                            <a:pt x="1319596" y="1191754"/>
                          </a:lnTo>
                          <a:lnTo>
                            <a:pt x="1354265" y="1087746"/>
                          </a:lnTo>
                          <a:lnTo>
                            <a:pt x="1432271" y="1001073"/>
                          </a:lnTo>
                          <a:lnTo>
                            <a:pt x="1492942" y="888399"/>
                          </a:lnTo>
                          <a:lnTo>
                            <a:pt x="1631619" y="751889"/>
                          </a:lnTo>
                          <a:lnTo>
                            <a:pt x="1722626" y="680383"/>
                          </a:lnTo>
                          <a:lnTo>
                            <a:pt x="1781130" y="650048"/>
                          </a:lnTo>
                          <a:lnTo>
                            <a:pt x="1835300" y="632713"/>
                          </a:lnTo>
                          <a:lnTo>
                            <a:pt x="1934974" y="585043"/>
                          </a:lnTo>
                          <a:lnTo>
                            <a:pt x="2017314" y="546040"/>
                          </a:lnTo>
                          <a:lnTo>
                            <a:pt x="2093153" y="528706"/>
                          </a:lnTo>
                          <a:lnTo>
                            <a:pt x="2181992" y="526539"/>
                          </a:lnTo>
                          <a:lnTo>
                            <a:pt x="2242663" y="546040"/>
                          </a:lnTo>
                          <a:lnTo>
                            <a:pt x="2353172" y="580709"/>
                          </a:lnTo>
                          <a:lnTo>
                            <a:pt x="2446345" y="634880"/>
                          </a:lnTo>
                          <a:lnTo>
                            <a:pt x="2511350" y="695551"/>
                          </a:lnTo>
                          <a:lnTo>
                            <a:pt x="2576354" y="810393"/>
                          </a:lnTo>
                          <a:lnTo>
                            <a:pt x="2604523" y="890565"/>
                          </a:lnTo>
                          <a:lnTo>
                            <a:pt x="2591522" y="1068245"/>
                          </a:lnTo>
                          <a:lnTo>
                            <a:pt x="2539518" y="1261092"/>
                          </a:lnTo>
                          <a:lnTo>
                            <a:pt x="2457179" y="1436605"/>
                          </a:lnTo>
                          <a:lnTo>
                            <a:pt x="2364006" y="1536279"/>
                          </a:lnTo>
                          <a:lnTo>
                            <a:pt x="2251331" y="1629453"/>
                          </a:lnTo>
                          <a:lnTo>
                            <a:pt x="2153824" y="1683623"/>
                          </a:lnTo>
                          <a:lnTo>
                            <a:pt x="2036815" y="1778964"/>
                          </a:lnTo>
                          <a:lnTo>
                            <a:pt x="1915473" y="1811466"/>
                          </a:lnTo>
                          <a:lnTo>
                            <a:pt x="1804965" y="1809299"/>
                          </a:lnTo>
                          <a:lnTo>
                            <a:pt x="1685790" y="1781130"/>
                          </a:lnTo>
                          <a:lnTo>
                            <a:pt x="1633786" y="1755128"/>
                          </a:lnTo>
                          <a:lnTo>
                            <a:pt x="1573115" y="1707458"/>
                          </a:lnTo>
                          <a:lnTo>
                            <a:pt x="1534112" y="1707458"/>
                          </a:lnTo>
                          <a:lnTo>
                            <a:pt x="1152751" y="2231830"/>
                          </a:lnTo>
                          <a:lnTo>
                            <a:pt x="1263259" y="2233997"/>
                          </a:lnTo>
                          <a:lnTo>
                            <a:pt x="1243757" y="2223163"/>
                          </a:lnTo>
                          <a:lnTo>
                            <a:pt x="1150584" y="2227496"/>
                          </a:lnTo>
                          <a:lnTo>
                            <a:pt x="1059577" y="2188493"/>
                          </a:lnTo>
                          <a:cubicBezTo>
                            <a:pt x="1058855" y="2165380"/>
                            <a:pt x="1058132" y="2142268"/>
                            <a:pt x="1057410" y="2119155"/>
                          </a:cubicBezTo>
                          <a:lnTo>
                            <a:pt x="1046576" y="2069318"/>
                          </a:lnTo>
                          <a:lnTo>
                            <a:pt x="1035742" y="2023815"/>
                          </a:lnTo>
                          <a:lnTo>
                            <a:pt x="1014074" y="1989146"/>
                          </a:lnTo>
                          <a:lnTo>
                            <a:pt x="990239" y="1967477"/>
                          </a:lnTo>
                          <a:lnTo>
                            <a:pt x="942569" y="1945809"/>
                          </a:lnTo>
                          <a:lnTo>
                            <a:pt x="910066" y="1947976"/>
                          </a:lnTo>
                          <a:lnTo>
                            <a:pt x="903566" y="1835301"/>
                          </a:lnTo>
                          <a:lnTo>
                            <a:pt x="860229" y="1690124"/>
                          </a:lnTo>
                          <a:lnTo>
                            <a:pt x="832061" y="1531946"/>
                          </a:lnTo>
                          <a:lnTo>
                            <a:pt x="803892" y="1449606"/>
                          </a:lnTo>
                          <a:lnTo>
                            <a:pt x="751888" y="1334764"/>
                          </a:lnTo>
                          <a:lnTo>
                            <a:pt x="678216" y="128926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CE5E6B-7330-4234-A615-C98CA39D5E79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 fill="none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8234" y="520251"/>
                    <a:pt x="1411775" y="471984"/>
                    <a:pt x="1363663" y="465138"/>
                  </a:cubicBezTo>
                  <a:cubicBezTo>
                    <a:pt x="1330185" y="457795"/>
                    <a:pt x="1303807" y="440668"/>
                    <a:pt x="1281113" y="431800"/>
                  </a:cubicBezTo>
                  <a:cubicBezTo>
                    <a:pt x="1275993" y="427619"/>
                    <a:pt x="1243807" y="404568"/>
                    <a:pt x="1238250" y="396875"/>
                  </a:cubicBezTo>
                  <a:cubicBezTo>
                    <a:pt x="1239449" y="389012"/>
                    <a:pt x="1240725" y="378415"/>
                    <a:pt x="1239838" y="376238"/>
                  </a:cubicBezTo>
                  <a:cubicBezTo>
                    <a:pt x="1237291" y="355104"/>
                    <a:pt x="1238949" y="330906"/>
                    <a:pt x="1241425" y="295275"/>
                  </a:cubicBezTo>
                  <a:cubicBezTo>
                    <a:pt x="1237256" y="279713"/>
                    <a:pt x="1223659" y="254036"/>
                    <a:pt x="1217613" y="241300"/>
                  </a:cubicBezTo>
                  <a:cubicBezTo>
                    <a:pt x="1185474" y="215555"/>
                    <a:pt x="1163044" y="185948"/>
                    <a:pt x="1146175" y="180975"/>
                  </a:cubicBezTo>
                  <a:cubicBezTo>
                    <a:pt x="1125885" y="176092"/>
                    <a:pt x="1111115" y="157716"/>
                    <a:pt x="1074738" y="141288"/>
                  </a:cubicBezTo>
                  <a:cubicBezTo>
                    <a:pt x="1061638" y="133208"/>
                    <a:pt x="999732" y="90560"/>
                    <a:pt x="989013" y="85725"/>
                  </a:cubicBezTo>
                  <a:cubicBezTo>
                    <a:pt x="955357" y="80368"/>
                    <a:pt x="919027" y="71528"/>
                    <a:pt x="882650" y="55563"/>
                  </a:cubicBezTo>
                  <a:cubicBezTo>
                    <a:pt x="869880" y="56631"/>
                    <a:pt x="833047" y="34411"/>
                    <a:pt x="796925" y="31750"/>
                  </a:cubicBezTo>
                  <a:cubicBezTo>
                    <a:pt x="775451" y="32097"/>
                    <a:pt x="720929" y="10476"/>
                    <a:pt x="708025" y="12700"/>
                  </a:cubicBezTo>
                  <a:cubicBezTo>
                    <a:pt x="697391" y="9188"/>
                    <a:pt x="682267" y="10939"/>
                    <a:pt x="671513" y="6350"/>
                  </a:cubicBezTo>
                  <a:cubicBezTo>
                    <a:pt x="666105" y="4427"/>
                    <a:pt x="649501" y="4229"/>
                    <a:pt x="639763" y="6350"/>
                  </a:cubicBezTo>
                  <a:cubicBezTo>
                    <a:pt x="622487" y="4378"/>
                    <a:pt x="629804" y="5465"/>
                    <a:pt x="622300" y="4763"/>
                  </a:cubicBezTo>
                  <a:cubicBezTo>
                    <a:pt x="618128" y="3243"/>
                    <a:pt x="615406" y="3110"/>
                    <a:pt x="612775" y="3175"/>
                  </a:cubicBezTo>
                  <a:cubicBezTo>
                    <a:pt x="608239" y="4529"/>
                    <a:pt x="591623" y="-1526"/>
                    <a:pt x="588963" y="0"/>
                  </a:cubicBezTo>
                  <a:cubicBezTo>
                    <a:pt x="577165" y="-1332"/>
                    <a:pt x="573072" y="-1413"/>
                    <a:pt x="560388" y="1588"/>
                  </a:cubicBezTo>
                  <a:cubicBezTo>
                    <a:pt x="549612" y="1152"/>
                    <a:pt x="542635" y="1054"/>
                    <a:pt x="538163" y="3175"/>
                  </a:cubicBezTo>
                  <a:cubicBezTo>
                    <a:pt x="534764" y="5411"/>
                    <a:pt x="526770" y="4514"/>
                    <a:pt x="520700" y="6350"/>
                  </a:cubicBezTo>
                  <a:cubicBezTo>
                    <a:pt x="517605" y="8383"/>
                    <a:pt x="504085" y="11594"/>
                    <a:pt x="501650" y="12700"/>
                  </a:cubicBezTo>
                  <a:cubicBezTo>
                    <a:pt x="494068" y="13232"/>
                    <a:pt x="490935" y="12998"/>
                    <a:pt x="485775" y="14288"/>
                  </a:cubicBezTo>
                  <a:cubicBezTo>
                    <a:pt x="479441" y="15852"/>
                    <a:pt x="473862" y="15744"/>
                    <a:pt x="466725" y="19050"/>
                  </a:cubicBezTo>
                  <a:cubicBezTo>
                    <a:pt x="461924" y="20129"/>
                    <a:pt x="458393" y="21748"/>
                    <a:pt x="454025" y="23813"/>
                  </a:cubicBezTo>
                  <a:lnTo>
                    <a:pt x="454025" y="23813"/>
                  </a:lnTo>
                  <a:cubicBezTo>
                    <a:pt x="447177" y="25810"/>
                    <a:pt x="442693" y="25105"/>
                    <a:pt x="439738" y="26988"/>
                  </a:cubicBezTo>
                  <a:cubicBezTo>
                    <a:pt x="433943" y="28829"/>
                    <a:pt x="424657" y="27943"/>
                    <a:pt x="415925" y="31750"/>
                  </a:cubicBezTo>
                  <a:cubicBezTo>
                    <a:pt x="413279" y="34469"/>
                    <a:pt x="407337" y="36743"/>
                    <a:pt x="406400" y="38100"/>
                  </a:cubicBezTo>
                  <a:cubicBezTo>
                    <a:pt x="401563" y="42148"/>
                    <a:pt x="394430" y="44477"/>
                    <a:pt x="388938" y="46038"/>
                  </a:cubicBezTo>
                  <a:cubicBezTo>
                    <a:pt x="385049" y="46402"/>
                    <a:pt x="378892" y="51243"/>
                    <a:pt x="371475" y="52388"/>
                  </a:cubicBezTo>
                  <a:cubicBezTo>
                    <a:pt x="362425" y="55622"/>
                    <a:pt x="359446" y="60153"/>
                    <a:pt x="352425" y="63500"/>
                  </a:cubicBezTo>
                  <a:cubicBezTo>
                    <a:pt x="346022" y="66851"/>
                    <a:pt x="340284" y="69936"/>
                    <a:pt x="338138" y="69850"/>
                  </a:cubicBezTo>
                  <a:cubicBezTo>
                    <a:pt x="336377" y="70425"/>
                    <a:pt x="332859" y="72971"/>
                    <a:pt x="328613" y="74613"/>
                  </a:cubicBezTo>
                  <a:cubicBezTo>
                    <a:pt x="323800" y="74978"/>
                    <a:pt x="318312" y="78603"/>
                    <a:pt x="309563" y="82550"/>
                  </a:cubicBezTo>
                  <a:cubicBezTo>
                    <a:pt x="308120" y="83761"/>
                    <a:pt x="299229" y="86844"/>
                    <a:pt x="296863" y="87313"/>
                  </a:cubicBezTo>
                  <a:lnTo>
                    <a:pt x="296863" y="87313"/>
                  </a:lnTo>
                  <a:cubicBezTo>
                    <a:pt x="294733" y="89596"/>
                    <a:pt x="287199" y="93414"/>
                    <a:pt x="280988" y="95250"/>
                  </a:cubicBezTo>
                  <a:cubicBezTo>
                    <a:pt x="278007" y="96084"/>
                    <a:pt x="276228" y="98759"/>
                    <a:pt x="273050" y="100013"/>
                  </a:cubicBezTo>
                  <a:cubicBezTo>
                    <a:pt x="269405" y="102333"/>
                    <a:pt x="265495" y="104147"/>
                    <a:pt x="261938" y="107950"/>
                  </a:cubicBezTo>
                  <a:cubicBezTo>
                    <a:pt x="257918" y="109051"/>
                    <a:pt x="248712" y="118639"/>
                    <a:pt x="246063" y="120650"/>
                  </a:cubicBezTo>
                  <a:cubicBezTo>
                    <a:pt x="240682" y="126014"/>
                    <a:pt x="237175" y="129003"/>
                    <a:pt x="233363" y="130175"/>
                  </a:cubicBezTo>
                  <a:cubicBezTo>
                    <a:pt x="231986" y="132548"/>
                    <a:pt x="223593" y="138712"/>
                    <a:pt x="220663" y="144463"/>
                  </a:cubicBezTo>
                  <a:cubicBezTo>
                    <a:pt x="216765" y="146692"/>
                    <a:pt x="215496" y="149378"/>
                    <a:pt x="211138" y="152400"/>
                  </a:cubicBezTo>
                  <a:cubicBezTo>
                    <a:pt x="208124" y="152952"/>
                    <a:pt x="203680" y="157929"/>
                    <a:pt x="196850" y="163513"/>
                  </a:cubicBezTo>
                  <a:cubicBezTo>
                    <a:pt x="191011" y="166223"/>
                    <a:pt x="183015" y="174818"/>
                    <a:pt x="179388" y="179388"/>
                  </a:cubicBezTo>
                  <a:cubicBezTo>
                    <a:pt x="174308" y="186811"/>
                    <a:pt x="172039" y="189235"/>
                    <a:pt x="166688" y="195263"/>
                  </a:cubicBezTo>
                  <a:cubicBezTo>
                    <a:pt x="160998" y="197183"/>
                    <a:pt x="153798" y="206641"/>
                    <a:pt x="149225" y="207963"/>
                  </a:cubicBezTo>
                  <a:cubicBezTo>
                    <a:pt x="147474" y="210470"/>
                    <a:pt x="142906" y="214871"/>
                    <a:pt x="141288" y="219075"/>
                  </a:cubicBezTo>
                  <a:cubicBezTo>
                    <a:pt x="140176" y="222341"/>
                    <a:pt x="133087" y="230520"/>
                    <a:pt x="131763" y="233363"/>
                  </a:cubicBezTo>
                  <a:cubicBezTo>
                    <a:pt x="129578" y="238651"/>
                    <a:pt x="117820" y="247885"/>
                    <a:pt x="115888" y="250825"/>
                  </a:cubicBezTo>
                  <a:cubicBezTo>
                    <a:pt x="107709" y="263006"/>
                    <a:pt x="108774" y="257761"/>
                    <a:pt x="107950" y="263525"/>
                  </a:cubicBezTo>
                  <a:cubicBezTo>
                    <a:pt x="106542" y="266037"/>
                    <a:pt x="102129" y="268620"/>
                    <a:pt x="98425" y="274638"/>
                  </a:cubicBezTo>
                  <a:cubicBezTo>
                    <a:pt x="95168" y="283773"/>
                    <a:pt x="93139" y="286744"/>
                    <a:pt x="88900" y="292100"/>
                  </a:cubicBezTo>
                  <a:cubicBezTo>
                    <a:pt x="87334" y="294371"/>
                    <a:pt x="78450" y="307474"/>
                    <a:pt x="76200" y="312738"/>
                  </a:cubicBezTo>
                  <a:cubicBezTo>
                    <a:pt x="71643" y="321877"/>
                    <a:pt x="70783" y="325897"/>
                    <a:pt x="66675" y="336550"/>
                  </a:cubicBezTo>
                  <a:cubicBezTo>
                    <a:pt x="64621" y="341823"/>
                    <a:pt x="62750" y="347021"/>
                    <a:pt x="60325" y="349250"/>
                  </a:cubicBezTo>
                  <a:cubicBezTo>
                    <a:pt x="58725" y="352741"/>
                    <a:pt x="57878" y="356231"/>
                    <a:pt x="53975" y="361950"/>
                  </a:cubicBezTo>
                  <a:cubicBezTo>
                    <a:pt x="52491" y="368810"/>
                    <a:pt x="50724" y="372398"/>
                    <a:pt x="49213" y="376238"/>
                  </a:cubicBezTo>
                  <a:cubicBezTo>
                    <a:pt x="45877" y="384998"/>
                    <a:pt x="43644" y="389207"/>
                    <a:pt x="36513" y="396875"/>
                  </a:cubicBezTo>
                  <a:cubicBezTo>
                    <a:pt x="34220" y="401143"/>
                    <a:pt x="31059" y="405566"/>
                    <a:pt x="28575" y="411163"/>
                  </a:cubicBezTo>
                  <a:cubicBezTo>
                    <a:pt x="26500" y="412507"/>
                    <a:pt x="24133" y="417570"/>
                    <a:pt x="19050" y="422275"/>
                  </a:cubicBezTo>
                  <a:cubicBezTo>
                    <a:pt x="12654" y="435434"/>
                    <a:pt x="12246" y="429462"/>
                    <a:pt x="12700" y="436563"/>
                  </a:cubicBezTo>
                  <a:cubicBezTo>
                    <a:pt x="11587" y="438388"/>
                    <a:pt x="10339" y="440704"/>
                    <a:pt x="9525" y="442913"/>
                  </a:cubicBezTo>
                  <a:cubicBezTo>
                    <a:pt x="6551" y="452074"/>
                    <a:pt x="7424" y="459950"/>
                    <a:pt x="4763" y="466725"/>
                  </a:cubicBezTo>
                  <a:cubicBezTo>
                    <a:pt x="1853" y="471705"/>
                    <a:pt x="2014" y="479367"/>
                    <a:pt x="0" y="485775"/>
                  </a:cubicBezTo>
                  <a:cubicBezTo>
                    <a:pt x="-378" y="495714"/>
                    <a:pt x="1905" y="508431"/>
                    <a:pt x="0" y="512763"/>
                  </a:cubicBezTo>
                  <a:cubicBezTo>
                    <a:pt x="670" y="515537"/>
                    <a:pt x="741" y="516276"/>
                    <a:pt x="1588" y="519113"/>
                  </a:cubicBezTo>
                  <a:cubicBezTo>
                    <a:pt x="3390" y="525288"/>
                    <a:pt x="4843" y="534360"/>
                    <a:pt x="6350" y="538163"/>
                  </a:cubicBezTo>
                  <a:cubicBezTo>
                    <a:pt x="8085" y="544214"/>
                    <a:pt x="7008" y="549848"/>
                    <a:pt x="7938" y="554038"/>
                  </a:cubicBezTo>
                  <a:cubicBezTo>
                    <a:pt x="8348" y="557468"/>
                    <a:pt x="13375" y="574550"/>
                    <a:pt x="15875" y="577850"/>
                  </a:cubicBezTo>
                  <a:cubicBezTo>
                    <a:pt x="22843" y="586798"/>
                    <a:pt x="26384" y="597063"/>
                    <a:pt x="28575" y="601663"/>
                  </a:cubicBezTo>
                  <a:cubicBezTo>
                    <a:pt x="30221" y="609837"/>
                    <a:pt x="28405" y="616378"/>
                    <a:pt x="31750" y="627063"/>
                  </a:cubicBezTo>
                  <a:cubicBezTo>
                    <a:pt x="31192" y="634387"/>
                    <a:pt x="37727" y="648403"/>
                    <a:pt x="38100" y="652463"/>
                  </a:cubicBezTo>
                  <a:cubicBezTo>
                    <a:pt x="40560" y="659651"/>
                    <a:pt x="45696" y="664849"/>
                    <a:pt x="46038" y="666750"/>
                  </a:cubicBezTo>
                  <a:cubicBezTo>
                    <a:pt x="52951" y="675467"/>
                    <a:pt x="55370" y="677450"/>
                    <a:pt x="63500" y="682625"/>
                  </a:cubicBezTo>
                  <a:cubicBezTo>
                    <a:pt x="88001" y="699741"/>
                    <a:pt x="104071" y="720012"/>
                    <a:pt x="107950" y="728663"/>
                  </a:cubicBezTo>
                  <a:cubicBezTo>
                    <a:pt x="110984" y="731453"/>
                    <a:pt x="119896" y="740317"/>
                    <a:pt x="123825" y="747713"/>
                  </a:cubicBezTo>
                  <a:cubicBezTo>
                    <a:pt x="146474" y="756158"/>
                    <a:pt x="169198" y="766480"/>
                    <a:pt x="173038" y="771525"/>
                  </a:cubicBezTo>
                  <a:cubicBezTo>
                    <a:pt x="179608" y="777471"/>
                    <a:pt x="195944" y="787571"/>
                    <a:pt x="220663" y="800100"/>
                  </a:cubicBezTo>
                  <a:cubicBezTo>
                    <a:pt x="265114" y="822221"/>
                    <a:pt x="280131" y="822854"/>
                    <a:pt x="319088" y="830263"/>
                  </a:cubicBezTo>
                  <a:cubicBezTo>
                    <a:pt x="340671" y="838885"/>
                    <a:pt x="357735" y="846823"/>
                    <a:pt x="373063" y="850900"/>
                  </a:cubicBezTo>
                  <a:cubicBezTo>
                    <a:pt x="401249" y="855497"/>
                    <a:pt x="410678" y="867653"/>
                    <a:pt x="449263" y="876300"/>
                  </a:cubicBezTo>
                  <a:cubicBezTo>
                    <a:pt x="471782" y="880981"/>
                    <a:pt x="507568" y="893099"/>
                    <a:pt x="538163" y="904875"/>
                  </a:cubicBezTo>
                  <a:cubicBezTo>
                    <a:pt x="568455" y="915406"/>
                    <a:pt x="602751" y="915876"/>
                    <a:pt x="614363" y="922338"/>
                  </a:cubicBezTo>
                  <a:cubicBezTo>
                    <a:pt x="637384" y="924257"/>
                    <a:pt x="651361" y="928997"/>
                    <a:pt x="660400" y="933450"/>
                  </a:cubicBezTo>
                  <a:cubicBezTo>
                    <a:pt x="683941" y="930755"/>
                    <a:pt x="687531" y="934235"/>
                    <a:pt x="714375" y="933450"/>
                  </a:cubicBezTo>
                  <a:cubicBezTo>
                    <a:pt x="722997" y="922059"/>
                    <a:pt x="754990" y="921684"/>
                    <a:pt x="792163" y="901700"/>
                  </a:cubicBezTo>
                  <a:cubicBezTo>
                    <a:pt x="802014" y="899891"/>
                    <a:pt x="827205" y="887347"/>
                    <a:pt x="857250" y="885825"/>
                  </a:cubicBezTo>
                  <a:cubicBezTo>
                    <a:pt x="868484" y="880262"/>
                    <a:pt x="903298" y="875592"/>
                    <a:pt x="923925" y="866775"/>
                  </a:cubicBezTo>
                  <a:cubicBezTo>
                    <a:pt x="950353" y="858237"/>
                    <a:pt x="991656" y="838714"/>
                    <a:pt x="1001713" y="841375"/>
                  </a:cubicBezTo>
                  <a:cubicBezTo>
                    <a:pt x="1013061" y="839715"/>
                    <a:pt x="1028146" y="826830"/>
                    <a:pt x="1041400" y="822325"/>
                  </a:cubicBezTo>
                  <a:cubicBezTo>
                    <a:pt x="1053212" y="818008"/>
                    <a:pt x="1064408" y="813218"/>
                    <a:pt x="1074738" y="804863"/>
                  </a:cubicBezTo>
                  <a:cubicBezTo>
                    <a:pt x="1094358" y="792305"/>
                    <a:pt x="1107298" y="784707"/>
                    <a:pt x="1114425" y="774700"/>
                  </a:cubicBezTo>
                  <a:cubicBezTo>
                    <a:pt x="1119959" y="767001"/>
                    <a:pt x="1131097" y="743057"/>
                    <a:pt x="1138238" y="730250"/>
                  </a:cubicBezTo>
                  <a:cubicBezTo>
                    <a:pt x="1138390" y="719028"/>
                    <a:pt x="1151001" y="700860"/>
                    <a:pt x="1154113" y="687388"/>
                  </a:cubicBezTo>
                  <a:cubicBezTo>
                    <a:pt x="1159397" y="673561"/>
                    <a:pt x="1156802" y="678786"/>
                    <a:pt x="1160463" y="671513"/>
                  </a:cubicBezTo>
                  <a:cubicBezTo>
                    <a:pt x="1166434" y="660083"/>
                    <a:pt x="1169015" y="646972"/>
                    <a:pt x="1176338" y="638175"/>
                  </a:cubicBezTo>
                  <a:cubicBezTo>
                    <a:pt x="1180013" y="630757"/>
                    <a:pt x="1189557" y="621520"/>
                    <a:pt x="1193800" y="611188"/>
                  </a:cubicBezTo>
                  <a:cubicBezTo>
                    <a:pt x="1198376" y="600597"/>
                    <a:pt x="1206070" y="588598"/>
                    <a:pt x="1209675" y="581025"/>
                  </a:cubicBezTo>
                  <a:cubicBezTo>
                    <a:pt x="1214624" y="576264"/>
                    <a:pt x="1226617" y="570607"/>
                    <a:pt x="1233488" y="563563"/>
                  </a:cubicBezTo>
                  <a:cubicBezTo>
                    <a:pt x="1242760" y="562505"/>
                    <a:pt x="1258572" y="558642"/>
                    <a:pt x="1274763" y="558800"/>
                  </a:cubicBezTo>
                  <a:cubicBezTo>
                    <a:pt x="1276639" y="559381"/>
                    <a:pt x="1286773" y="558374"/>
                    <a:pt x="1289050" y="558800"/>
                  </a:cubicBezTo>
                  <a:cubicBezTo>
                    <a:pt x="1303404" y="556132"/>
                    <a:pt x="1322463" y="561995"/>
                    <a:pt x="1333500" y="561975"/>
                  </a:cubicBezTo>
                  <a:cubicBezTo>
                    <a:pt x="1354570" y="565428"/>
                    <a:pt x="1343889" y="564742"/>
                    <a:pt x="1363663" y="565150"/>
                  </a:cubicBezTo>
                  <a:cubicBezTo>
                    <a:pt x="1367405" y="568274"/>
                    <a:pt x="1382212" y="571596"/>
                    <a:pt x="1387475" y="573088"/>
                  </a:cubicBezTo>
                  <a:cubicBezTo>
                    <a:pt x="1392564" y="574886"/>
                    <a:pt x="1398817" y="574568"/>
                    <a:pt x="1404938" y="576263"/>
                  </a:cubicBezTo>
                  <a:cubicBezTo>
                    <a:pt x="1406616" y="576783"/>
                    <a:pt x="1407911" y="577557"/>
                    <a:pt x="1409700" y="577850"/>
                  </a:cubicBezTo>
                  <a:cubicBezTo>
                    <a:pt x="1412943" y="578245"/>
                    <a:pt x="1415781" y="577692"/>
                    <a:pt x="1419225" y="577850"/>
                  </a:cubicBezTo>
                  <a:cubicBezTo>
                    <a:pt x="1422884" y="580657"/>
                    <a:pt x="1439673" y="583156"/>
                    <a:pt x="1446213" y="587375"/>
                  </a:cubicBezTo>
                  <a:cubicBezTo>
                    <a:pt x="1461693" y="591665"/>
                    <a:pt x="1455671" y="590680"/>
                    <a:pt x="1465263" y="590550"/>
                  </a:cubicBezTo>
                  <a:cubicBezTo>
                    <a:pt x="1474437" y="592796"/>
                    <a:pt x="1476363" y="594648"/>
                    <a:pt x="1485900" y="596900"/>
                  </a:cubicBezTo>
                  <a:cubicBezTo>
                    <a:pt x="1487657" y="598578"/>
                    <a:pt x="1498109" y="598562"/>
                    <a:pt x="1500188" y="600075"/>
                  </a:cubicBezTo>
                  <a:cubicBezTo>
                    <a:pt x="1503642" y="602078"/>
                    <a:pt x="1507133" y="602689"/>
                    <a:pt x="1514475" y="603250"/>
                  </a:cubicBezTo>
                  <a:cubicBezTo>
                    <a:pt x="1518392" y="604090"/>
                    <a:pt x="1524508" y="605275"/>
                    <a:pt x="1528763" y="606425"/>
                  </a:cubicBezTo>
                  <a:cubicBezTo>
                    <a:pt x="1531025" y="607122"/>
                    <a:pt x="1535113" y="609600"/>
                    <a:pt x="1535113" y="609600"/>
                  </a:cubicBezTo>
                  <a:cubicBezTo>
                    <a:pt x="1542685" y="610821"/>
                    <a:pt x="1552752" y="612943"/>
                    <a:pt x="1555750" y="614363"/>
                  </a:cubicBezTo>
                  <a:cubicBezTo>
                    <a:pt x="1560496" y="613705"/>
                    <a:pt x="1567152" y="616288"/>
                    <a:pt x="1570038" y="615950"/>
                  </a:cubicBezTo>
                  <a:cubicBezTo>
                    <a:pt x="1574429" y="617445"/>
                    <a:pt x="1576382" y="618234"/>
                    <a:pt x="1581150" y="620713"/>
                  </a:cubicBezTo>
                  <a:cubicBezTo>
                    <a:pt x="1596116" y="624362"/>
                    <a:pt x="1590445" y="624380"/>
                    <a:pt x="1600200" y="623888"/>
                  </a:cubicBezTo>
                  <a:cubicBezTo>
                    <a:pt x="1601067" y="624499"/>
                    <a:pt x="1604195" y="626354"/>
                    <a:pt x="1604963" y="627063"/>
                  </a:cubicBezTo>
                  <a:cubicBezTo>
                    <a:pt x="1611736" y="628390"/>
                    <a:pt x="1615382" y="632853"/>
                    <a:pt x="1620838" y="633413"/>
                  </a:cubicBezTo>
                  <a:cubicBezTo>
                    <a:pt x="1621213" y="627328"/>
                    <a:pt x="1620349" y="621421"/>
                    <a:pt x="1620838" y="619125"/>
                  </a:cubicBezTo>
                  <a:cubicBezTo>
                    <a:pt x="1620382" y="613469"/>
                    <a:pt x="1616431" y="606888"/>
                    <a:pt x="1616075" y="598488"/>
                  </a:cubicBezTo>
                  <a:cubicBezTo>
                    <a:pt x="1613242" y="593195"/>
                    <a:pt x="1612000" y="592399"/>
                    <a:pt x="1608138" y="587375"/>
                  </a:cubicBezTo>
                  <a:cubicBezTo>
                    <a:pt x="1606632" y="585844"/>
                    <a:pt x="1600781" y="581169"/>
                    <a:pt x="1600200" y="579438"/>
                  </a:cubicBezTo>
                  <a:cubicBezTo>
                    <a:pt x="1597518" y="578082"/>
                    <a:pt x="1591727" y="568981"/>
                    <a:pt x="1589088" y="563563"/>
                  </a:cubicBezTo>
                  <a:cubicBezTo>
                    <a:pt x="1579517" y="562052"/>
                    <a:pt x="1545743" y="528465"/>
                    <a:pt x="1531938" y="522288"/>
                  </a:cubicBezTo>
                  <a:close/>
                </a:path>
                <a:path w="1620838" h="933450" stroke="0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6308" y="500518"/>
                    <a:pt x="1386583" y="482935"/>
                    <a:pt x="1363663" y="465138"/>
                  </a:cubicBezTo>
                  <a:cubicBezTo>
                    <a:pt x="1320222" y="455327"/>
                    <a:pt x="1315612" y="448148"/>
                    <a:pt x="1281113" y="431800"/>
                  </a:cubicBezTo>
                  <a:cubicBezTo>
                    <a:pt x="1272577" y="420379"/>
                    <a:pt x="1252005" y="405134"/>
                    <a:pt x="1238250" y="396875"/>
                  </a:cubicBezTo>
                  <a:cubicBezTo>
                    <a:pt x="1240053" y="394282"/>
                    <a:pt x="1238314" y="385465"/>
                    <a:pt x="1239838" y="376238"/>
                  </a:cubicBezTo>
                  <a:cubicBezTo>
                    <a:pt x="1241313" y="351526"/>
                    <a:pt x="1241403" y="309610"/>
                    <a:pt x="1241425" y="295275"/>
                  </a:cubicBezTo>
                  <a:cubicBezTo>
                    <a:pt x="1236064" y="276774"/>
                    <a:pt x="1216433" y="250839"/>
                    <a:pt x="1217613" y="241300"/>
                  </a:cubicBezTo>
                  <a:cubicBezTo>
                    <a:pt x="1212651" y="226897"/>
                    <a:pt x="1169290" y="203010"/>
                    <a:pt x="1146175" y="180975"/>
                  </a:cubicBezTo>
                  <a:cubicBezTo>
                    <a:pt x="1118838" y="166392"/>
                    <a:pt x="1089439" y="149356"/>
                    <a:pt x="1074738" y="141288"/>
                  </a:cubicBezTo>
                  <a:cubicBezTo>
                    <a:pt x="1065170" y="132194"/>
                    <a:pt x="996425" y="101340"/>
                    <a:pt x="989013" y="85725"/>
                  </a:cubicBezTo>
                  <a:cubicBezTo>
                    <a:pt x="967836" y="74440"/>
                    <a:pt x="907914" y="54693"/>
                    <a:pt x="882650" y="55563"/>
                  </a:cubicBezTo>
                  <a:cubicBezTo>
                    <a:pt x="873220" y="54444"/>
                    <a:pt x="830726" y="37126"/>
                    <a:pt x="796925" y="31750"/>
                  </a:cubicBezTo>
                  <a:cubicBezTo>
                    <a:pt x="753569" y="22857"/>
                    <a:pt x="720536" y="13178"/>
                    <a:pt x="708025" y="12700"/>
                  </a:cubicBezTo>
                  <a:cubicBezTo>
                    <a:pt x="700554" y="11237"/>
                    <a:pt x="678013" y="4237"/>
                    <a:pt x="671513" y="6350"/>
                  </a:cubicBezTo>
                  <a:cubicBezTo>
                    <a:pt x="659310" y="7979"/>
                    <a:pt x="654391" y="8446"/>
                    <a:pt x="639763" y="6350"/>
                  </a:cubicBezTo>
                  <a:cubicBezTo>
                    <a:pt x="623558" y="4374"/>
                    <a:pt x="629933" y="5433"/>
                    <a:pt x="622300" y="4763"/>
                  </a:cubicBezTo>
                  <a:cubicBezTo>
                    <a:pt x="620963" y="4173"/>
                    <a:pt x="617372" y="4581"/>
                    <a:pt x="612775" y="3175"/>
                  </a:cubicBezTo>
                  <a:cubicBezTo>
                    <a:pt x="610189" y="1714"/>
                    <a:pt x="599791" y="-106"/>
                    <a:pt x="588963" y="0"/>
                  </a:cubicBezTo>
                  <a:cubicBezTo>
                    <a:pt x="582192" y="-804"/>
                    <a:pt x="570445" y="1461"/>
                    <a:pt x="560388" y="1588"/>
                  </a:cubicBezTo>
                  <a:cubicBezTo>
                    <a:pt x="554924" y="906"/>
                    <a:pt x="542941" y="2849"/>
                    <a:pt x="538163" y="3175"/>
                  </a:cubicBezTo>
                  <a:cubicBezTo>
                    <a:pt x="533302" y="4605"/>
                    <a:pt x="523119" y="4459"/>
                    <a:pt x="520700" y="6350"/>
                  </a:cubicBezTo>
                  <a:cubicBezTo>
                    <a:pt x="518044" y="8060"/>
                    <a:pt x="508522" y="9520"/>
                    <a:pt x="501650" y="12700"/>
                  </a:cubicBezTo>
                  <a:cubicBezTo>
                    <a:pt x="495014" y="13174"/>
                    <a:pt x="487425" y="13082"/>
                    <a:pt x="485775" y="14288"/>
                  </a:cubicBezTo>
                  <a:cubicBezTo>
                    <a:pt x="478376" y="16032"/>
                    <a:pt x="468815" y="17700"/>
                    <a:pt x="466725" y="19050"/>
                  </a:cubicBezTo>
                  <a:cubicBezTo>
                    <a:pt x="460612" y="21554"/>
                    <a:pt x="457832" y="22729"/>
                    <a:pt x="454025" y="23813"/>
                  </a:cubicBezTo>
                  <a:lnTo>
                    <a:pt x="454025" y="23813"/>
                  </a:lnTo>
                  <a:cubicBezTo>
                    <a:pt x="446990" y="25180"/>
                    <a:pt x="445387" y="26578"/>
                    <a:pt x="439738" y="26988"/>
                  </a:cubicBezTo>
                  <a:cubicBezTo>
                    <a:pt x="437485" y="29193"/>
                    <a:pt x="422498" y="29890"/>
                    <a:pt x="415925" y="31750"/>
                  </a:cubicBezTo>
                  <a:cubicBezTo>
                    <a:pt x="411384" y="33769"/>
                    <a:pt x="410800" y="36389"/>
                    <a:pt x="406400" y="38100"/>
                  </a:cubicBezTo>
                  <a:cubicBezTo>
                    <a:pt x="402032" y="39141"/>
                    <a:pt x="394725" y="43408"/>
                    <a:pt x="388938" y="46038"/>
                  </a:cubicBezTo>
                  <a:cubicBezTo>
                    <a:pt x="385662" y="45609"/>
                    <a:pt x="379108" y="49968"/>
                    <a:pt x="371475" y="52388"/>
                  </a:cubicBezTo>
                  <a:cubicBezTo>
                    <a:pt x="363032" y="59234"/>
                    <a:pt x="355993" y="60031"/>
                    <a:pt x="352425" y="63500"/>
                  </a:cubicBezTo>
                  <a:cubicBezTo>
                    <a:pt x="347654" y="65035"/>
                    <a:pt x="341962" y="67900"/>
                    <a:pt x="338138" y="69850"/>
                  </a:cubicBezTo>
                  <a:cubicBezTo>
                    <a:pt x="335836" y="71885"/>
                    <a:pt x="329756" y="73954"/>
                    <a:pt x="328613" y="74613"/>
                  </a:cubicBezTo>
                  <a:cubicBezTo>
                    <a:pt x="323152" y="75791"/>
                    <a:pt x="315351" y="78518"/>
                    <a:pt x="309563" y="82550"/>
                  </a:cubicBezTo>
                  <a:cubicBezTo>
                    <a:pt x="307690" y="82879"/>
                    <a:pt x="300204" y="86542"/>
                    <a:pt x="296863" y="87313"/>
                  </a:cubicBezTo>
                  <a:lnTo>
                    <a:pt x="296863" y="87313"/>
                  </a:lnTo>
                  <a:cubicBezTo>
                    <a:pt x="293650" y="87223"/>
                    <a:pt x="283229" y="94817"/>
                    <a:pt x="280988" y="95250"/>
                  </a:cubicBezTo>
                  <a:cubicBezTo>
                    <a:pt x="279760" y="95400"/>
                    <a:pt x="275661" y="97703"/>
                    <a:pt x="273050" y="100013"/>
                  </a:cubicBezTo>
                  <a:cubicBezTo>
                    <a:pt x="269352" y="102836"/>
                    <a:pt x="263366" y="105927"/>
                    <a:pt x="261938" y="107950"/>
                  </a:cubicBezTo>
                  <a:cubicBezTo>
                    <a:pt x="260032" y="110930"/>
                    <a:pt x="253433" y="114909"/>
                    <a:pt x="246063" y="120650"/>
                  </a:cubicBezTo>
                  <a:cubicBezTo>
                    <a:pt x="241358" y="124837"/>
                    <a:pt x="237756" y="125095"/>
                    <a:pt x="233363" y="130175"/>
                  </a:cubicBezTo>
                  <a:cubicBezTo>
                    <a:pt x="233187" y="132589"/>
                    <a:pt x="226979" y="139046"/>
                    <a:pt x="220663" y="144463"/>
                  </a:cubicBezTo>
                  <a:cubicBezTo>
                    <a:pt x="215662" y="147423"/>
                    <a:pt x="213204" y="149416"/>
                    <a:pt x="211138" y="152400"/>
                  </a:cubicBezTo>
                  <a:cubicBezTo>
                    <a:pt x="205181" y="157710"/>
                    <a:pt x="203091" y="159297"/>
                    <a:pt x="196850" y="163513"/>
                  </a:cubicBezTo>
                  <a:cubicBezTo>
                    <a:pt x="191261" y="171299"/>
                    <a:pt x="181980" y="174580"/>
                    <a:pt x="179388" y="179388"/>
                  </a:cubicBezTo>
                  <a:cubicBezTo>
                    <a:pt x="172065" y="185913"/>
                    <a:pt x="168073" y="192989"/>
                    <a:pt x="166688" y="195263"/>
                  </a:cubicBezTo>
                  <a:cubicBezTo>
                    <a:pt x="157003" y="199936"/>
                    <a:pt x="153343" y="206632"/>
                    <a:pt x="149225" y="207963"/>
                  </a:cubicBezTo>
                  <a:cubicBezTo>
                    <a:pt x="146682" y="210117"/>
                    <a:pt x="144569" y="213882"/>
                    <a:pt x="141288" y="219075"/>
                  </a:cubicBezTo>
                  <a:cubicBezTo>
                    <a:pt x="136879" y="224739"/>
                    <a:pt x="134425" y="231927"/>
                    <a:pt x="131763" y="233363"/>
                  </a:cubicBezTo>
                  <a:cubicBezTo>
                    <a:pt x="124626" y="240836"/>
                    <a:pt x="123345" y="244468"/>
                    <a:pt x="115888" y="250825"/>
                  </a:cubicBezTo>
                  <a:cubicBezTo>
                    <a:pt x="108105" y="261685"/>
                    <a:pt x="107280" y="257618"/>
                    <a:pt x="107950" y="263525"/>
                  </a:cubicBezTo>
                  <a:cubicBezTo>
                    <a:pt x="104563" y="267199"/>
                    <a:pt x="100666" y="270274"/>
                    <a:pt x="98425" y="274638"/>
                  </a:cubicBezTo>
                  <a:cubicBezTo>
                    <a:pt x="95887" y="278153"/>
                    <a:pt x="91246" y="284357"/>
                    <a:pt x="88900" y="292100"/>
                  </a:cubicBezTo>
                  <a:cubicBezTo>
                    <a:pt x="87479" y="297106"/>
                    <a:pt x="82997" y="304948"/>
                    <a:pt x="76200" y="312738"/>
                  </a:cubicBezTo>
                  <a:cubicBezTo>
                    <a:pt x="73486" y="321437"/>
                    <a:pt x="69724" y="330892"/>
                    <a:pt x="66675" y="336550"/>
                  </a:cubicBezTo>
                  <a:cubicBezTo>
                    <a:pt x="65519" y="337599"/>
                    <a:pt x="60751" y="347435"/>
                    <a:pt x="60325" y="349250"/>
                  </a:cubicBezTo>
                  <a:cubicBezTo>
                    <a:pt x="58586" y="352205"/>
                    <a:pt x="55857" y="358870"/>
                    <a:pt x="53975" y="361950"/>
                  </a:cubicBezTo>
                  <a:cubicBezTo>
                    <a:pt x="53004" y="367767"/>
                    <a:pt x="49707" y="373748"/>
                    <a:pt x="49213" y="376238"/>
                  </a:cubicBezTo>
                  <a:cubicBezTo>
                    <a:pt x="46344" y="383027"/>
                    <a:pt x="37346" y="394460"/>
                    <a:pt x="36513" y="396875"/>
                  </a:cubicBezTo>
                  <a:cubicBezTo>
                    <a:pt x="35715" y="398425"/>
                    <a:pt x="29981" y="409193"/>
                    <a:pt x="28575" y="411163"/>
                  </a:cubicBezTo>
                  <a:cubicBezTo>
                    <a:pt x="25832" y="412484"/>
                    <a:pt x="19887" y="420674"/>
                    <a:pt x="19050" y="422275"/>
                  </a:cubicBezTo>
                  <a:cubicBezTo>
                    <a:pt x="12813" y="436427"/>
                    <a:pt x="12913" y="430019"/>
                    <a:pt x="12700" y="436563"/>
                  </a:cubicBezTo>
                  <a:cubicBezTo>
                    <a:pt x="10950" y="439137"/>
                    <a:pt x="11058" y="441275"/>
                    <a:pt x="9525" y="442913"/>
                  </a:cubicBezTo>
                  <a:cubicBezTo>
                    <a:pt x="7636" y="454365"/>
                    <a:pt x="4089" y="462761"/>
                    <a:pt x="4763" y="466725"/>
                  </a:cubicBezTo>
                  <a:cubicBezTo>
                    <a:pt x="1470" y="473522"/>
                    <a:pt x="3531" y="477812"/>
                    <a:pt x="0" y="485775"/>
                  </a:cubicBezTo>
                  <a:cubicBezTo>
                    <a:pt x="784" y="498132"/>
                    <a:pt x="1913" y="501122"/>
                    <a:pt x="0" y="512763"/>
                  </a:cubicBezTo>
                  <a:cubicBezTo>
                    <a:pt x="287" y="513401"/>
                    <a:pt x="737" y="516520"/>
                    <a:pt x="1588" y="519113"/>
                  </a:cubicBezTo>
                  <a:cubicBezTo>
                    <a:pt x="2327" y="524195"/>
                    <a:pt x="4864" y="530838"/>
                    <a:pt x="6350" y="538163"/>
                  </a:cubicBezTo>
                  <a:cubicBezTo>
                    <a:pt x="6906" y="545677"/>
                    <a:pt x="6674" y="551756"/>
                    <a:pt x="7938" y="554038"/>
                  </a:cubicBezTo>
                  <a:cubicBezTo>
                    <a:pt x="12046" y="561176"/>
                    <a:pt x="13279" y="573592"/>
                    <a:pt x="15875" y="577850"/>
                  </a:cubicBezTo>
                  <a:cubicBezTo>
                    <a:pt x="18569" y="582006"/>
                    <a:pt x="25905" y="594343"/>
                    <a:pt x="28575" y="601663"/>
                  </a:cubicBezTo>
                  <a:cubicBezTo>
                    <a:pt x="29377" y="611077"/>
                    <a:pt x="29643" y="623580"/>
                    <a:pt x="31750" y="627063"/>
                  </a:cubicBezTo>
                  <a:cubicBezTo>
                    <a:pt x="33636" y="633138"/>
                    <a:pt x="35351" y="641631"/>
                    <a:pt x="38100" y="652463"/>
                  </a:cubicBezTo>
                  <a:cubicBezTo>
                    <a:pt x="40596" y="657369"/>
                    <a:pt x="41970" y="660233"/>
                    <a:pt x="46038" y="666750"/>
                  </a:cubicBezTo>
                  <a:cubicBezTo>
                    <a:pt x="52887" y="672143"/>
                    <a:pt x="55678" y="678364"/>
                    <a:pt x="63500" y="682625"/>
                  </a:cubicBezTo>
                  <a:cubicBezTo>
                    <a:pt x="68759" y="691274"/>
                    <a:pt x="86236" y="710917"/>
                    <a:pt x="107950" y="728663"/>
                  </a:cubicBezTo>
                  <a:cubicBezTo>
                    <a:pt x="109834" y="734268"/>
                    <a:pt x="121215" y="741506"/>
                    <a:pt x="123825" y="747713"/>
                  </a:cubicBezTo>
                  <a:cubicBezTo>
                    <a:pt x="137386" y="750057"/>
                    <a:pt x="151964" y="760772"/>
                    <a:pt x="173038" y="771525"/>
                  </a:cubicBezTo>
                  <a:cubicBezTo>
                    <a:pt x="183580" y="780103"/>
                    <a:pt x="202376" y="785902"/>
                    <a:pt x="220663" y="800100"/>
                  </a:cubicBezTo>
                  <a:cubicBezTo>
                    <a:pt x="258187" y="807153"/>
                    <a:pt x="292814" y="831037"/>
                    <a:pt x="319088" y="830263"/>
                  </a:cubicBezTo>
                  <a:cubicBezTo>
                    <a:pt x="346230" y="837006"/>
                    <a:pt x="361541" y="843354"/>
                    <a:pt x="373063" y="850900"/>
                  </a:cubicBezTo>
                  <a:cubicBezTo>
                    <a:pt x="393137" y="857432"/>
                    <a:pt x="420792" y="859269"/>
                    <a:pt x="449263" y="876300"/>
                  </a:cubicBezTo>
                  <a:cubicBezTo>
                    <a:pt x="469383" y="875041"/>
                    <a:pt x="500465" y="895581"/>
                    <a:pt x="538163" y="904875"/>
                  </a:cubicBezTo>
                  <a:cubicBezTo>
                    <a:pt x="573136" y="905978"/>
                    <a:pt x="584399" y="910969"/>
                    <a:pt x="614363" y="922338"/>
                  </a:cubicBezTo>
                  <a:cubicBezTo>
                    <a:pt x="625802" y="927913"/>
                    <a:pt x="652734" y="930805"/>
                    <a:pt x="660400" y="933450"/>
                  </a:cubicBezTo>
                  <a:cubicBezTo>
                    <a:pt x="679522" y="930717"/>
                    <a:pt x="695341" y="933489"/>
                    <a:pt x="714375" y="933450"/>
                  </a:cubicBezTo>
                  <a:cubicBezTo>
                    <a:pt x="731233" y="930579"/>
                    <a:pt x="775338" y="911898"/>
                    <a:pt x="792163" y="901700"/>
                  </a:cubicBezTo>
                  <a:cubicBezTo>
                    <a:pt x="811315" y="892692"/>
                    <a:pt x="847839" y="889546"/>
                    <a:pt x="857250" y="885825"/>
                  </a:cubicBezTo>
                  <a:cubicBezTo>
                    <a:pt x="870062" y="876169"/>
                    <a:pt x="894782" y="874850"/>
                    <a:pt x="923925" y="866775"/>
                  </a:cubicBezTo>
                  <a:cubicBezTo>
                    <a:pt x="954074" y="861685"/>
                    <a:pt x="988778" y="847473"/>
                    <a:pt x="1001713" y="841375"/>
                  </a:cubicBezTo>
                  <a:cubicBezTo>
                    <a:pt x="1021573" y="833181"/>
                    <a:pt x="1030444" y="823328"/>
                    <a:pt x="1041400" y="822325"/>
                  </a:cubicBezTo>
                  <a:cubicBezTo>
                    <a:pt x="1055457" y="816239"/>
                    <a:pt x="1060770" y="812398"/>
                    <a:pt x="1074738" y="804863"/>
                  </a:cubicBezTo>
                  <a:cubicBezTo>
                    <a:pt x="1086068" y="797382"/>
                    <a:pt x="1097518" y="785190"/>
                    <a:pt x="1114425" y="774700"/>
                  </a:cubicBezTo>
                  <a:cubicBezTo>
                    <a:pt x="1124157" y="751963"/>
                    <a:pt x="1132410" y="739770"/>
                    <a:pt x="1138238" y="730250"/>
                  </a:cubicBezTo>
                  <a:cubicBezTo>
                    <a:pt x="1146148" y="712097"/>
                    <a:pt x="1152142" y="699981"/>
                    <a:pt x="1154113" y="687388"/>
                  </a:cubicBezTo>
                  <a:cubicBezTo>
                    <a:pt x="1159914" y="674352"/>
                    <a:pt x="1156775" y="679105"/>
                    <a:pt x="1160463" y="671513"/>
                  </a:cubicBezTo>
                  <a:cubicBezTo>
                    <a:pt x="1165268" y="659075"/>
                    <a:pt x="1174936" y="646873"/>
                    <a:pt x="1176338" y="638175"/>
                  </a:cubicBezTo>
                  <a:cubicBezTo>
                    <a:pt x="1181431" y="626864"/>
                    <a:pt x="1188884" y="621782"/>
                    <a:pt x="1193800" y="611188"/>
                  </a:cubicBezTo>
                  <a:cubicBezTo>
                    <a:pt x="1199344" y="595520"/>
                    <a:pt x="1207895" y="586053"/>
                    <a:pt x="1209675" y="581025"/>
                  </a:cubicBezTo>
                  <a:cubicBezTo>
                    <a:pt x="1219389" y="572881"/>
                    <a:pt x="1228730" y="564190"/>
                    <a:pt x="1233488" y="563563"/>
                  </a:cubicBezTo>
                  <a:cubicBezTo>
                    <a:pt x="1249787" y="558843"/>
                    <a:pt x="1267065" y="559223"/>
                    <a:pt x="1274763" y="558800"/>
                  </a:cubicBezTo>
                  <a:cubicBezTo>
                    <a:pt x="1279663" y="558996"/>
                    <a:pt x="1286077" y="559813"/>
                    <a:pt x="1289050" y="558800"/>
                  </a:cubicBezTo>
                  <a:cubicBezTo>
                    <a:pt x="1306461" y="563194"/>
                    <a:pt x="1327642" y="558261"/>
                    <a:pt x="1333500" y="561975"/>
                  </a:cubicBezTo>
                  <a:cubicBezTo>
                    <a:pt x="1352652" y="566666"/>
                    <a:pt x="1342670" y="563485"/>
                    <a:pt x="1363663" y="565150"/>
                  </a:cubicBezTo>
                  <a:cubicBezTo>
                    <a:pt x="1370636" y="566526"/>
                    <a:pt x="1378718" y="572374"/>
                    <a:pt x="1387475" y="573088"/>
                  </a:cubicBezTo>
                  <a:cubicBezTo>
                    <a:pt x="1392663" y="573837"/>
                    <a:pt x="1400143" y="575248"/>
                    <a:pt x="1404938" y="576263"/>
                  </a:cubicBezTo>
                  <a:cubicBezTo>
                    <a:pt x="1406590" y="576319"/>
                    <a:pt x="1408147" y="577756"/>
                    <a:pt x="1409700" y="577850"/>
                  </a:cubicBezTo>
                  <a:cubicBezTo>
                    <a:pt x="1412463" y="578065"/>
                    <a:pt x="1415449" y="577911"/>
                    <a:pt x="1419225" y="577850"/>
                  </a:cubicBezTo>
                  <a:cubicBezTo>
                    <a:pt x="1427903" y="581770"/>
                    <a:pt x="1439062" y="587084"/>
                    <a:pt x="1446213" y="587375"/>
                  </a:cubicBezTo>
                  <a:cubicBezTo>
                    <a:pt x="1462559" y="590543"/>
                    <a:pt x="1456907" y="590508"/>
                    <a:pt x="1465263" y="590550"/>
                  </a:cubicBezTo>
                  <a:cubicBezTo>
                    <a:pt x="1473000" y="591200"/>
                    <a:pt x="1476125" y="593228"/>
                    <a:pt x="1485900" y="596900"/>
                  </a:cubicBezTo>
                  <a:cubicBezTo>
                    <a:pt x="1491718" y="598038"/>
                    <a:pt x="1496769" y="598179"/>
                    <a:pt x="1500188" y="600075"/>
                  </a:cubicBezTo>
                  <a:cubicBezTo>
                    <a:pt x="1506848" y="602226"/>
                    <a:pt x="1510233" y="603468"/>
                    <a:pt x="1514475" y="603250"/>
                  </a:cubicBezTo>
                  <a:cubicBezTo>
                    <a:pt x="1519465" y="604085"/>
                    <a:pt x="1524036" y="605244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cubicBezTo>
                    <a:pt x="1538062" y="609457"/>
                    <a:pt x="1550966" y="613522"/>
                    <a:pt x="1555750" y="614363"/>
                  </a:cubicBezTo>
                  <a:cubicBezTo>
                    <a:pt x="1558021" y="614401"/>
                    <a:pt x="1565654" y="614645"/>
                    <a:pt x="1570038" y="615950"/>
                  </a:cubicBezTo>
                  <a:cubicBezTo>
                    <a:pt x="1575449" y="617554"/>
                    <a:pt x="1579829" y="620399"/>
                    <a:pt x="1581150" y="620713"/>
                  </a:cubicBezTo>
                  <a:cubicBezTo>
                    <a:pt x="1596685" y="624103"/>
                    <a:pt x="1590271" y="623885"/>
                    <a:pt x="1600200" y="623888"/>
                  </a:cubicBezTo>
                  <a:cubicBezTo>
                    <a:pt x="1601975" y="624921"/>
                    <a:pt x="1603301" y="625721"/>
                    <a:pt x="1604963" y="627063"/>
                  </a:cubicBezTo>
                  <a:cubicBezTo>
                    <a:pt x="1609154" y="629738"/>
                    <a:pt x="1616019" y="632061"/>
                    <a:pt x="1620838" y="633413"/>
                  </a:cubicBezTo>
                  <a:cubicBezTo>
                    <a:pt x="1621894" y="628486"/>
                    <a:pt x="1621910" y="625750"/>
                    <a:pt x="1620838" y="619125"/>
                  </a:cubicBezTo>
                  <a:cubicBezTo>
                    <a:pt x="1620362" y="613297"/>
                    <a:pt x="1619616" y="605755"/>
                    <a:pt x="1616075" y="598488"/>
                  </a:cubicBezTo>
                  <a:cubicBezTo>
                    <a:pt x="1613611" y="594133"/>
                    <a:pt x="1609833" y="589129"/>
                    <a:pt x="1608138" y="587375"/>
                  </a:cubicBezTo>
                  <a:cubicBezTo>
                    <a:pt x="1606306" y="586128"/>
                    <a:pt x="1604245" y="583080"/>
                    <a:pt x="1600200" y="579438"/>
                  </a:cubicBezTo>
                  <a:cubicBezTo>
                    <a:pt x="1595465" y="574740"/>
                    <a:pt x="1591551" y="569298"/>
                    <a:pt x="1589088" y="563563"/>
                  </a:cubicBezTo>
                  <a:cubicBezTo>
                    <a:pt x="1571116" y="546993"/>
                    <a:pt x="1553187" y="538588"/>
                    <a:pt x="1531938" y="522288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lnTo>
                            <a:pt x="1363663" y="465138"/>
                          </a:lnTo>
                          <a:lnTo>
                            <a:pt x="1281113" y="431800"/>
                          </a:lnTo>
                          <a:lnTo>
                            <a:pt x="1238250" y="396875"/>
                          </a:lnTo>
                          <a:lnTo>
                            <a:pt x="1239838" y="376238"/>
                          </a:lnTo>
                          <a:lnTo>
                            <a:pt x="1241425" y="295275"/>
                          </a:lnTo>
                          <a:lnTo>
                            <a:pt x="1217613" y="241300"/>
                          </a:lnTo>
                          <a:lnTo>
                            <a:pt x="1146175" y="180975"/>
                          </a:lnTo>
                          <a:lnTo>
                            <a:pt x="1074738" y="141288"/>
                          </a:lnTo>
                          <a:lnTo>
                            <a:pt x="989013" y="85725"/>
                          </a:lnTo>
                          <a:lnTo>
                            <a:pt x="882650" y="55563"/>
                          </a:lnTo>
                          <a:lnTo>
                            <a:pt x="796925" y="31750"/>
                          </a:lnTo>
                          <a:lnTo>
                            <a:pt x="708025" y="12700"/>
                          </a:lnTo>
                          <a:lnTo>
                            <a:pt x="671513" y="6350"/>
                          </a:lnTo>
                          <a:lnTo>
                            <a:pt x="639763" y="6350"/>
                          </a:lnTo>
                          <a:cubicBezTo>
                            <a:pt x="623361" y="4710"/>
                            <a:pt x="629206" y="4763"/>
                            <a:pt x="622300" y="4763"/>
                          </a:cubicBezTo>
                          <a:lnTo>
                            <a:pt x="612775" y="3175"/>
                          </a:lnTo>
                          <a:lnTo>
                            <a:pt x="588963" y="0"/>
                          </a:lnTo>
                          <a:lnTo>
                            <a:pt x="560388" y="1588"/>
                          </a:lnTo>
                          <a:lnTo>
                            <a:pt x="538163" y="3175"/>
                          </a:lnTo>
                          <a:lnTo>
                            <a:pt x="520700" y="6350"/>
                          </a:lnTo>
                          <a:lnTo>
                            <a:pt x="501650" y="12700"/>
                          </a:lnTo>
                          <a:lnTo>
                            <a:pt x="485775" y="14288"/>
                          </a:lnTo>
                          <a:lnTo>
                            <a:pt x="466725" y="19050"/>
                          </a:lnTo>
                          <a:lnTo>
                            <a:pt x="454025" y="23813"/>
                          </a:lnTo>
                          <a:lnTo>
                            <a:pt x="454025" y="23813"/>
                          </a:lnTo>
                          <a:lnTo>
                            <a:pt x="439738" y="26988"/>
                          </a:lnTo>
                          <a:lnTo>
                            <a:pt x="415925" y="31750"/>
                          </a:lnTo>
                          <a:lnTo>
                            <a:pt x="406400" y="38100"/>
                          </a:lnTo>
                          <a:lnTo>
                            <a:pt x="388938" y="46038"/>
                          </a:lnTo>
                          <a:lnTo>
                            <a:pt x="371475" y="52388"/>
                          </a:lnTo>
                          <a:lnTo>
                            <a:pt x="352425" y="63500"/>
                          </a:lnTo>
                          <a:lnTo>
                            <a:pt x="338138" y="69850"/>
                          </a:lnTo>
                          <a:lnTo>
                            <a:pt x="328613" y="74613"/>
                          </a:lnTo>
                          <a:lnTo>
                            <a:pt x="309563" y="82550"/>
                          </a:lnTo>
                          <a:lnTo>
                            <a:pt x="296863" y="87313"/>
                          </a:lnTo>
                          <a:lnTo>
                            <a:pt x="296863" y="87313"/>
                          </a:lnTo>
                          <a:lnTo>
                            <a:pt x="280988" y="95250"/>
                          </a:lnTo>
                          <a:lnTo>
                            <a:pt x="273050" y="100013"/>
                          </a:lnTo>
                          <a:lnTo>
                            <a:pt x="261938" y="107950"/>
                          </a:lnTo>
                          <a:lnTo>
                            <a:pt x="246063" y="120650"/>
                          </a:lnTo>
                          <a:lnTo>
                            <a:pt x="233363" y="130175"/>
                          </a:lnTo>
                          <a:lnTo>
                            <a:pt x="220663" y="144463"/>
                          </a:lnTo>
                          <a:lnTo>
                            <a:pt x="211138" y="152400"/>
                          </a:lnTo>
                          <a:lnTo>
                            <a:pt x="196850" y="163513"/>
                          </a:lnTo>
                          <a:lnTo>
                            <a:pt x="179388" y="179388"/>
                          </a:lnTo>
                          <a:lnTo>
                            <a:pt x="166688" y="195263"/>
                          </a:lnTo>
                          <a:lnTo>
                            <a:pt x="149225" y="207963"/>
                          </a:lnTo>
                          <a:lnTo>
                            <a:pt x="141288" y="219075"/>
                          </a:lnTo>
                          <a:lnTo>
                            <a:pt x="131763" y="233363"/>
                          </a:lnTo>
                          <a:lnTo>
                            <a:pt x="115888" y="250825"/>
                          </a:lnTo>
                          <a:cubicBezTo>
                            <a:pt x="107643" y="262368"/>
                            <a:pt x="107950" y="257386"/>
                            <a:pt x="107950" y="263525"/>
                          </a:cubicBezTo>
                          <a:lnTo>
                            <a:pt x="98425" y="274638"/>
                          </a:lnTo>
                          <a:lnTo>
                            <a:pt x="88900" y="292100"/>
                          </a:lnTo>
                          <a:lnTo>
                            <a:pt x="76200" y="312738"/>
                          </a:lnTo>
                          <a:lnTo>
                            <a:pt x="66675" y="336550"/>
                          </a:lnTo>
                          <a:lnTo>
                            <a:pt x="60325" y="349250"/>
                          </a:lnTo>
                          <a:lnTo>
                            <a:pt x="53975" y="361950"/>
                          </a:lnTo>
                          <a:lnTo>
                            <a:pt x="49213" y="376238"/>
                          </a:lnTo>
                          <a:lnTo>
                            <a:pt x="36513" y="396875"/>
                          </a:lnTo>
                          <a:lnTo>
                            <a:pt x="28575" y="411163"/>
                          </a:lnTo>
                          <a:lnTo>
                            <a:pt x="19050" y="422275"/>
                          </a:lnTo>
                          <a:cubicBezTo>
                            <a:pt x="12463" y="435448"/>
                            <a:pt x="12700" y="430242"/>
                            <a:pt x="12700" y="436563"/>
                          </a:cubicBezTo>
                          <a:lnTo>
                            <a:pt x="9525" y="442913"/>
                          </a:lnTo>
                          <a:lnTo>
                            <a:pt x="4763" y="466725"/>
                          </a:lnTo>
                          <a:lnTo>
                            <a:pt x="0" y="485775"/>
                          </a:lnTo>
                          <a:lnTo>
                            <a:pt x="0" y="512763"/>
                          </a:lnTo>
                          <a:lnTo>
                            <a:pt x="1588" y="519113"/>
                          </a:lnTo>
                          <a:lnTo>
                            <a:pt x="6350" y="538163"/>
                          </a:lnTo>
                          <a:lnTo>
                            <a:pt x="7938" y="554038"/>
                          </a:lnTo>
                          <a:lnTo>
                            <a:pt x="15875" y="577850"/>
                          </a:lnTo>
                          <a:lnTo>
                            <a:pt x="28575" y="601663"/>
                          </a:lnTo>
                          <a:lnTo>
                            <a:pt x="31750" y="627063"/>
                          </a:lnTo>
                          <a:lnTo>
                            <a:pt x="38100" y="652463"/>
                          </a:lnTo>
                          <a:lnTo>
                            <a:pt x="46038" y="666750"/>
                          </a:lnTo>
                          <a:lnTo>
                            <a:pt x="63500" y="682625"/>
                          </a:lnTo>
                          <a:lnTo>
                            <a:pt x="107950" y="728663"/>
                          </a:lnTo>
                          <a:lnTo>
                            <a:pt x="123825" y="747713"/>
                          </a:lnTo>
                          <a:lnTo>
                            <a:pt x="173038" y="771525"/>
                          </a:lnTo>
                          <a:lnTo>
                            <a:pt x="220663" y="800100"/>
                          </a:lnTo>
                          <a:lnTo>
                            <a:pt x="319088" y="830263"/>
                          </a:lnTo>
                          <a:lnTo>
                            <a:pt x="373063" y="850900"/>
                          </a:lnTo>
                          <a:lnTo>
                            <a:pt x="449263" y="876300"/>
                          </a:lnTo>
                          <a:lnTo>
                            <a:pt x="538163" y="904875"/>
                          </a:lnTo>
                          <a:lnTo>
                            <a:pt x="614363" y="922338"/>
                          </a:lnTo>
                          <a:lnTo>
                            <a:pt x="660400" y="933450"/>
                          </a:lnTo>
                          <a:lnTo>
                            <a:pt x="714375" y="933450"/>
                          </a:lnTo>
                          <a:lnTo>
                            <a:pt x="792163" y="901700"/>
                          </a:lnTo>
                          <a:lnTo>
                            <a:pt x="857250" y="885825"/>
                          </a:lnTo>
                          <a:lnTo>
                            <a:pt x="923925" y="866775"/>
                          </a:lnTo>
                          <a:lnTo>
                            <a:pt x="1001713" y="841375"/>
                          </a:lnTo>
                          <a:lnTo>
                            <a:pt x="1041400" y="822325"/>
                          </a:lnTo>
                          <a:lnTo>
                            <a:pt x="1074738" y="804863"/>
                          </a:lnTo>
                          <a:lnTo>
                            <a:pt x="1114425" y="774700"/>
                          </a:lnTo>
                          <a:lnTo>
                            <a:pt x="1138238" y="730250"/>
                          </a:lnTo>
                          <a:lnTo>
                            <a:pt x="1154113" y="687388"/>
                          </a:lnTo>
                          <a:cubicBezTo>
                            <a:pt x="1159290" y="673580"/>
                            <a:pt x="1156853" y="678732"/>
                            <a:pt x="1160463" y="671513"/>
                          </a:cubicBezTo>
                          <a:lnTo>
                            <a:pt x="1176338" y="638175"/>
                          </a:lnTo>
                          <a:lnTo>
                            <a:pt x="1193800" y="611188"/>
                          </a:lnTo>
                          <a:lnTo>
                            <a:pt x="1209675" y="581025"/>
                          </a:lnTo>
                          <a:lnTo>
                            <a:pt x="1233488" y="563563"/>
                          </a:lnTo>
                          <a:lnTo>
                            <a:pt x="1274763" y="558800"/>
                          </a:lnTo>
                          <a:lnTo>
                            <a:pt x="1289050" y="558800"/>
                          </a:lnTo>
                          <a:lnTo>
                            <a:pt x="1333500" y="561975"/>
                          </a:lnTo>
                          <a:cubicBezTo>
                            <a:pt x="1352954" y="566298"/>
                            <a:pt x="1342909" y="565150"/>
                            <a:pt x="1363663" y="565150"/>
                          </a:cubicBezTo>
                          <a:lnTo>
                            <a:pt x="1387475" y="573088"/>
                          </a:lnTo>
                          <a:cubicBezTo>
                            <a:pt x="1393296" y="574146"/>
                            <a:pt x="1399153" y="575023"/>
                            <a:pt x="1404938" y="576263"/>
                          </a:cubicBezTo>
                          <a:cubicBezTo>
                            <a:pt x="1406574" y="576614"/>
                            <a:pt x="1408037" y="577665"/>
                            <a:pt x="1409700" y="577850"/>
                          </a:cubicBezTo>
                          <a:cubicBezTo>
                            <a:pt x="1412856" y="578201"/>
                            <a:pt x="1416050" y="577850"/>
                            <a:pt x="1419225" y="577850"/>
                          </a:cubicBezTo>
                          <a:lnTo>
                            <a:pt x="1446213" y="587375"/>
                          </a:lnTo>
                          <a:cubicBezTo>
                            <a:pt x="1462050" y="590894"/>
                            <a:pt x="1455621" y="590550"/>
                            <a:pt x="1465263" y="590550"/>
                          </a:cubicBezTo>
                          <a:lnTo>
                            <a:pt x="1485900" y="596900"/>
                          </a:lnTo>
                          <a:lnTo>
                            <a:pt x="1500188" y="600075"/>
                          </a:lnTo>
                          <a:lnTo>
                            <a:pt x="1514475" y="603250"/>
                          </a:lnTo>
                          <a:cubicBezTo>
                            <a:pt x="1519238" y="604308"/>
                            <a:pt x="1524100" y="604990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lnTo>
                            <a:pt x="1555750" y="614363"/>
                          </a:lnTo>
                          <a:lnTo>
                            <a:pt x="1570038" y="615950"/>
                          </a:lnTo>
                          <a:lnTo>
                            <a:pt x="1581150" y="620713"/>
                          </a:lnTo>
                          <a:cubicBezTo>
                            <a:pt x="1596988" y="624232"/>
                            <a:pt x="1590559" y="623888"/>
                            <a:pt x="1600200" y="623888"/>
                          </a:cubicBezTo>
                          <a:lnTo>
                            <a:pt x="1604963" y="627063"/>
                          </a:lnTo>
                          <a:lnTo>
                            <a:pt x="1620838" y="633413"/>
                          </a:lnTo>
                          <a:lnTo>
                            <a:pt x="1620838" y="619125"/>
                          </a:lnTo>
                          <a:lnTo>
                            <a:pt x="1616075" y="598488"/>
                          </a:lnTo>
                          <a:lnTo>
                            <a:pt x="1608138" y="587375"/>
                          </a:lnTo>
                          <a:lnTo>
                            <a:pt x="1600200" y="579438"/>
                          </a:lnTo>
                          <a:lnTo>
                            <a:pt x="1589088" y="563563"/>
                          </a:lnTo>
                          <a:lnTo>
                            <a:pt x="1531938" y="5222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E54E875-9CD8-493A-A5D6-7AA447592F81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 fill="none" extrusionOk="0">
                  <a:moveTo>
                    <a:pt x="0" y="371475"/>
                  </a:moveTo>
                  <a:cubicBezTo>
                    <a:pt x="40570" y="375960"/>
                    <a:pt x="55087" y="380161"/>
                    <a:pt x="85725" y="379413"/>
                  </a:cubicBezTo>
                  <a:cubicBezTo>
                    <a:pt x="101057" y="380270"/>
                    <a:pt x="128154" y="380544"/>
                    <a:pt x="133350" y="384175"/>
                  </a:cubicBezTo>
                  <a:cubicBezTo>
                    <a:pt x="155358" y="385299"/>
                    <a:pt x="177459" y="380061"/>
                    <a:pt x="187325" y="379413"/>
                  </a:cubicBezTo>
                  <a:cubicBezTo>
                    <a:pt x="199338" y="370334"/>
                    <a:pt x="209995" y="368563"/>
                    <a:pt x="222250" y="363538"/>
                  </a:cubicBezTo>
                  <a:cubicBezTo>
                    <a:pt x="227580" y="362226"/>
                    <a:pt x="232590" y="357814"/>
                    <a:pt x="234950" y="357188"/>
                  </a:cubicBezTo>
                  <a:cubicBezTo>
                    <a:pt x="245277" y="356824"/>
                    <a:pt x="260010" y="346038"/>
                    <a:pt x="274638" y="341313"/>
                  </a:cubicBezTo>
                  <a:cubicBezTo>
                    <a:pt x="279774" y="338712"/>
                    <a:pt x="288647" y="334999"/>
                    <a:pt x="300038" y="328613"/>
                  </a:cubicBezTo>
                  <a:cubicBezTo>
                    <a:pt x="306927" y="326104"/>
                    <a:pt x="310991" y="320669"/>
                    <a:pt x="315913" y="319088"/>
                  </a:cubicBezTo>
                  <a:cubicBezTo>
                    <a:pt x="322994" y="315839"/>
                    <a:pt x="329346" y="310551"/>
                    <a:pt x="334963" y="307975"/>
                  </a:cubicBezTo>
                  <a:cubicBezTo>
                    <a:pt x="339800" y="304826"/>
                    <a:pt x="345042" y="301693"/>
                    <a:pt x="347663" y="301625"/>
                  </a:cubicBezTo>
                  <a:cubicBezTo>
                    <a:pt x="354577" y="295741"/>
                    <a:pt x="361191" y="292841"/>
                    <a:pt x="365125" y="288925"/>
                  </a:cubicBezTo>
                  <a:cubicBezTo>
                    <a:pt x="392601" y="258873"/>
                    <a:pt x="392711" y="241446"/>
                    <a:pt x="415925" y="215900"/>
                  </a:cubicBezTo>
                  <a:cubicBezTo>
                    <a:pt x="420638" y="210706"/>
                    <a:pt x="431246" y="202504"/>
                    <a:pt x="433388" y="200025"/>
                  </a:cubicBezTo>
                  <a:cubicBezTo>
                    <a:pt x="441426" y="189885"/>
                    <a:pt x="447094" y="179690"/>
                    <a:pt x="454025" y="174625"/>
                  </a:cubicBezTo>
                  <a:cubicBezTo>
                    <a:pt x="461460" y="163775"/>
                    <a:pt x="465412" y="157205"/>
                    <a:pt x="468313" y="152400"/>
                  </a:cubicBezTo>
                  <a:cubicBezTo>
                    <a:pt x="472110" y="152254"/>
                    <a:pt x="483109" y="138784"/>
                    <a:pt x="488950" y="134938"/>
                  </a:cubicBezTo>
                  <a:cubicBezTo>
                    <a:pt x="507016" y="129819"/>
                    <a:pt x="511149" y="127904"/>
                    <a:pt x="527050" y="127000"/>
                  </a:cubicBezTo>
                  <a:cubicBezTo>
                    <a:pt x="530366" y="126460"/>
                    <a:pt x="536728" y="127071"/>
                    <a:pt x="541338" y="125413"/>
                  </a:cubicBezTo>
                  <a:cubicBezTo>
                    <a:pt x="551074" y="129638"/>
                    <a:pt x="586095" y="123510"/>
                    <a:pt x="600075" y="125413"/>
                  </a:cubicBezTo>
                  <a:cubicBezTo>
                    <a:pt x="618922" y="126219"/>
                    <a:pt x="638396" y="124964"/>
                    <a:pt x="650875" y="125413"/>
                  </a:cubicBezTo>
                  <a:cubicBezTo>
                    <a:pt x="660067" y="122426"/>
                    <a:pt x="684124" y="125102"/>
                    <a:pt x="696913" y="123825"/>
                  </a:cubicBezTo>
                  <a:cubicBezTo>
                    <a:pt x="704944" y="121462"/>
                    <a:pt x="740165" y="127221"/>
                    <a:pt x="754063" y="127000"/>
                  </a:cubicBezTo>
                  <a:cubicBezTo>
                    <a:pt x="765153" y="127177"/>
                    <a:pt x="781504" y="132066"/>
                    <a:pt x="792163" y="131763"/>
                  </a:cubicBezTo>
                  <a:cubicBezTo>
                    <a:pt x="798198" y="130815"/>
                    <a:pt x="815231" y="132922"/>
                    <a:pt x="833438" y="131763"/>
                  </a:cubicBezTo>
                  <a:cubicBezTo>
                    <a:pt x="848905" y="133222"/>
                    <a:pt x="862480" y="135836"/>
                    <a:pt x="868363" y="133350"/>
                  </a:cubicBezTo>
                  <a:cubicBezTo>
                    <a:pt x="882993" y="123894"/>
                    <a:pt x="880715" y="119228"/>
                    <a:pt x="893763" y="109538"/>
                  </a:cubicBezTo>
                  <a:cubicBezTo>
                    <a:pt x="896453" y="108075"/>
                    <a:pt x="904325" y="95095"/>
                    <a:pt x="908050" y="90488"/>
                  </a:cubicBezTo>
                  <a:cubicBezTo>
                    <a:pt x="903837" y="85914"/>
                    <a:pt x="899597" y="76018"/>
                    <a:pt x="896938" y="73025"/>
                  </a:cubicBezTo>
                  <a:cubicBezTo>
                    <a:pt x="893719" y="69199"/>
                    <a:pt x="892358" y="67114"/>
                    <a:pt x="889000" y="65088"/>
                  </a:cubicBezTo>
                  <a:cubicBezTo>
                    <a:pt x="823555" y="39842"/>
                    <a:pt x="700986" y="33318"/>
                    <a:pt x="660400" y="14288"/>
                  </a:cubicBezTo>
                  <a:cubicBezTo>
                    <a:pt x="625665" y="14906"/>
                    <a:pt x="598530" y="4584"/>
                    <a:pt x="590550" y="4763"/>
                  </a:cubicBezTo>
                  <a:cubicBezTo>
                    <a:pt x="586475" y="3920"/>
                    <a:pt x="576976" y="756"/>
                    <a:pt x="574675" y="0"/>
                  </a:cubicBezTo>
                  <a:cubicBezTo>
                    <a:pt x="560433" y="-3590"/>
                    <a:pt x="533717" y="1349"/>
                    <a:pt x="527050" y="0"/>
                  </a:cubicBezTo>
                  <a:cubicBezTo>
                    <a:pt x="508684" y="10223"/>
                    <a:pt x="504279" y="9727"/>
                    <a:pt x="484188" y="15875"/>
                  </a:cubicBezTo>
                  <a:cubicBezTo>
                    <a:pt x="474946" y="24845"/>
                    <a:pt x="461908" y="42740"/>
                    <a:pt x="452438" y="55563"/>
                  </a:cubicBezTo>
                  <a:cubicBezTo>
                    <a:pt x="439878" y="98484"/>
                    <a:pt x="434072" y="112574"/>
                    <a:pt x="414338" y="155575"/>
                  </a:cubicBezTo>
                  <a:cubicBezTo>
                    <a:pt x="408376" y="163465"/>
                    <a:pt x="392615" y="191753"/>
                    <a:pt x="384175" y="212725"/>
                  </a:cubicBezTo>
                  <a:cubicBezTo>
                    <a:pt x="357808" y="227493"/>
                    <a:pt x="326938" y="252748"/>
                    <a:pt x="319088" y="255588"/>
                  </a:cubicBezTo>
                  <a:cubicBezTo>
                    <a:pt x="280243" y="262798"/>
                    <a:pt x="247320" y="281433"/>
                    <a:pt x="198438" y="304800"/>
                  </a:cubicBezTo>
                  <a:cubicBezTo>
                    <a:pt x="163777" y="314738"/>
                    <a:pt x="18120" y="349888"/>
                    <a:pt x="0" y="371475"/>
                  </a:cubicBezTo>
                  <a:close/>
                </a:path>
                <a:path w="908050" h="384175" stroke="0" extrusionOk="0">
                  <a:moveTo>
                    <a:pt x="0" y="371475"/>
                  </a:moveTo>
                  <a:cubicBezTo>
                    <a:pt x="13604" y="376688"/>
                    <a:pt x="63328" y="370081"/>
                    <a:pt x="85725" y="379413"/>
                  </a:cubicBezTo>
                  <a:cubicBezTo>
                    <a:pt x="98336" y="380829"/>
                    <a:pt x="119298" y="386481"/>
                    <a:pt x="133350" y="384175"/>
                  </a:cubicBezTo>
                  <a:cubicBezTo>
                    <a:pt x="157458" y="384854"/>
                    <a:pt x="163983" y="383477"/>
                    <a:pt x="187325" y="379413"/>
                  </a:cubicBezTo>
                  <a:cubicBezTo>
                    <a:pt x="202837" y="374822"/>
                    <a:pt x="217804" y="363695"/>
                    <a:pt x="222250" y="363538"/>
                  </a:cubicBezTo>
                  <a:cubicBezTo>
                    <a:pt x="226090" y="361626"/>
                    <a:pt x="231018" y="358181"/>
                    <a:pt x="234950" y="357188"/>
                  </a:cubicBezTo>
                  <a:cubicBezTo>
                    <a:pt x="240500" y="357829"/>
                    <a:pt x="268601" y="339599"/>
                    <a:pt x="274638" y="341313"/>
                  </a:cubicBezTo>
                  <a:cubicBezTo>
                    <a:pt x="285410" y="333965"/>
                    <a:pt x="288272" y="335937"/>
                    <a:pt x="300038" y="328613"/>
                  </a:cubicBezTo>
                  <a:cubicBezTo>
                    <a:pt x="302124" y="327675"/>
                    <a:pt x="310253" y="320576"/>
                    <a:pt x="315913" y="319088"/>
                  </a:cubicBezTo>
                  <a:cubicBezTo>
                    <a:pt x="321793" y="314761"/>
                    <a:pt x="326816" y="312461"/>
                    <a:pt x="334963" y="307975"/>
                  </a:cubicBezTo>
                  <a:cubicBezTo>
                    <a:pt x="340168" y="306246"/>
                    <a:pt x="343966" y="304516"/>
                    <a:pt x="347663" y="301625"/>
                  </a:cubicBezTo>
                  <a:cubicBezTo>
                    <a:pt x="355236" y="294055"/>
                    <a:pt x="356655" y="293174"/>
                    <a:pt x="365125" y="288925"/>
                  </a:cubicBezTo>
                  <a:cubicBezTo>
                    <a:pt x="381164" y="253479"/>
                    <a:pt x="392099" y="244655"/>
                    <a:pt x="415925" y="215900"/>
                  </a:cubicBezTo>
                  <a:cubicBezTo>
                    <a:pt x="424522" y="210837"/>
                    <a:pt x="431377" y="204057"/>
                    <a:pt x="433388" y="200025"/>
                  </a:cubicBezTo>
                  <a:cubicBezTo>
                    <a:pt x="435662" y="197241"/>
                    <a:pt x="444180" y="183122"/>
                    <a:pt x="454025" y="174625"/>
                  </a:cubicBezTo>
                  <a:cubicBezTo>
                    <a:pt x="458981" y="162532"/>
                    <a:pt x="464153" y="157188"/>
                    <a:pt x="468313" y="152400"/>
                  </a:cubicBezTo>
                  <a:cubicBezTo>
                    <a:pt x="472593" y="150746"/>
                    <a:pt x="481605" y="140749"/>
                    <a:pt x="488950" y="134938"/>
                  </a:cubicBezTo>
                  <a:cubicBezTo>
                    <a:pt x="506185" y="130111"/>
                    <a:pt x="511594" y="130246"/>
                    <a:pt x="527050" y="127000"/>
                  </a:cubicBezTo>
                  <a:cubicBezTo>
                    <a:pt x="528952" y="125688"/>
                    <a:pt x="540047" y="126852"/>
                    <a:pt x="541338" y="125413"/>
                  </a:cubicBezTo>
                  <a:cubicBezTo>
                    <a:pt x="564521" y="128269"/>
                    <a:pt x="591535" y="127021"/>
                    <a:pt x="600075" y="125413"/>
                  </a:cubicBezTo>
                  <a:cubicBezTo>
                    <a:pt x="609939" y="129183"/>
                    <a:pt x="634950" y="124866"/>
                    <a:pt x="650875" y="125413"/>
                  </a:cubicBezTo>
                  <a:cubicBezTo>
                    <a:pt x="666181" y="124915"/>
                    <a:pt x="681099" y="121387"/>
                    <a:pt x="696913" y="123825"/>
                  </a:cubicBezTo>
                  <a:cubicBezTo>
                    <a:pt x="710727" y="120194"/>
                    <a:pt x="729376" y="123719"/>
                    <a:pt x="754063" y="127000"/>
                  </a:cubicBezTo>
                  <a:cubicBezTo>
                    <a:pt x="767771" y="128352"/>
                    <a:pt x="787232" y="133218"/>
                    <a:pt x="792163" y="131763"/>
                  </a:cubicBezTo>
                  <a:cubicBezTo>
                    <a:pt x="796474" y="134306"/>
                    <a:pt x="823261" y="130481"/>
                    <a:pt x="833438" y="131763"/>
                  </a:cubicBezTo>
                  <a:cubicBezTo>
                    <a:pt x="837987" y="132489"/>
                    <a:pt x="856895" y="130814"/>
                    <a:pt x="868363" y="133350"/>
                  </a:cubicBezTo>
                  <a:cubicBezTo>
                    <a:pt x="874614" y="128327"/>
                    <a:pt x="890865" y="112029"/>
                    <a:pt x="893763" y="109538"/>
                  </a:cubicBezTo>
                  <a:cubicBezTo>
                    <a:pt x="900350" y="102496"/>
                    <a:pt x="902608" y="94548"/>
                    <a:pt x="908050" y="90488"/>
                  </a:cubicBezTo>
                  <a:cubicBezTo>
                    <a:pt x="904446" y="81975"/>
                    <a:pt x="899354" y="77159"/>
                    <a:pt x="896938" y="73025"/>
                  </a:cubicBezTo>
                  <a:cubicBezTo>
                    <a:pt x="895028" y="70793"/>
                    <a:pt x="890880" y="66933"/>
                    <a:pt x="889000" y="65088"/>
                  </a:cubicBezTo>
                  <a:cubicBezTo>
                    <a:pt x="840322" y="42373"/>
                    <a:pt x="736012" y="45881"/>
                    <a:pt x="660400" y="14288"/>
                  </a:cubicBezTo>
                  <a:cubicBezTo>
                    <a:pt x="633118" y="16099"/>
                    <a:pt x="600763" y="2285"/>
                    <a:pt x="590550" y="4763"/>
                  </a:cubicBezTo>
                  <a:cubicBezTo>
                    <a:pt x="586447" y="2490"/>
                    <a:pt x="579374" y="1157"/>
                    <a:pt x="574675" y="0"/>
                  </a:cubicBezTo>
                  <a:cubicBezTo>
                    <a:pt x="564922" y="-2012"/>
                    <a:pt x="537553" y="3816"/>
                    <a:pt x="527050" y="0"/>
                  </a:cubicBezTo>
                  <a:cubicBezTo>
                    <a:pt x="511171" y="3227"/>
                    <a:pt x="504428" y="11473"/>
                    <a:pt x="484188" y="15875"/>
                  </a:cubicBezTo>
                  <a:cubicBezTo>
                    <a:pt x="474933" y="32146"/>
                    <a:pt x="456842" y="51268"/>
                    <a:pt x="452438" y="55563"/>
                  </a:cubicBezTo>
                  <a:cubicBezTo>
                    <a:pt x="439244" y="91032"/>
                    <a:pt x="413741" y="141532"/>
                    <a:pt x="414338" y="155575"/>
                  </a:cubicBezTo>
                  <a:cubicBezTo>
                    <a:pt x="415588" y="165632"/>
                    <a:pt x="393819" y="195479"/>
                    <a:pt x="384175" y="212725"/>
                  </a:cubicBezTo>
                  <a:cubicBezTo>
                    <a:pt x="362994" y="229126"/>
                    <a:pt x="334526" y="244632"/>
                    <a:pt x="319088" y="255588"/>
                  </a:cubicBezTo>
                  <a:cubicBezTo>
                    <a:pt x="279189" y="261048"/>
                    <a:pt x="241854" y="282682"/>
                    <a:pt x="198438" y="304800"/>
                  </a:cubicBezTo>
                  <a:cubicBezTo>
                    <a:pt x="174760" y="331570"/>
                    <a:pt x="29871" y="373204"/>
                    <a:pt x="0" y="3714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>
                          <a:moveTo>
                            <a:pt x="0" y="371475"/>
                          </a:moveTo>
                          <a:lnTo>
                            <a:pt x="85725" y="379413"/>
                          </a:lnTo>
                          <a:lnTo>
                            <a:pt x="133350" y="384175"/>
                          </a:lnTo>
                          <a:lnTo>
                            <a:pt x="187325" y="379413"/>
                          </a:lnTo>
                          <a:lnTo>
                            <a:pt x="222250" y="363538"/>
                          </a:lnTo>
                          <a:lnTo>
                            <a:pt x="234950" y="357188"/>
                          </a:lnTo>
                          <a:lnTo>
                            <a:pt x="274638" y="341313"/>
                          </a:lnTo>
                          <a:lnTo>
                            <a:pt x="300038" y="328613"/>
                          </a:lnTo>
                          <a:lnTo>
                            <a:pt x="315913" y="319088"/>
                          </a:lnTo>
                          <a:lnTo>
                            <a:pt x="334963" y="307975"/>
                          </a:lnTo>
                          <a:lnTo>
                            <a:pt x="347663" y="301625"/>
                          </a:lnTo>
                          <a:lnTo>
                            <a:pt x="365125" y="288925"/>
                          </a:lnTo>
                          <a:lnTo>
                            <a:pt x="415925" y="215900"/>
                          </a:lnTo>
                          <a:lnTo>
                            <a:pt x="433388" y="200025"/>
                          </a:lnTo>
                          <a:lnTo>
                            <a:pt x="454025" y="174625"/>
                          </a:lnTo>
                          <a:lnTo>
                            <a:pt x="468313" y="152400"/>
                          </a:lnTo>
                          <a:lnTo>
                            <a:pt x="488950" y="134938"/>
                          </a:lnTo>
                          <a:lnTo>
                            <a:pt x="527050" y="127000"/>
                          </a:lnTo>
                          <a:lnTo>
                            <a:pt x="541338" y="125413"/>
                          </a:lnTo>
                          <a:lnTo>
                            <a:pt x="600075" y="125413"/>
                          </a:lnTo>
                          <a:lnTo>
                            <a:pt x="650875" y="125413"/>
                          </a:lnTo>
                          <a:lnTo>
                            <a:pt x="696913" y="123825"/>
                          </a:lnTo>
                          <a:lnTo>
                            <a:pt x="754063" y="127000"/>
                          </a:lnTo>
                          <a:lnTo>
                            <a:pt x="792163" y="131763"/>
                          </a:lnTo>
                          <a:lnTo>
                            <a:pt x="833438" y="131763"/>
                          </a:lnTo>
                          <a:lnTo>
                            <a:pt x="868363" y="133350"/>
                          </a:lnTo>
                          <a:lnTo>
                            <a:pt x="893763" y="109538"/>
                          </a:lnTo>
                          <a:lnTo>
                            <a:pt x="908050" y="90488"/>
                          </a:lnTo>
                          <a:lnTo>
                            <a:pt x="896938" y="73025"/>
                          </a:lnTo>
                          <a:lnTo>
                            <a:pt x="889000" y="65088"/>
                          </a:lnTo>
                          <a:lnTo>
                            <a:pt x="660400" y="14288"/>
                          </a:lnTo>
                          <a:lnTo>
                            <a:pt x="590550" y="4763"/>
                          </a:lnTo>
                          <a:lnTo>
                            <a:pt x="574675" y="0"/>
                          </a:lnTo>
                          <a:lnTo>
                            <a:pt x="527050" y="0"/>
                          </a:lnTo>
                          <a:lnTo>
                            <a:pt x="484188" y="15875"/>
                          </a:lnTo>
                          <a:lnTo>
                            <a:pt x="452438" y="55563"/>
                          </a:lnTo>
                          <a:lnTo>
                            <a:pt x="414338" y="155575"/>
                          </a:lnTo>
                          <a:lnTo>
                            <a:pt x="384175" y="212725"/>
                          </a:lnTo>
                          <a:lnTo>
                            <a:pt x="319088" y="255588"/>
                          </a:lnTo>
                          <a:lnTo>
                            <a:pt x="198438" y="304800"/>
                          </a:lnTo>
                          <a:lnTo>
                            <a:pt x="0" y="3714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6FABB1-71C0-4E58-BF3D-AB934D304601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 fill="none" extrusionOk="0">
                  <a:moveTo>
                    <a:pt x="1517650" y="0"/>
                  </a:moveTo>
                  <a:cubicBezTo>
                    <a:pt x="1460920" y="62299"/>
                    <a:pt x="1436542" y="48491"/>
                    <a:pt x="1379538" y="115888"/>
                  </a:cubicBezTo>
                  <a:cubicBezTo>
                    <a:pt x="1359721" y="139571"/>
                    <a:pt x="1294205" y="201097"/>
                    <a:pt x="1227138" y="238125"/>
                  </a:cubicBezTo>
                  <a:cubicBezTo>
                    <a:pt x="1207619" y="260088"/>
                    <a:pt x="1150926" y="286888"/>
                    <a:pt x="1109663" y="336550"/>
                  </a:cubicBezTo>
                  <a:cubicBezTo>
                    <a:pt x="1059498" y="380969"/>
                    <a:pt x="1022698" y="388376"/>
                    <a:pt x="996950" y="414338"/>
                  </a:cubicBezTo>
                  <a:cubicBezTo>
                    <a:pt x="974269" y="424427"/>
                    <a:pt x="967209" y="433405"/>
                    <a:pt x="952500" y="439738"/>
                  </a:cubicBezTo>
                  <a:cubicBezTo>
                    <a:pt x="936535" y="442141"/>
                    <a:pt x="899843" y="447625"/>
                    <a:pt x="879475" y="444500"/>
                  </a:cubicBezTo>
                  <a:cubicBezTo>
                    <a:pt x="852638" y="443522"/>
                    <a:pt x="831241" y="446846"/>
                    <a:pt x="815975" y="441325"/>
                  </a:cubicBezTo>
                  <a:cubicBezTo>
                    <a:pt x="796213" y="435983"/>
                    <a:pt x="763901" y="436303"/>
                    <a:pt x="757238" y="436563"/>
                  </a:cubicBezTo>
                  <a:cubicBezTo>
                    <a:pt x="742828" y="434565"/>
                    <a:pt x="712978" y="433610"/>
                    <a:pt x="706438" y="434975"/>
                  </a:cubicBezTo>
                  <a:cubicBezTo>
                    <a:pt x="688531" y="437867"/>
                    <a:pt x="679137" y="437174"/>
                    <a:pt x="657225" y="434975"/>
                  </a:cubicBezTo>
                  <a:cubicBezTo>
                    <a:pt x="638782" y="436228"/>
                    <a:pt x="619391" y="440824"/>
                    <a:pt x="612775" y="441325"/>
                  </a:cubicBezTo>
                  <a:cubicBezTo>
                    <a:pt x="603411" y="440757"/>
                    <a:pt x="580261" y="444601"/>
                    <a:pt x="569913" y="449263"/>
                  </a:cubicBezTo>
                  <a:cubicBezTo>
                    <a:pt x="556573" y="457925"/>
                    <a:pt x="528177" y="462730"/>
                    <a:pt x="519113" y="465138"/>
                  </a:cubicBezTo>
                  <a:cubicBezTo>
                    <a:pt x="502447" y="472533"/>
                    <a:pt x="468173" y="491097"/>
                    <a:pt x="458788" y="488950"/>
                  </a:cubicBezTo>
                  <a:cubicBezTo>
                    <a:pt x="444081" y="488491"/>
                    <a:pt x="390123" y="523963"/>
                    <a:pt x="376238" y="536575"/>
                  </a:cubicBezTo>
                  <a:cubicBezTo>
                    <a:pt x="345876" y="547447"/>
                    <a:pt x="321121" y="577722"/>
                    <a:pt x="292100" y="595313"/>
                  </a:cubicBezTo>
                  <a:cubicBezTo>
                    <a:pt x="263995" y="619040"/>
                    <a:pt x="254786" y="629513"/>
                    <a:pt x="234950" y="647700"/>
                  </a:cubicBezTo>
                  <a:cubicBezTo>
                    <a:pt x="231569" y="652612"/>
                    <a:pt x="217869" y="658788"/>
                    <a:pt x="209550" y="666750"/>
                  </a:cubicBezTo>
                  <a:cubicBezTo>
                    <a:pt x="204249" y="675436"/>
                    <a:pt x="182003" y="691601"/>
                    <a:pt x="165100" y="698500"/>
                  </a:cubicBezTo>
                  <a:cubicBezTo>
                    <a:pt x="137869" y="719474"/>
                    <a:pt x="110836" y="750988"/>
                    <a:pt x="103188" y="769938"/>
                  </a:cubicBezTo>
                  <a:cubicBezTo>
                    <a:pt x="85643" y="801310"/>
                    <a:pt x="78030" y="818750"/>
                    <a:pt x="52388" y="860425"/>
                  </a:cubicBezTo>
                  <a:cubicBezTo>
                    <a:pt x="47798" y="898656"/>
                    <a:pt x="30470" y="915684"/>
                    <a:pt x="25400" y="960438"/>
                  </a:cubicBezTo>
                  <a:cubicBezTo>
                    <a:pt x="27507" y="988418"/>
                    <a:pt x="2052" y="1057628"/>
                    <a:pt x="0" y="1100138"/>
                  </a:cubicBezTo>
                  <a:cubicBezTo>
                    <a:pt x="1214" y="1107890"/>
                    <a:pt x="6376" y="1140379"/>
                    <a:pt x="6350" y="1158875"/>
                  </a:cubicBezTo>
                  <a:cubicBezTo>
                    <a:pt x="10271" y="1184490"/>
                    <a:pt x="4978" y="1222830"/>
                    <a:pt x="0" y="1235075"/>
                  </a:cubicBezTo>
                  <a:cubicBezTo>
                    <a:pt x="-1631" y="1259017"/>
                    <a:pt x="10875" y="1276162"/>
                    <a:pt x="15875" y="1316038"/>
                  </a:cubicBezTo>
                  <a:cubicBezTo>
                    <a:pt x="21831" y="1322444"/>
                    <a:pt x="24234" y="1352491"/>
                    <a:pt x="31750" y="1365250"/>
                  </a:cubicBezTo>
                  <a:cubicBezTo>
                    <a:pt x="41803" y="1386695"/>
                    <a:pt x="47822" y="1397786"/>
                    <a:pt x="50800" y="1414463"/>
                  </a:cubicBezTo>
                  <a:cubicBezTo>
                    <a:pt x="59800" y="1426630"/>
                    <a:pt x="63975" y="1462039"/>
                    <a:pt x="68263" y="1482725"/>
                  </a:cubicBezTo>
                  <a:cubicBezTo>
                    <a:pt x="86397" y="1504805"/>
                    <a:pt x="91478" y="1525983"/>
                    <a:pt x="107950" y="1541463"/>
                  </a:cubicBezTo>
                  <a:cubicBezTo>
                    <a:pt x="133123" y="1546141"/>
                    <a:pt x="186793" y="1601332"/>
                    <a:pt x="220663" y="1647825"/>
                  </a:cubicBezTo>
                  <a:cubicBezTo>
                    <a:pt x="234709" y="1661295"/>
                    <a:pt x="305444" y="1700646"/>
                    <a:pt x="327025" y="1719263"/>
                  </a:cubicBezTo>
                  <a:cubicBezTo>
                    <a:pt x="355084" y="1718809"/>
                    <a:pt x="431554" y="1765225"/>
                    <a:pt x="452438" y="1765300"/>
                  </a:cubicBezTo>
                  <a:cubicBezTo>
                    <a:pt x="524820" y="1771655"/>
                    <a:pt x="554198" y="1782684"/>
                    <a:pt x="596900" y="1785938"/>
                  </a:cubicBezTo>
                  <a:cubicBezTo>
                    <a:pt x="607141" y="1780705"/>
                    <a:pt x="637913" y="1786919"/>
                    <a:pt x="655638" y="1781175"/>
                  </a:cubicBezTo>
                  <a:cubicBezTo>
                    <a:pt x="758788" y="1754833"/>
                    <a:pt x="770192" y="1727021"/>
                    <a:pt x="863600" y="1709738"/>
                  </a:cubicBezTo>
                  <a:cubicBezTo>
                    <a:pt x="904345" y="1699499"/>
                    <a:pt x="1014061" y="1618621"/>
                    <a:pt x="1076325" y="1597025"/>
                  </a:cubicBezTo>
                  <a:cubicBezTo>
                    <a:pt x="1098964" y="1588474"/>
                    <a:pt x="1159502" y="1497166"/>
                    <a:pt x="1189038" y="1484313"/>
                  </a:cubicBezTo>
                  <a:cubicBezTo>
                    <a:pt x="1198498" y="1470876"/>
                    <a:pt x="1237997" y="1423941"/>
                    <a:pt x="1282700" y="1395413"/>
                  </a:cubicBezTo>
                  <a:cubicBezTo>
                    <a:pt x="1311400" y="1344105"/>
                    <a:pt x="1333751" y="1331758"/>
                    <a:pt x="1354138" y="1282700"/>
                  </a:cubicBezTo>
                  <a:cubicBezTo>
                    <a:pt x="1375060" y="1245066"/>
                    <a:pt x="1375853" y="1222047"/>
                    <a:pt x="1395413" y="1173163"/>
                  </a:cubicBezTo>
                  <a:cubicBezTo>
                    <a:pt x="1384614" y="1100922"/>
                    <a:pt x="1408389" y="1021789"/>
                    <a:pt x="1400175" y="1001713"/>
                  </a:cubicBezTo>
                  <a:cubicBezTo>
                    <a:pt x="1398884" y="942116"/>
                    <a:pt x="1374724" y="858849"/>
                    <a:pt x="1362075" y="841375"/>
                  </a:cubicBezTo>
                  <a:cubicBezTo>
                    <a:pt x="1361134" y="821920"/>
                    <a:pt x="1332328" y="788441"/>
                    <a:pt x="1314450" y="754063"/>
                  </a:cubicBezTo>
                  <a:cubicBezTo>
                    <a:pt x="1268633" y="718073"/>
                    <a:pt x="1256786" y="704183"/>
                    <a:pt x="1228725" y="657225"/>
                  </a:cubicBezTo>
                  <a:cubicBezTo>
                    <a:pt x="1222800" y="632799"/>
                    <a:pt x="1208169" y="598192"/>
                    <a:pt x="1195388" y="581025"/>
                  </a:cubicBezTo>
                  <a:cubicBezTo>
                    <a:pt x="1202411" y="558779"/>
                    <a:pt x="1197672" y="530416"/>
                    <a:pt x="1196975" y="501650"/>
                  </a:cubicBezTo>
                  <a:cubicBezTo>
                    <a:pt x="1214216" y="465752"/>
                    <a:pt x="1210815" y="449897"/>
                    <a:pt x="1225550" y="407988"/>
                  </a:cubicBezTo>
                  <a:cubicBezTo>
                    <a:pt x="1237803" y="379475"/>
                    <a:pt x="1275863" y="360939"/>
                    <a:pt x="1300163" y="322263"/>
                  </a:cubicBezTo>
                  <a:cubicBezTo>
                    <a:pt x="1384872" y="268938"/>
                    <a:pt x="1469852" y="205759"/>
                    <a:pt x="1566863" y="93663"/>
                  </a:cubicBezTo>
                  <a:cubicBezTo>
                    <a:pt x="1550407" y="72187"/>
                    <a:pt x="1542019" y="53428"/>
                    <a:pt x="1533525" y="47625"/>
                  </a:cubicBezTo>
                  <a:cubicBezTo>
                    <a:pt x="1532074" y="35775"/>
                    <a:pt x="1525855" y="18619"/>
                    <a:pt x="1517650" y="0"/>
                  </a:cubicBezTo>
                  <a:close/>
                </a:path>
                <a:path w="1566863" h="1785938" stroke="0" extrusionOk="0">
                  <a:moveTo>
                    <a:pt x="1517650" y="0"/>
                  </a:moveTo>
                  <a:cubicBezTo>
                    <a:pt x="1486512" y="12033"/>
                    <a:pt x="1442839" y="61551"/>
                    <a:pt x="1379538" y="115888"/>
                  </a:cubicBezTo>
                  <a:cubicBezTo>
                    <a:pt x="1304407" y="155434"/>
                    <a:pt x="1291209" y="205866"/>
                    <a:pt x="1227138" y="238125"/>
                  </a:cubicBezTo>
                  <a:cubicBezTo>
                    <a:pt x="1192925" y="260547"/>
                    <a:pt x="1136687" y="325735"/>
                    <a:pt x="1109663" y="336550"/>
                  </a:cubicBezTo>
                  <a:cubicBezTo>
                    <a:pt x="1058151" y="371580"/>
                    <a:pt x="1033108" y="381215"/>
                    <a:pt x="996950" y="414338"/>
                  </a:cubicBezTo>
                  <a:cubicBezTo>
                    <a:pt x="980281" y="424307"/>
                    <a:pt x="972596" y="429789"/>
                    <a:pt x="952500" y="439738"/>
                  </a:cubicBezTo>
                  <a:cubicBezTo>
                    <a:pt x="916027" y="439800"/>
                    <a:pt x="914428" y="446905"/>
                    <a:pt x="879475" y="444500"/>
                  </a:cubicBezTo>
                  <a:cubicBezTo>
                    <a:pt x="863872" y="442444"/>
                    <a:pt x="822690" y="444116"/>
                    <a:pt x="815975" y="441325"/>
                  </a:cubicBezTo>
                  <a:cubicBezTo>
                    <a:pt x="796345" y="443373"/>
                    <a:pt x="774531" y="438316"/>
                    <a:pt x="757238" y="436563"/>
                  </a:cubicBezTo>
                  <a:cubicBezTo>
                    <a:pt x="739468" y="436588"/>
                    <a:pt x="727683" y="439582"/>
                    <a:pt x="706438" y="434975"/>
                  </a:cubicBezTo>
                  <a:cubicBezTo>
                    <a:pt x="694146" y="438584"/>
                    <a:pt x="670360" y="438744"/>
                    <a:pt x="657225" y="434975"/>
                  </a:cubicBezTo>
                  <a:cubicBezTo>
                    <a:pt x="651996" y="432173"/>
                    <a:pt x="629871" y="442851"/>
                    <a:pt x="612775" y="441325"/>
                  </a:cubicBezTo>
                  <a:cubicBezTo>
                    <a:pt x="602428" y="441033"/>
                    <a:pt x="581633" y="444828"/>
                    <a:pt x="569913" y="449263"/>
                  </a:cubicBezTo>
                  <a:cubicBezTo>
                    <a:pt x="557929" y="452054"/>
                    <a:pt x="526475" y="466910"/>
                    <a:pt x="519113" y="465138"/>
                  </a:cubicBezTo>
                  <a:cubicBezTo>
                    <a:pt x="495826" y="476767"/>
                    <a:pt x="481585" y="479716"/>
                    <a:pt x="458788" y="488950"/>
                  </a:cubicBezTo>
                  <a:cubicBezTo>
                    <a:pt x="433454" y="494092"/>
                    <a:pt x="398747" y="515732"/>
                    <a:pt x="376238" y="536575"/>
                  </a:cubicBezTo>
                  <a:cubicBezTo>
                    <a:pt x="354379" y="562672"/>
                    <a:pt x="302195" y="590152"/>
                    <a:pt x="292100" y="595313"/>
                  </a:cubicBezTo>
                  <a:cubicBezTo>
                    <a:pt x="277282" y="607462"/>
                    <a:pt x="237993" y="637099"/>
                    <a:pt x="234950" y="647700"/>
                  </a:cubicBezTo>
                  <a:cubicBezTo>
                    <a:pt x="228751" y="654484"/>
                    <a:pt x="222263" y="659911"/>
                    <a:pt x="209550" y="666750"/>
                  </a:cubicBezTo>
                  <a:cubicBezTo>
                    <a:pt x="191374" y="678127"/>
                    <a:pt x="180837" y="682223"/>
                    <a:pt x="165100" y="698500"/>
                  </a:cubicBezTo>
                  <a:cubicBezTo>
                    <a:pt x="141565" y="714116"/>
                    <a:pt x="116280" y="762560"/>
                    <a:pt x="103188" y="769938"/>
                  </a:cubicBezTo>
                  <a:cubicBezTo>
                    <a:pt x="94607" y="798851"/>
                    <a:pt x="63353" y="840665"/>
                    <a:pt x="52388" y="860425"/>
                  </a:cubicBezTo>
                  <a:cubicBezTo>
                    <a:pt x="40384" y="891921"/>
                    <a:pt x="35891" y="923625"/>
                    <a:pt x="25400" y="960438"/>
                  </a:cubicBezTo>
                  <a:cubicBezTo>
                    <a:pt x="6245" y="1022278"/>
                    <a:pt x="18866" y="1039646"/>
                    <a:pt x="0" y="1100138"/>
                  </a:cubicBezTo>
                  <a:cubicBezTo>
                    <a:pt x="4279" y="1109940"/>
                    <a:pt x="197" y="1131798"/>
                    <a:pt x="6350" y="1158875"/>
                  </a:cubicBezTo>
                  <a:cubicBezTo>
                    <a:pt x="5984" y="1173231"/>
                    <a:pt x="-2964" y="1223788"/>
                    <a:pt x="0" y="1235075"/>
                  </a:cubicBezTo>
                  <a:cubicBezTo>
                    <a:pt x="6485" y="1274948"/>
                    <a:pt x="7145" y="1304692"/>
                    <a:pt x="15875" y="1316038"/>
                  </a:cubicBezTo>
                  <a:cubicBezTo>
                    <a:pt x="22870" y="1332004"/>
                    <a:pt x="28777" y="1341309"/>
                    <a:pt x="31750" y="1365250"/>
                  </a:cubicBezTo>
                  <a:cubicBezTo>
                    <a:pt x="33848" y="1370500"/>
                    <a:pt x="44610" y="1410356"/>
                    <a:pt x="50800" y="1414463"/>
                  </a:cubicBezTo>
                  <a:cubicBezTo>
                    <a:pt x="55685" y="1425640"/>
                    <a:pt x="67127" y="1464379"/>
                    <a:pt x="68263" y="1482725"/>
                  </a:cubicBezTo>
                  <a:cubicBezTo>
                    <a:pt x="85852" y="1513544"/>
                    <a:pt x="95289" y="1520351"/>
                    <a:pt x="107950" y="1541463"/>
                  </a:cubicBezTo>
                  <a:cubicBezTo>
                    <a:pt x="132931" y="1576612"/>
                    <a:pt x="184418" y="1619648"/>
                    <a:pt x="220663" y="1647825"/>
                  </a:cubicBezTo>
                  <a:cubicBezTo>
                    <a:pt x="263609" y="1671483"/>
                    <a:pt x="290450" y="1683557"/>
                    <a:pt x="327025" y="1719263"/>
                  </a:cubicBezTo>
                  <a:cubicBezTo>
                    <a:pt x="376230" y="1740035"/>
                    <a:pt x="389619" y="1754669"/>
                    <a:pt x="452438" y="1765300"/>
                  </a:cubicBezTo>
                  <a:cubicBezTo>
                    <a:pt x="480241" y="1780615"/>
                    <a:pt x="550226" y="1784632"/>
                    <a:pt x="596900" y="1785938"/>
                  </a:cubicBezTo>
                  <a:cubicBezTo>
                    <a:pt x="608496" y="1784234"/>
                    <a:pt x="636109" y="1780931"/>
                    <a:pt x="655638" y="1781175"/>
                  </a:cubicBezTo>
                  <a:cubicBezTo>
                    <a:pt x="722441" y="1757720"/>
                    <a:pt x="814735" y="1737764"/>
                    <a:pt x="863600" y="1709738"/>
                  </a:cubicBezTo>
                  <a:cubicBezTo>
                    <a:pt x="934624" y="1694237"/>
                    <a:pt x="1012722" y="1645503"/>
                    <a:pt x="1076325" y="1597025"/>
                  </a:cubicBezTo>
                  <a:cubicBezTo>
                    <a:pt x="1134228" y="1555851"/>
                    <a:pt x="1128769" y="1531859"/>
                    <a:pt x="1189038" y="1484313"/>
                  </a:cubicBezTo>
                  <a:cubicBezTo>
                    <a:pt x="1207735" y="1456432"/>
                    <a:pt x="1261977" y="1407924"/>
                    <a:pt x="1282700" y="1395413"/>
                  </a:cubicBezTo>
                  <a:cubicBezTo>
                    <a:pt x="1296196" y="1374064"/>
                    <a:pt x="1344880" y="1315349"/>
                    <a:pt x="1354138" y="1282700"/>
                  </a:cubicBezTo>
                  <a:cubicBezTo>
                    <a:pt x="1367319" y="1266591"/>
                    <a:pt x="1377655" y="1209609"/>
                    <a:pt x="1395413" y="1173163"/>
                  </a:cubicBezTo>
                  <a:cubicBezTo>
                    <a:pt x="1396116" y="1150737"/>
                    <a:pt x="1393445" y="1019073"/>
                    <a:pt x="1400175" y="1001713"/>
                  </a:cubicBezTo>
                  <a:cubicBezTo>
                    <a:pt x="1376438" y="955989"/>
                    <a:pt x="1367702" y="871958"/>
                    <a:pt x="1362075" y="841375"/>
                  </a:cubicBezTo>
                  <a:cubicBezTo>
                    <a:pt x="1336498" y="804289"/>
                    <a:pt x="1322888" y="768798"/>
                    <a:pt x="1314450" y="754063"/>
                  </a:cubicBezTo>
                  <a:cubicBezTo>
                    <a:pt x="1290316" y="715043"/>
                    <a:pt x="1242006" y="678883"/>
                    <a:pt x="1228725" y="657225"/>
                  </a:cubicBezTo>
                  <a:cubicBezTo>
                    <a:pt x="1217149" y="624266"/>
                    <a:pt x="1211691" y="610728"/>
                    <a:pt x="1195388" y="581025"/>
                  </a:cubicBezTo>
                  <a:cubicBezTo>
                    <a:pt x="1201860" y="544305"/>
                    <a:pt x="1191108" y="529288"/>
                    <a:pt x="1196975" y="501650"/>
                  </a:cubicBezTo>
                  <a:cubicBezTo>
                    <a:pt x="1214606" y="463215"/>
                    <a:pt x="1219800" y="439891"/>
                    <a:pt x="1225550" y="407988"/>
                  </a:cubicBezTo>
                  <a:cubicBezTo>
                    <a:pt x="1236419" y="389709"/>
                    <a:pt x="1275437" y="337805"/>
                    <a:pt x="1300163" y="322263"/>
                  </a:cubicBezTo>
                  <a:cubicBezTo>
                    <a:pt x="1359852" y="294414"/>
                    <a:pt x="1458483" y="147874"/>
                    <a:pt x="1566863" y="93663"/>
                  </a:cubicBezTo>
                  <a:cubicBezTo>
                    <a:pt x="1560833" y="80176"/>
                    <a:pt x="1541414" y="63281"/>
                    <a:pt x="1533525" y="47625"/>
                  </a:cubicBezTo>
                  <a:cubicBezTo>
                    <a:pt x="1523494" y="28841"/>
                    <a:pt x="1519944" y="6431"/>
                    <a:pt x="1517650" y="0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>
                          <a:moveTo>
                            <a:pt x="1517650" y="0"/>
                          </a:moveTo>
                          <a:lnTo>
                            <a:pt x="1379538" y="115888"/>
                          </a:lnTo>
                          <a:lnTo>
                            <a:pt x="1227138" y="238125"/>
                          </a:lnTo>
                          <a:lnTo>
                            <a:pt x="1109663" y="336550"/>
                          </a:lnTo>
                          <a:lnTo>
                            <a:pt x="996950" y="414338"/>
                          </a:lnTo>
                          <a:lnTo>
                            <a:pt x="952500" y="439738"/>
                          </a:lnTo>
                          <a:lnTo>
                            <a:pt x="879475" y="444500"/>
                          </a:lnTo>
                          <a:lnTo>
                            <a:pt x="815975" y="441325"/>
                          </a:lnTo>
                          <a:lnTo>
                            <a:pt x="757238" y="436563"/>
                          </a:lnTo>
                          <a:lnTo>
                            <a:pt x="706438" y="434975"/>
                          </a:lnTo>
                          <a:lnTo>
                            <a:pt x="657225" y="434975"/>
                          </a:lnTo>
                          <a:lnTo>
                            <a:pt x="612775" y="441325"/>
                          </a:lnTo>
                          <a:lnTo>
                            <a:pt x="569913" y="449263"/>
                          </a:lnTo>
                          <a:lnTo>
                            <a:pt x="519113" y="465138"/>
                          </a:lnTo>
                          <a:lnTo>
                            <a:pt x="458788" y="488950"/>
                          </a:lnTo>
                          <a:lnTo>
                            <a:pt x="376238" y="536575"/>
                          </a:lnTo>
                          <a:lnTo>
                            <a:pt x="292100" y="595313"/>
                          </a:lnTo>
                          <a:lnTo>
                            <a:pt x="234950" y="647700"/>
                          </a:lnTo>
                          <a:lnTo>
                            <a:pt x="209550" y="666750"/>
                          </a:lnTo>
                          <a:lnTo>
                            <a:pt x="165100" y="698500"/>
                          </a:lnTo>
                          <a:lnTo>
                            <a:pt x="103188" y="769938"/>
                          </a:lnTo>
                          <a:lnTo>
                            <a:pt x="52388" y="860425"/>
                          </a:lnTo>
                          <a:lnTo>
                            <a:pt x="25400" y="960438"/>
                          </a:lnTo>
                          <a:lnTo>
                            <a:pt x="0" y="1100138"/>
                          </a:lnTo>
                          <a:lnTo>
                            <a:pt x="6350" y="1158875"/>
                          </a:lnTo>
                          <a:lnTo>
                            <a:pt x="0" y="1235075"/>
                          </a:lnTo>
                          <a:lnTo>
                            <a:pt x="15875" y="1316038"/>
                          </a:lnTo>
                          <a:lnTo>
                            <a:pt x="31750" y="1365250"/>
                          </a:lnTo>
                          <a:lnTo>
                            <a:pt x="50800" y="1414463"/>
                          </a:lnTo>
                          <a:lnTo>
                            <a:pt x="68263" y="1482725"/>
                          </a:lnTo>
                          <a:lnTo>
                            <a:pt x="107950" y="1541463"/>
                          </a:lnTo>
                          <a:lnTo>
                            <a:pt x="220663" y="1647825"/>
                          </a:lnTo>
                          <a:lnTo>
                            <a:pt x="327025" y="1719263"/>
                          </a:lnTo>
                          <a:lnTo>
                            <a:pt x="452438" y="1765300"/>
                          </a:lnTo>
                          <a:lnTo>
                            <a:pt x="596900" y="1785938"/>
                          </a:lnTo>
                          <a:lnTo>
                            <a:pt x="655638" y="1781175"/>
                          </a:lnTo>
                          <a:lnTo>
                            <a:pt x="863600" y="1709738"/>
                          </a:lnTo>
                          <a:lnTo>
                            <a:pt x="1076325" y="1597025"/>
                          </a:lnTo>
                          <a:lnTo>
                            <a:pt x="1189038" y="1484313"/>
                          </a:lnTo>
                          <a:lnTo>
                            <a:pt x="1282700" y="1395413"/>
                          </a:lnTo>
                          <a:lnTo>
                            <a:pt x="1354138" y="1282700"/>
                          </a:lnTo>
                          <a:lnTo>
                            <a:pt x="1395413" y="1173163"/>
                          </a:lnTo>
                          <a:lnTo>
                            <a:pt x="1400175" y="1001713"/>
                          </a:lnTo>
                          <a:lnTo>
                            <a:pt x="1362075" y="841375"/>
                          </a:lnTo>
                          <a:lnTo>
                            <a:pt x="1314450" y="754063"/>
                          </a:lnTo>
                          <a:lnTo>
                            <a:pt x="1228725" y="657225"/>
                          </a:lnTo>
                          <a:lnTo>
                            <a:pt x="1195388" y="581025"/>
                          </a:lnTo>
                          <a:lnTo>
                            <a:pt x="1196975" y="501650"/>
                          </a:lnTo>
                          <a:lnTo>
                            <a:pt x="1225550" y="407988"/>
                          </a:lnTo>
                          <a:lnTo>
                            <a:pt x="1300163" y="322263"/>
                          </a:lnTo>
                          <a:lnTo>
                            <a:pt x="1566863" y="93663"/>
                          </a:lnTo>
                          <a:lnTo>
                            <a:pt x="1533525" y="47625"/>
                          </a:lnTo>
                          <a:lnTo>
                            <a:pt x="151765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EEB922-9C1B-4352-AB02-B22053203FF0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 fill="none" extrusionOk="0">
                  <a:moveTo>
                    <a:pt x="0" y="68263"/>
                  </a:moveTo>
                  <a:cubicBezTo>
                    <a:pt x="119429" y="67821"/>
                    <a:pt x="136290" y="80116"/>
                    <a:pt x="238125" y="106363"/>
                  </a:cubicBezTo>
                  <a:cubicBezTo>
                    <a:pt x="276284" y="104385"/>
                    <a:pt x="312340" y="89780"/>
                    <a:pt x="349250" y="80963"/>
                  </a:cubicBezTo>
                  <a:cubicBezTo>
                    <a:pt x="366741" y="73910"/>
                    <a:pt x="378038" y="60545"/>
                    <a:pt x="392113" y="49213"/>
                  </a:cubicBezTo>
                  <a:cubicBezTo>
                    <a:pt x="428057" y="38752"/>
                    <a:pt x="444628" y="20758"/>
                    <a:pt x="476250" y="15875"/>
                  </a:cubicBezTo>
                  <a:cubicBezTo>
                    <a:pt x="495100" y="7433"/>
                    <a:pt x="504392" y="7843"/>
                    <a:pt x="515938" y="0"/>
                  </a:cubicBezTo>
                  <a:cubicBezTo>
                    <a:pt x="556177" y="8690"/>
                    <a:pt x="584131" y="10098"/>
                    <a:pt x="622300" y="19050"/>
                  </a:cubicBezTo>
                  <a:cubicBezTo>
                    <a:pt x="648590" y="36769"/>
                    <a:pt x="674149" y="45912"/>
                    <a:pt x="706438" y="49213"/>
                  </a:cubicBezTo>
                  <a:cubicBezTo>
                    <a:pt x="744200" y="89219"/>
                    <a:pt x="797222" y="113114"/>
                    <a:pt x="814388" y="130175"/>
                  </a:cubicBezTo>
                  <a:cubicBezTo>
                    <a:pt x="817089" y="149398"/>
                    <a:pt x="846871" y="178647"/>
                    <a:pt x="860425" y="219075"/>
                  </a:cubicBezTo>
                  <a:cubicBezTo>
                    <a:pt x="863791" y="238635"/>
                    <a:pt x="859594" y="329990"/>
                    <a:pt x="868363" y="352425"/>
                  </a:cubicBezTo>
                  <a:cubicBezTo>
                    <a:pt x="866069" y="371880"/>
                    <a:pt x="862514" y="387588"/>
                    <a:pt x="865188" y="393700"/>
                  </a:cubicBezTo>
                  <a:cubicBezTo>
                    <a:pt x="865426" y="401889"/>
                    <a:pt x="851225" y="448292"/>
                    <a:pt x="847725" y="454025"/>
                  </a:cubicBezTo>
                  <a:cubicBezTo>
                    <a:pt x="839284" y="463270"/>
                    <a:pt x="839684" y="478338"/>
                    <a:pt x="825500" y="498475"/>
                  </a:cubicBezTo>
                  <a:cubicBezTo>
                    <a:pt x="817229" y="503617"/>
                    <a:pt x="803906" y="520738"/>
                    <a:pt x="790575" y="527050"/>
                  </a:cubicBezTo>
                  <a:cubicBezTo>
                    <a:pt x="782387" y="530829"/>
                    <a:pt x="766999" y="549648"/>
                    <a:pt x="752475" y="555625"/>
                  </a:cubicBezTo>
                  <a:cubicBezTo>
                    <a:pt x="737516" y="568948"/>
                    <a:pt x="730546" y="567498"/>
                    <a:pt x="709613" y="581025"/>
                  </a:cubicBezTo>
                  <a:cubicBezTo>
                    <a:pt x="699782" y="582775"/>
                    <a:pt x="681036" y="593451"/>
                    <a:pt x="674688" y="592138"/>
                  </a:cubicBezTo>
                  <a:cubicBezTo>
                    <a:pt x="664881" y="596933"/>
                    <a:pt x="620717" y="595490"/>
                    <a:pt x="614363" y="600075"/>
                  </a:cubicBezTo>
                  <a:cubicBezTo>
                    <a:pt x="606197" y="602635"/>
                    <a:pt x="589016" y="601101"/>
                    <a:pt x="579438" y="598488"/>
                  </a:cubicBezTo>
                  <a:cubicBezTo>
                    <a:pt x="575310" y="598888"/>
                    <a:pt x="567303" y="598069"/>
                    <a:pt x="560388" y="598488"/>
                  </a:cubicBezTo>
                  <a:cubicBezTo>
                    <a:pt x="557191" y="595865"/>
                    <a:pt x="538329" y="594678"/>
                    <a:pt x="525463" y="590550"/>
                  </a:cubicBezTo>
                  <a:cubicBezTo>
                    <a:pt x="515531" y="590303"/>
                    <a:pt x="508520" y="588303"/>
                    <a:pt x="504825" y="587375"/>
                  </a:cubicBezTo>
                  <a:cubicBezTo>
                    <a:pt x="500865" y="586216"/>
                    <a:pt x="491113" y="581270"/>
                    <a:pt x="487363" y="579438"/>
                  </a:cubicBezTo>
                  <a:cubicBezTo>
                    <a:pt x="481953" y="579166"/>
                    <a:pt x="478287" y="575792"/>
                    <a:pt x="471488" y="574675"/>
                  </a:cubicBezTo>
                  <a:cubicBezTo>
                    <a:pt x="469792" y="574193"/>
                    <a:pt x="459614" y="572675"/>
                    <a:pt x="457200" y="573088"/>
                  </a:cubicBezTo>
                  <a:cubicBezTo>
                    <a:pt x="456886" y="570944"/>
                    <a:pt x="455710" y="569812"/>
                    <a:pt x="455613" y="568325"/>
                  </a:cubicBezTo>
                  <a:cubicBezTo>
                    <a:pt x="449799" y="567538"/>
                    <a:pt x="445051" y="564702"/>
                    <a:pt x="439738" y="563563"/>
                  </a:cubicBezTo>
                  <a:cubicBezTo>
                    <a:pt x="438793" y="562923"/>
                    <a:pt x="435458" y="562547"/>
                    <a:pt x="434975" y="561975"/>
                  </a:cubicBezTo>
                  <a:cubicBezTo>
                    <a:pt x="431604" y="560718"/>
                    <a:pt x="426044" y="560032"/>
                    <a:pt x="417513" y="557213"/>
                  </a:cubicBezTo>
                  <a:cubicBezTo>
                    <a:pt x="416308" y="557015"/>
                    <a:pt x="414264" y="555985"/>
                    <a:pt x="412750" y="555625"/>
                  </a:cubicBezTo>
                  <a:cubicBezTo>
                    <a:pt x="408699" y="553678"/>
                    <a:pt x="405848" y="549860"/>
                    <a:pt x="403225" y="549275"/>
                  </a:cubicBezTo>
                  <a:cubicBezTo>
                    <a:pt x="401278" y="546915"/>
                    <a:pt x="393637" y="545765"/>
                    <a:pt x="390525" y="542925"/>
                  </a:cubicBezTo>
                  <a:cubicBezTo>
                    <a:pt x="386889" y="538570"/>
                    <a:pt x="381939" y="534833"/>
                    <a:pt x="377825" y="533400"/>
                  </a:cubicBezTo>
                  <a:cubicBezTo>
                    <a:pt x="373196" y="527854"/>
                    <a:pt x="371658" y="525125"/>
                    <a:pt x="368300" y="520700"/>
                  </a:cubicBezTo>
                  <a:cubicBezTo>
                    <a:pt x="352275" y="508087"/>
                    <a:pt x="360476" y="510780"/>
                    <a:pt x="350838" y="509588"/>
                  </a:cubicBezTo>
                  <a:cubicBezTo>
                    <a:pt x="349966" y="509094"/>
                    <a:pt x="348868" y="507497"/>
                    <a:pt x="347663" y="506413"/>
                  </a:cubicBezTo>
                  <a:cubicBezTo>
                    <a:pt x="344932" y="504768"/>
                    <a:pt x="335046" y="499632"/>
                    <a:pt x="331788" y="495300"/>
                  </a:cubicBezTo>
                  <a:cubicBezTo>
                    <a:pt x="326155" y="492569"/>
                    <a:pt x="316449" y="487045"/>
                    <a:pt x="312738" y="485775"/>
                  </a:cubicBezTo>
                  <a:cubicBezTo>
                    <a:pt x="309082" y="479739"/>
                    <a:pt x="308584" y="478055"/>
                    <a:pt x="303213" y="473075"/>
                  </a:cubicBezTo>
                  <a:cubicBezTo>
                    <a:pt x="296467" y="467100"/>
                    <a:pt x="289419" y="441756"/>
                    <a:pt x="285750" y="427038"/>
                  </a:cubicBezTo>
                  <a:cubicBezTo>
                    <a:pt x="276223" y="416015"/>
                    <a:pt x="273170" y="376106"/>
                    <a:pt x="261938" y="358775"/>
                  </a:cubicBezTo>
                  <a:cubicBezTo>
                    <a:pt x="262254" y="333979"/>
                    <a:pt x="256032" y="313294"/>
                    <a:pt x="252413" y="303213"/>
                  </a:cubicBezTo>
                  <a:cubicBezTo>
                    <a:pt x="249803" y="289611"/>
                    <a:pt x="247443" y="276633"/>
                    <a:pt x="247650" y="271463"/>
                  </a:cubicBezTo>
                  <a:cubicBezTo>
                    <a:pt x="242251" y="267366"/>
                    <a:pt x="231402" y="248393"/>
                    <a:pt x="223838" y="242888"/>
                  </a:cubicBezTo>
                  <a:cubicBezTo>
                    <a:pt x="218472" y="240111"/>
                    <a:pt x="215181" y="238739"/>
                    <a:pt x="211138" y="234950"/>
                  </a:cubicBezTo>
                  <a:cubicBezTo>
                    <a:pt x="182301" y="227176"/>
                    <a:pt x="167959" y="207855"/>
                    <a:pt x="142875" y="201613"/>
                  </a:cubicBezTo>
                  <a:cubicBezTo>
                    <a:pt x="120187" y="193841"/>
                    <a:pt x="104678" y="184002"/>
                    <a:pt x="96838" y="182563"/>
                  </a:cubicBezTo>
                  <a:cubicBezTo>
                    <a:pt x="79064" y="179909"/>
                    <a:pt x="85384" y="179341"/>
                    <a:pt x="77788" y="179388"/>
                  </a:cubicBezTo>
                  <a:cubicBezTo>
                    <a:pt x="67811" y="176413"/>
                    <a:pt x="53926" y="172959"/>
                    <a:pt x="41275" y="173038"/>
                  </a:cubicBezTo>
                  <a:cubicBezTo>
                    <a:pt x="28711" y="139848"/>
                    <a:pt x="153" y="84683"/>
                    <a:pt x="0" y="68263"/>
                  </a:cubicBezTo>
                  <a:close/>
                </a:path>
                <a:path w="868363" h="600075" stroke="0" extrusionOk="0">
                  <a:moveTo>
                    <a:pt x="0" y="68263"/>
                  </a:moveTo>
                  <a:cubicBezTo>
                    <a:pt x="109273" y="64964"/>
                    <a:pt x="120088" y="97544"/>
                    <a:pt x="238125" y="106363"/>
                  </a:cubicBezTo>
                  <a:cubicBezTo>
                    <a:pt x="259202" y="98021"/>
                    <a:pt x="328381" y="94462"/>
                    <a:pt x="349250" y="80963"/>
                  </a:cubicBezTo>
                  <a:cubicBezTo>
                    <a:pt x="361016" y="67980"/>
                    <a:pt x="377580" y="61431"/>
                    <a:pt x="392113" y="49213"/>
                  </a:cubicBezTo>
                  <a:cubicBezTo>
                    <a:pt x="420738" y="42441"/>
                    <a:pt x="446721" y="25331"/>
                    <a:pt x="476250" y="15875"/>
                  </a:cubicBezTo>
                  <a:cubicBezTo>
                    <a:pt x="487132" y="13423"/>
                    <a:pt x="512175" y="2642"/>
                    <a:pt x="515938" y="0"/>
                  </a:cubicBezTo>
                  <a:cubicBezTo>
                    <a:pt x="544555" y="1719"/>
                    <a:pt x="573982" y="1601"/>
                    <a:pt x="622300" y="19050"/>
                  </a:cubicBezTo>
                  <a:cubicBezTo>
                    <a:pt x="642440" y="22828"/>
                    <a:pt x="668138" y="28943"/>
                    <a:pt x="706438" y="49213"/>
                  </a:cubicBezTo>
                  <a:cubicBezTo>
                    <a:pt x="747047" y="76355"/>
                    <a:pt x="801540" y="115084"/>
                    <a:pt x="814388" y="130175"/>
                  </a:cubicBezTo>
                  <a:cubicBezTo>
                    <a:pt x="825222" y="170286"/>
                    <a:pt x="852261" y="210593"/>
                    <a:pt x="860425" y="219075"/>
                  </a:cubicBezTo>
                  <a:cubicBezTo>
                    <a:pt x="871757" y="259507"/>
                    <a:pt x="861685" y="332326"/>
                    <a:pt x="868363" y="352425"/>
                  </a:cubicBezTo>
                  <a:cubicBezTo>
                    <a:pt x="864746" y="370073"/>
                    <a:pt x="868206" y="378133"/>
                    <a:pt x="865188" y="393700"/>
                  </a:cubicBezTo>
                  <a:cubicBezTo>
                    <a:pt x="862556" y="412445"/>
                    <a:pt x="852690" y="431194"/>
                    <a:pt x="847725" y="454025"/>
                  </a:cubicBezTo>
                  <a:cubicBezTo>
                    <a:pt x="847991" y="460697"/>
                    <a:pt x="826932" y="491445"/>
                    <a:pt x="825500" y="498475"/>
                  </a:cubicBezTo>
                  <a:cubicBezTo>
                    <a:pt x="820931" y="501937"/>
                    <a:pt x="793710" y="519607"/>
                    <a:pt x="790575" y="527050"/>
                  </a:cubicBezTo>
                  <a:cubicBezTo>
                    <a:pt x="780947" y="531829"/>
                    <a:pt x="761582" y="554060"/>
                    <a:pt x="752475" y="555625"/>
                  </a:cubicBezTo>
                  <a:cubicBezTo>
                    <a:pt x="731971" y="566269"/>
                    <a:pt x="727446" y="570767"/>
                    <a:pt x="709613" y="581025"/>
                  </a:cubicBezTo>
                  <a:cubicBezTo>
                    <a:pt x="704006" y="584420"/>
                    <a:pt x="690437" y="586759"/>
                    <a:pt x="674688" y="592138"/>
                  </a:cubicBezTo>
                  <a:cubicBezTo>
                    <a:pt x="645503" y="594960"/>
                    <a:pt x="624590" y="598622"/>
                    <a:pt x="614363" y="600075"/>
                  </a:cubicBezTo>
                  <a:cubicBezTo>
                    <a:pt x="600877" y="599554"/>
                    <a:pt x="585530" y="599323"/>
                    <a:pt x="579438" y="598488"/>
                  </a:cubicBezTo>
                  <a:cubicBezTo>
                    <a:pt x="570215" y="597055"/>
                    <a:pt x="568273" y="597265"/>
                    <a:pt x="560388" y="598488"/>
                  </a:cubicBezTo>
                  <a:cubicBezTo>
                    <a:pt x="546357" y="597331"/>
                    <a:pt x="533953" y="595618"/>
                    <a:pt x="525463" y="590550"/>
                  </a:cubicBezTo>
                  <a:cubicBezTo>
                    <a:pt x="515184" y="590447"/>
                    <a:pt x="508813" y="587874"/>
                    <a:pt x="504825" y="587375"/>
                  </a:cubicBezTo>
                  <a:cubicBezTo>
                    <a:pt x="502982" y="586258"/>
                    <a:pt x="491657" y="580662"/>
                    <a:pt x="487363" y="579438"/>
                  </a:cubicBezTo>
                  <a:cubicBezTo>
                    <a:pt x="484566" y="577274"/>
                    <a:pt x="476780" y="576653"/>
                    <a:pt x="471488" y="574675"/>
                  </a:cubicBezTo>
                  <a:cubicBezTo>
                    <a:pt x="467974" y="574882"/>
                    <a:pt x="459061" y="573739"/>
                    <a:pt x="457200" y="573088"/>
                  </a:cubicBezTo>
                  <a:cubicBezTo>
                    <a:pt x="456239" y="570951"/>
                    <a:pt x="455781" y="569553"/>
                    <a:pt x="455613" y="568325"/>
                  </a:cubicBezTo>
                  <a:cubicBezTo>
                    <a:pt x="452772" y="567237"/>
                    <a:pt x="447443" y="565881"/>
                    <a:pt x="439738" y="563563"/>
                  </a:cubicBezTo>
                  <a:cubicBezTo>
                    <a:pt x="437778" y="562800"/>
                    <a:pt x="435773" y="562494"/>
                    <a:pt x="434975" y="561975"/>
                  </a:cubicBezTo>
                  <a:cubicBezTo>
                    <a:pt x="432019" y="561309"/>
                    <a:pt x="423236" y="558559"/>
                    <a:pt x="417513" y="557213"/>
                  </a:cubicBezTo>
                  <a:cubicBezTo>
                    <a:pt x="416525" y="556510"/>
                    <a:pt x="414929" y="556017"/>
                    <a:pt x="412750" y="555625"/>
                  </a:cubicBezTo>
                  <a:cubicBezTo>
                    <a:pt x="411772" y="554668"/>
                    <a:pt x="407443" y="551495"/>
                    <a:pt x="403225" y="549275"/>
                  </a:cubicBezTo>
                  <a:cubicBezTo>
                    <a:pt x="400295" y="547079"/>
                    <a:pt x="393672" y="543621"/>
                    <a:pt x="390525" y="542925"/>
                  </a:cubicBezTo>
                  <a:cubicBezTo>
                    <a:pt x="386880" y="541707"/>
                    <a:pt x="382327" y="536703"/>
                    <a:pt x="377825" y="533400"/>
                  </a:cubicBezTo>
                  <a:cubicBezTo>
                    <a:pt x="373125" y="528888"/>
                    <a:pt x="371567" y="527153"/>
                    <a:pt x="368300" y="520700"/>
                  </a:cubicBezTo>
                  <a:cubicBezTo>
                    <a:pt x="352715" y="508614"/>
                    <a:pt x="360904" y="510172"/>
                    <a:pt x="350838" y="509588"/>
                  </a:cubicBezTo>
                  <a:cubicBezTo>
                    <a:pt x="350570" y="509136"/>
                    <a:pt x="347956" y="507100"/>
                    <a:pt x="347663" y="506413"/>
                  </a:cubicBezTo>
                  <a:cubicBezTo>
                    <a:pt x="340326" y="500070"/>
                    <a:pt x="336603" y="497955"/>
                    <a:pt x="331788" y="495300"/>
                  </a:cubicBezTo>
                  <a:cubicBezTo>
                    <a:pt x="324857" y="491663"/>
                    <a:pt x="321623" y="491259"/>
                    <a:pt x="312738" y="485775"/>
                  </a:cubicBezTo>
                  <a:cubicBezTo>
                    <a:pt x="310893" y="482133"/>
                    <a:pt x="307298" y="478944"/>
                    <a:pt x="303213" y="473075"/>
                  </a:cubicBezTo>
                  <a:cubicBezTo>
                    <a:pt x="297291" y="456438"/>
                    <a:pt x="290737" y="449473"/>
                    <a:pt x="285750" y="427038"/>
                  </a:cubicBezTo>
                  <a:cubicBezTo>
                    <a:pt x="271102" y="404675"/>
                    <a:pt x="267502" y="373202"/>
                    <a:pt x="261938" y="358775"/>
                  </a:cubicBezTo>
                  <a:cubicBezTo>
                    <a:pt x="253321" y="338248"/>
                    <a:pt x="257719" y="314800"/>
                    <a:pt x="252413" y="303213"/>
                  </a:cubicBezTo>
                  <a:cubicBezTo>
                    <a:pt x="250137" y="291062"/>
                    <a:pt x="251487" y="285739"/>
                    <a:pt x="247650" y="271463"/>
                  </a:cubicBezTo>
                  <a:cubicBezTo>
                    <a:pt x="241703" y="263304"/>
                    <a:pt x="229954" y="252432"/>
                    <a:pt x="223838" y="242888"/>
                  </a:cubicBezTo>
                  <a:cubicBezTo>
                    <a:pt x="222258" y="240947"/>
                    <a:pt x="214174" y="237934"/>
                    <a:pt x="211138" y="234950"/>
                  </a:cubicBezTo>
                  <a:cubicBezTo>
                    <a:pt x="182056" y="226194"/>
                    <a:pt x="148380" y="208613"/>
                    <a:pt x="142875" y="201613"/>
                  </a:cubicBezTo>
                  <a:cubicBezTo>
                    <a:pt x="137684" y="200061"/>
                    <a:pt x="102710" y="187259"/>
                    <a:pt x="96838" y="182563"/>
                  </a:cubicBezTo>
                  <a:cubicBezTo>
                    <a:pt x="78076" y="179536"/>
                    <a:pt x="84737" y="180022"/>
                    <a:pt x="77788" y="179388"/>
                  </a:cubicBezTo>
                  <a:cubicBezTo>
                    <a:pt x="64100" y="179812"/>
                    <a:pt x="55961" y="176410"/>
                    <a:pt x="41275" y="173038"/>
                  </a:cubicBezTo>
                  <a:cubicBezTo>
                    <a:pt x="18788" y="130403"/>
                    <a:pt x="20443" y="96896"/>
                    <a:pt x="0" y="68263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>
                          <a:moveTo>
                            <a:pt x="0" y="68263"/>
                          </a:moveTo>
                          <a:lnTo>
                            <a:pt x="238125" y="106363"/>
                          </a:lnTo>
                          <a:lnTo>
                            <a:pt x="349250" y="80963"/>
                          </a:lnTo>
                          <a:lnTo>
                            <a:pt x="392113" y="49213"/>
                          </a:lnTo>
                          <a:lnTo>
                            <a:pt x="476250" y="15875"/>
                          </a:lnTo>
                          <a:lnTo>
                            <a:pt x="515938" y="0"/>
                          </a:lnTo>
                          <a:lnTo>
                            <a:pt x="622300" y="19050"/>
                          </a:lnTo>
                          <a:lnTo>
                            <a:pt x="706438" y="49213"/>
                          </a:lnTo>
                          <a:lnTo>
                            <a:pt x="814388" y="130175"/>
                          </a:lnTo>
                          <a:lnTo>
                            <a:pt x="860425" y="219075"/>
                          </a:lnTo>
                          <a:lnTo>
                            <a:pt x="868363" y="352425"/>
                          </a:lnTo>
                          <a:lnTo>
                            <a:pt x="865188" y="393700"/>
                          </a:lnTo>
                          <a:lnTo>
                            <a:pt x="847725" y="454025"/>
                          </a:lnTo>
                          <a:lnTo>
                            <a:pt x="825500" y="498475"/>
                          </a:lnTo>
                          <a:lnTo>
                            <a:pt x="790575" y="527050"/>
                          </a:lnTo>
                          <a:lnTo>
                            <a:pt x="752475" y="555625"/>
                          </a:lnTo>
                          <a:lnTo>
                            <a:pt x="709613" y="581025"/>
                          </a:lnTo>
                          <a:lnTo>
                            <a:pt x="674688" y="592138"/>
                          </a:lnTo>
                          <a:lnTo>
                            <a:pt x="614363" y="600075"/>
                          </a:lnTo>
                          <a:lnTo>
                            <a:pt x="579438" y="598488"/>
                          </a:lnTo>
                          <a:lnTo>
                            <a:pt x="560388" y="598488"/>
                          </a:lnTo>
                          <a:lnTo>
                            <a:pt x="525463" y="590550"/>
                          </a:lnTo>
                          <a:lnTo>
                            <a:pt x="504825" y="587375"/>
                          </a:lnTo>
                          <a:lnTo>
                            <a:pt x="487363" y="579438"/>
                          </a:lnTo>
                          <a:lnTo>
                            <a:pt x="471488" y="574675"/>
                          </a:lnTo>
                          <a:lnTo>
                            <a:pt x="457200" y="573088"/>
                          </a:lnTo>
                          <a:lnTo>
                            <a:pt x="455613" y="568325"/>
                          </a:lnTo>
                          <a:lnTo>
                            <a:pt x="439738" y="563563"/>
                          </a:lnTo>
                          <a:lnTo>
                            <a:pt x="434975" y="561975"/>
                          </a:lnTo>
                          <a:lnTo>
                            <a:pt x="417513" y="557213"/>
                          </a:lnTo>
                          <a:lnTo>
                            <a:pt x="412750" y="555625"/>
                          </a:lnTo>
                          <a:lnTo>
                            <a:pt x="403225" y="549275"/>
                          </a:lnTo>
                          <a:lnTo>
                            <a:pt x="390525" y="542925"/>
                          </a:lnTo>
                          <a:lnTo>
                            <a:pt x="377825" y="533400"/>
                          </a:lnTo>
                          <a:lnTo>
                            <a:pt x="368300" y="520700"/>
                          </a:lnTo>
                          <a:cubicBezTo>
                            <a:pt x="353178" y="508938"/>
                            <a:pt x="360046" y="509588"/>
                            <a:pt x="350838" y="509588"/>
                          </a:cubicBezTo>
                          <a:lnTo>
                            <a:pt x="347663" y="506413"/>
                          </a:lnTo>
                          <a:lnTo>
                            <a:pt x="331788" y="495300"/>
                          </a:lnTo>
                          <a:lnTo>
                            <a:pt x="312738" y="485775"/>
                          </a:lnTo>
                          <a:lnTo>
                            <a:pt x="303213" y="473075"/>
                          </a:lnTo>
                          <a:lnTo>
                            <a:pt x="285750" y="427038"/>
                          </a:lnTo>
                          <a:lnTo>
                            <a:pt x="261938" y="358775"/>
                          </a:lnTo>
                          <a:lnTo>
                            <a:pt x="252413" y="303213"/>
                          </a:lnTo>
                          <a:lnTo>
                            <a:pt x="247650" y="271463"/>
                          </a:lnTo>
                          <a:lnTo>
                            <a:pt x="223838" y="242888"/>
                          </a:lnTo>
                          <a:lnTo>
                            <a:pt x="211138" y="234950"/>
                          </a:lnTo>
                          <a:lnTo>
                            <a:pt x="142875" y="201613"/>
                          </a:lnTo>
                          <a:lnTo>
                            <a:pt x="96838" y="182563"/>
                          </a:lnTo>
                          <a:cubicBezTo>
                            <a:pt x="78855" y="179293"/>
                            <a:pt x="85291" y="179388"/>
                            <a:pt x="77788" y="179388"/>
                          </a:cubicBezTo>
                          <a:lnTo>
                            <a:pt x="41275" y="173038"/>
                          </a:lnTo>
                          <a:lnTo>
                            <a:pt x="0" y="68263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32DDB-A0F3-4DD2-8D83-9D9B139205BB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 fill="none" extrusionOk="0">
                  <a:moveTo>
                    <a:pt x="39688" y="15875"/>
                  </a:moveTo>
                  <a:cubicBezTo>
                    <a:pt x="68711" y="16462"/>
                    <a:pt x="101248" y="4119"/>
                    <a:pt x="133350" y="0"/>
                  </a:cubicBezTo>
                  <a:cubicBezTo>
                    <a:pt x="151700" y="2226"/>
                    <a:pt x="171373" y="-792"/>
                    <a:pt x="204788" y="3175"/>
                  </a:cubicBezTo>
                  <a:cubicBezTo>
                    <a:pt x="226354" y="14193"/>
                    <a:pt x="249695" y="40008"/>
                    <a:pt x="276225" y="47625"/>
                  </a:cubicBezTo>
                  <a:cubicBezTo>
                    <a:pt x="277559" y="68445"/>
                    <a:pt x="296465" y="95003"/>
                    <a:pt x="303213" y="133350"/>
                  </a:cubicBezTo>
                  <a:cubicBezTo>
                    <a:pt x="300986" y="159064"/>
                    <a:pt x="299640" y="182963"/>
                    <a:pt x="301625" y="203200"/>
                  </a:cubicBezTo>
                  <a:cubicBezTo>
                    <a:pt x="300942" y="223510"/>
                    <a:pt x="306946" y="233182"/>
                    <a:pt x="307975" y="249237"/>
                  </a:cubicBezTo>
                  <a:cubicBezTo>
                    <a:pt x="302604" y="273243"/>
                    <a:pt x="296723" y="291789"/>
                    <a:pt x="293688" y="301625"/>
                  </a:cubicBezTo>
                  <a:cubicBezTo>
                    <a:pt x="283504" y="313327"/>
                    <a:pt x="273852" y="325526"/>
                    <a:pt x="263525" y="330200"/>
                  </a:cubicBezTo>
                  <a:cubicBezTo>
                    <a:pt x="260341" y="335742"/>
                    <a:pt x="244103" y="343498"/>
                    <a:pt x="227013" y="354012"/>
                  </a:cubicBezTo>
                  <a:cubicBezTo>
                    <a:pt x="212703" y="365020"/>
                    <a:pt x="208954" y="361482"/>
                    <a:pt x="193675" y="373062"/>
                  </a:cubicBezTo>
                  <a:cubicBezTo>
                    <a:pt x="189607" y="376105"/>
                    <a:pt x="172933" y="381723"/>
                    <a:pt x="161925" y="388937"/>
                  </a:cubicBezTo>
                  <a:cubicBezTo>
                    <a:pt x="157369" y="382401"/>
                    <a:pt x="152715" y="378014"/>
                    <a:pt x="142875" y="369887"/>
                  </a:cubicBezTo>
                  <a:cubicBezTo>
                    <a:pt x="142858" y="353808"/>
                    <a:pt x="134579" y="340666"/>
                    <a:pt x="131763" y="322262"/>
                  </a:cubicBezTo>
                  <a:cubicBezTo>
                    <a:pt x="121430" y="312279"/>
                    <a:pt x="112379" y="292649"/>
                    <a:pt x="109538" y="287337"/>
                  </a:cubicBezTo>
                  <a:cubicBezTo>
                    <a:pt x="96209" y="280896"/>
                    <a:pt x="87128" y="277402"/>
                    <a:pt x="73025" y="265112"/>
                  </a:cubicBezTo>
                  <a:cubicBezTo>
                    <a:pt x="71067" y="262349"/>
                    <a:pt x="63592" y="255137"/>
                    <a:pt x="60325" y="252412"/>
                  </a:cubicBezTo>
                  <a:cubicBezTo>
                    <a:pt x="56573" y="241874"/>
                    <a:pt x="43660" y="227905"/>
                    <a:pt x="39688" y="222250"/>
                  </a:cubicBezTo>
                  <a:cubicBezTo>
                    <a:pt x="36594" y="218638"/>
                    <a:pt x="33194" y="203558"/>
                    <a:pt x="30163" y="201612"/>
                  </a:cubicBezTo>
                  <a:cubicBezTo>
                    <a:pt x="26125" y="190801"/>
                    <a:pt x="23195" y="190122"/>
                    <a:pt x="19050" y="179387"/>
                  </a:cubicBezTo>
                  <a:cubicBezTo>
                    <a:pt x="17435" y="174467"/>
                    <a:pt x="13828" y="166066"/>
                    <a:pt x="9525" y="158750"/>
                  </a:cubicBezTo>
                  <a:cubicBezTo>
                    <a:pt x="8238" y="156127"/>
                    <a:pt x="2835" y="148170"/>
                    <a:pt x="3175" y="146050"/>
                  </a:cubicBezTo>
                  <a:cubicBezTo>
                    <a:pt x="1895" y="143203"/>
                    <a:pt x="1980" y="132975"/>
                    <a:pt x="0" y="127000"/>
                  </a:cubicBezTo>
                  <a:cubicBezTo>
                    <a:pt x="-1377" y="115028"/>
                    <a:pt x="2088" y="113928"/>
                    <a:pt x="0" y="101600"/>
                  </a:cubicBezTo>
                  <a:cubicBezTo>
                    <a:pt x="1365" y="97673"/>
                    <a:pt x="-450" y="85645"/>
                    <a:pt x="0" y="79375"/>
                  </a:cubicBezTo>
                  <a:cubicBezTo>
                    <a:pt x="15226" y="49394"/>
                    <a:pt x="32115" y="34935"/>
                    <a:pt x="39688" y="15875"/>
                  </a:cubicBezTo>
                  <a:close/>
                </a:path>
                <a:path w="307975" h="388937" stroke="0" extrusionOk="0">
                  <a:moveTo>
                    <a:pt x="39688" y="15875"/>
                  </a:moveTo>
                  <a:cubicBezTo>
                    <a:pt x="62756" y="6368"/>
                    <a:pt x="100605" y="13604"/>
                    <a:pt x="133350" y="0"/>
                  </a:cubicBezTo>
                  <a:cubicBezTo>
                    <a:pt x="166129" y="6566"/>
                    <a:pt x="179342" y="5129"/>
                    <a:pt x="204788" y="3175"/>
                  </a:cubicBezTo>
                  <a:cubicBezTo>
                    <a:pt x="239193" y="18002"/>
                    <a:pt x="259094" y="39812"/>
                    <a:pt x="276225" y="47625"/>
                  </a:cubicBezTo>
                  <a:cubicBezTo>
                    <a:pt x="275061" y="59065"/>
                    <a:pt x="303068" y="108427"/>
                    <a:pt x="303213" y="133350"/>
                  </a:cubicBezTo>
                  <a:cubicBezTo>
                    <a:pt x="305353" y="156948"/>
                    <a:pt x="300277" y="178685"/>
                    <a:pt x="301625" y="203200"/>
                  </a:cubicBezTo>
                  <a:cubicBezTo>
                    <a:pt x="305652" y="211054"/>
                    <a:pt x="302779" y="232826"/>
                    <a:pt x="307975" y="249237"/>
                  </a:cubicBezTo>
                  <a:cubicBezTo>
                    <a:pt x="308004" y="267312"/>
                    <a:pt x="301890" y="289085"/>
                    <a:pt x="293688" y="301625"/>
                  </a:cubicBezTo>
                  <a:cubicBezTo>
                    <a:pt x="282424" y="315283"/>
                    <a:pt x="274725" y="315361"/>
                    <a:pt x="263525" y="330200"/>
                  </a:cubicBezTo>
                  <a:cubicBezTo>
                    <a:pt x="257253" y="338036"/>
                    <a:pt x="231704" y="350131"/>
                    <a:pt x="227013" y="354012"/>
                  </a:cubicBezTo>
                  <a:cubicBezTo>
                    <a:pt x="213178" y="364430"/>
                    <a:pt x="207664" y="361465"/>
                    <a:pt x="193675" y="373062"/>
                  </a:cubicBezTo>
                  <a:cubicBezTo>
                    <a:pt x="186659" y="378274"/>
                    <a:pt x="168624" y="384902"/>
                    <a:pt x="161925" y="388937"/>
                  </a:cubicBezTo>
                  <a:cubicBezTo>
                    <a:pt x="153272" y="382853"/>
                    <a:pt x="150111" y="378465"/>
                    <a:pt x="142875" y="369887"/>
                  </a:cubicBezTo>
                  <a:cubicBezTo>
                    <a:pt x="143002" y="358853"/>
                    <a:pt x="134598" y="346681"/>
                    <a:pt x="131763" y="322262"/>
                  </a:cubicBezTo>
                  <a:cubicBezTo>
                    <a:pt x="126028" y="312733"/>
                    <a:pt x="111286" y="293414"/>
                    <a:pt x="109538" y="287337"/>
                  </a:cubicBezTo>
                  <a:cubicBezTo>
                    <a:pt x="102839" y="287137"/>
                    <a:pt x="87974" y="273012"/>
                    <a:pt x="73025" y="265112"/>
                  </a:cubicBezTo>
                  <a:cubicBezTo>
                    <a:pt x="67853" y="259577"/>
                    <a:pt x="65624" y="258081"/>
                    <a:pt x="60325" y="252412"/>
                  </a:cubicBezTo>
                  <a:cubicBezTo>
                    <a:pt x="49527" y="240453"/>
                    <a:pt x="43764" y="227590"/>
                    <a:pt x="39688" y="222250"/>
                  </a:cubicBezTo>
                  <a:cubicBezTo>
                    <a:pt x="35331" y="215480"/>
                    <a:pt x="33339" y="204590"/>
                    <a:pt x="30163" y="201612"/>
                  </a:cubicBezTo>
                  <a:cubicBezTo>
                    <a:pt x="29241" y="196927"/>
                    <a:pt x="24283" y="189913"/>
                    <a:pt x="19050" y="179387"/>
                  </a:cubicBezTo>
                  <a:cubicBezTo>
                    <a:pt x="17758" y="177373"/>
                    <a:pt x="11091" y="161840"/>
                    <a:pt x="9525" y="158750"/>
                  </a:cubicBezTo>
                  <a:cubicBezTo>
                    <a:pt x="9450" y="156417"/>
                    <a:pt x="5500" y="152620"/>
                    <a:pt x="3175" y="146050"/>
                  </a:cubicBezTo>
                  <a:cubicBezTo>
                    <a:pt x="2733" y="142779"/>
                    <a:pt x="-95" y="130722"/>
                    <a:pt x="0" y="127000"/>
                  </a:cubicBezTo>
                  <a:cubicBezTo>
                    <a:pt x="1733" y="120128"/>
                    <a:pt x="-2246" y="107114"/>
                    <a:pt x="0" y="101600"/>
                  </a:cubicBezTo>
                  <a:cubicBezTo>
                    <a:pt x="1273" y="98951"/>
                    <a:pt x="1222" y="82186"/>
                    <a:pt x="0" y="79375"/>
                  </a:cubicBezTo>
                  <a:cubicBezTo>
                    <a:pt x="3020" y="62445"/>
                    <a:pt x="26902" y="23937"/>
                    <a:pt x="39688" y="158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>
                          <a:moveTo>
                            <a:pt x="39688" y="15875"/>
                          </a:moveTo>
                          <a:lnTo>
                            <a:pt x="133350" y="0"/>
                          </a:lnTo>
                          <a:lnTo>
                            <a:pt x="204788" y="3175"/>
                          </a:lnTo>
                          <a:lnTo>
                            <a:pt x="276225" y="47625"/>
                          </a:lnTo>
                          <a:lnTo>
                            <a:pt x="303213" y="133350"/>
                          </a:lnTo>
                          <a:cubicBezTo>
                            <a:pt x="302684" y="156633"/>
                            <a:pt x="302154" y="179917"/>
                            <a:pt x="301625" y="203200"/>
                          </a:cubicBezTo>
                          <a:lnTo>
                            <a:pt x="307975" y="249237"/>
                          </a:lnTo>
                          <a:lnTo>
                            <a:pt x="293688" y="301625"/>
                          </a:lnTo>
                          <a:lnTo>
                            <a:pt x="263525" y="330200"/>
                          </a:lnTo>
                          <a:lnTo>
                            <a:pt x="227013" y="354012"/>
                          </a:lnTo>
                          <a:lnTo>
                            <a:pt x="193675" y="373062"/>
                          </a:lnTo>
                          <a:lnTo>
                            <a:pt x="161925" y="388937"/>
                          </a:lnTo>
                          <a:lnTo>
                            <a:pt x="142875" y="369887"/>
                          </a:lnTo>
                          <a:lnTo>
                            <a:pt x="131763" y="322262"/>
                          </a:lnTo>
                          <a:lnTo>
                            <a:pt x="109538" y="287337"/>
                          </a:lnTo>
                          <a:lnTo>
                            <a:pt x="73025" y="265112"/>
                          </a:lnTo>
                          <a:lnTo>
                            <a:pt x="60325" y="252412"/>
                          </a:lnTo>
                          <a:lnTo>
                            <a:pt x="39688" y="222250"/>
                          </a:lnTo>
                          <a:lnTo>
                            <a:pt x="30163" y="201612"/>
                          </a:lnTo>
                          <a:lnTo>
                            <a:pt x="19050" y="179387"/>
                          </a:lnTo>
                          <a:lnTo>
                            <a:pt x="9525" y="158750"/>
                          </a:lnTo>
                          <a:lnTo>
                            <a:pt x="3175" y="146050"/>
                          </a:lnTo>
                          <a:lnTo>
                            <a:pt x="0" y="127000"/>
                          </a:lnTo>
                          <a:lnTo>
                            <a:pt x="0" y="101600"/>
                          </a:lnTo>
                          <a:lnTo>
                            <a:pt x="0" y="79375"/>
                          </a:lnTo>
                          <a:lnTo>
                            <a:pt x="39688" y="158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CC31E2F-BFB1-40B0-A9DB-2F8535017AF8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 fill="none" extrusionOk="0">
                  <a:moveTo>
                    <a:pt x="511175" y="514351"/>
                  </a:moveTo>
                  <a:cubicBezTo>
                    <a:pt x="518241" y="496970"/>
                    <a:pt x="547390" y="472650"/>
                    <a:pt x="565150" y="428626"/>
                  </a:cubicBezTo>
                  <a:cubicBezTo>
                    <a:pt x="567011" y="413346"/>
                    <a:pt x="568788" y="397685"/>
                    <a:pt x="566738" y="382588"/>
                  </a:cubicBezTo>
                  <a:cubicBezTo>
                    <a:pt x="566512" y="378889"/>
                    <a:pt x="573580" y="363304"/>
                    <a:pt x="573088" y="354013"/>
                  </a:cubicBezTo>
                  <a:cubicBezTo>
                    <a:pt x="573056" y="344963"/>
                    <a:pt x="571914" y="333555"/>
                    <a:pt x="573088" y="327026"/>
                  </a:cubicBezTo>
                  <a:cubicBezTo>
                    <a:pt x="573417" y="321101"/>
                    <a:pt x="567945" y="309285"/>
                    <a:pt x="560388" y="298451"/>
                  </a:cubicBezTo>
                  <a:cubicBezTo>
                    <a:pt x="556533" y="292651"/>
                    <a:pt x="552514" y="280421"/>
                    <a:pt x="546100" y="273051"/>
                  </a:cubicBezTo>
                  <a:cubicBezTo>
                    <a:pt x="543628" y="263220"/>
                    <a:pt x="542618" y="257819"/>
                    <a:pt x="539750" y="249238"/>
                  </a:cubicBezTo>
                  <a:cubicBezTo>
                    <a:pt x="537591" y="240923"/>
                    <a:pt x="531033" y="229496"/>
                    <a:pt x="528638" y="217488"/>
                  </a:cubicBezTo>
                  <a:cubicBezTo>
                    <a:pt x="520212" y="190351"/>
                    <a:pt x="524241" y="163833"/>
                    <a:pt x="504825" y="115888"/>
                  </a:cubicBezTo>
                  <a:cubicBezTo>
                    <a:pt x="494661" y="99970"/>
                    <a:pt x="485743" y="90840"/>
                    <a:pt x="479425" y="82551"/>
                  </a:cubicBezTo>
                  <a:cubicBezTo>
                    <a:pt x="472048" y="78065"/>
                    <a:pt x="467543" y="68982"/>
                    <a:pt x="457200" y="57151"/>
                  </a:cubicBezTo>
                  <a:cubicBezTo>
                    <a:pt x="447729" y="49375"/>
                    <a:pt x="443509" y="44888"/>
                    <a:pt x="434975" y="39688"/>
                  </a:cubicBezTo>
                  <a:cubicBezTo>
                    <a:pt x="429227" y="32911"/>
                    <a:pt x="421692" y="30860"/>
                    <a:pt x="414338" y="20638"/>
                  </a:cubicBezTo>
                  <a:cubicBezTo>
                    <a:pt x="408720" y="17214"/>
                    <a:pt x="401963" y="7751"/>
                    <a:pt x="396875" y="4763"/>
                  </a:cubicBezTo>
                  <a:cubicBezTo>
                    <a:pt x="388574" y="6974"/>
                    <a:pt x="378218" y="3745"/>
                    <a:pt x="363538" y="1588"/>
                  </a:cubicBezTo>
                  <a:cubicBezTo>
                    <a:pt x="347697" y="404"/>
                    <a:pt x="354429" y="-329"/>
                    <a:pt x="346075" y="1"/>
                  </a:cubicBezTo>
                  <a:cubicBezTo>
                    <a:pt x="339197" y="-47"/>
                    <a:pt x="329818" y="-336"/>
                    <a:pt x="325438" y="1"/>
                  </a:cubicBezTo>
                  <a:cubicBezTo>
                    <a:pt x="322751" y="221"/>
                    <a:pt x="316965" y="-496"/>
                    <a:pt x="311150" y="1"/>
                  </a:cubicBezTo>
                  <a:cubicBezTo>
                    <a:pt x="302171" y="-1155"/>
                    <a:pt x="294053" y="1761"/>
                    <a:pt x="285750" y="1"/>
                  </a:cubicBezTo>
                  <a:cubicBezTo>
                    <a:pt x="282089" y="1474"/>
                    <a:pt x="273679" y="-1200"/>
                    <a:pt x="266700" y="1"/>
                  </a:cubicBezTo>
                  <a:cubicBezTo>
                    <a:pt x="254022" y="477"/>
                    <a:pt x="247865" y="-1877"/>
                    <a:pt x="239713" y="1"/>
                  </a:cubicBezTo>
                  <a:cubicBezTo>
                    <a:pt x="235813" y="195"/>
                    <a:pt x="232423" y="-427"/>
                    <a:pt x="225425" y="1588"/>
                  </a:cubicBezTo>
                  <a:cubicBezTo>
                    <a:pt x="214625" y="7184"/>
                    <a:pt x="211788" y="8647"/>
                    <a:pt x="203200" y="12701"/>
                  </a:cubicBezTo>
                  <a:cubicBezTo>
                    <a:pt x="198965" y="19259"/>
                    <a:pt x="192687" y="32892"/>
                    <a:pt x="188913" y="36513"/>
                  </a:cubicBezTo>
                  <a:cubicBezTo>
                    <a:pt x="185726" y="44496"/>
                    <a:pt x="179839" y="51331"/>
                    <a:pt x="177800" y="53976"/>
                  </a:cubicBezTo>
                  <a:cubicBezTo>
                    <a:pt x="157856" y="71714"/>
                    <a:pt x="148264" y="79230"/>
                    <a:pt x="125413" y="96838"/>
                  </a:cubicBezTo>
                  <a:cubicBezTo>
                    <a:pt x="107139" y="111492"/>
                    <a:pt x="67698" y="121219"/>
                    <a:pt x="53975" y="125413"/>
                  </a:cubicBezTo>
                  <a:cubicBezTo>
                    <a:pt x="43711" y="145061"/>
                    <a:pt x="40776" y="150245"/>
                    <a:pt x="28575" y="174626"/>
                  </a:cubicBezTo>
                  <a:cubicBezTo>
                    <a:pt x="22373" y="184908"/>
                    <a:pt x="10559" y="194826"/>
                    <a:pt x="7938" y="198438"/>
                  </a:cubicBezTo>
                  <a:cubicBezTo>
                    <a:pt x="5879" y="213834"/>
                    <a:pt x="324" y="218658"/>
                    <a:pt x="0" y="231776"/>
                  </a:cubicBezTo>
                  <a:cubicBezTo>
                    <a:pt x="3276" y="247624"/>
                    <a:pt x="14654" y="262396"/>
                    <a:pt x="22225" y="284163"/>
                  </a:cubicBezTo>
                  <a:cubicBezTo>
                    <a:pt x="26782" y="291451"/>
                    <a:pt x="40219" y="306386"/>
                    <a:pt x="46038" y="319088"/>
                  </a:cubicBezTo>
                  <a:cubicBezTo>
                    <a:pt x="45843" y="322672"/>
                    <a:pt x="57646" y="340121"/>
                    <a:pt x="58738" y="344488"/>
                  </a:cubicBezTo>
                  <a:cubicBezTo>
                    <a:pt x="61215" y="347928"/>
                    <a:pt x="65281" y="353788"/>
                    <a:pt x="68263" y="355601"/>
                  </a:cubicBezTo>
                  <a:cubicBezTo>
                    <a:pt x="72929" y="357383"/>
                    <a:pt x="76875" y="362084"/>
                    <a:pt x="82550" y="365126"/>
                  </a:cubicBezTo>
                  <a:cubicBezTo>
                    <a:pt x="90304" y="373635"/>
                    <a:pt x="114965" y="390989"/>
                    <a:pt x="120650" y="392113"/>
                  </a:cubicBezTo>
                  <a:cubicBezTo>
                    <a:pt x="126072" y="394303"/>
                    <a:pt x="131507" y="396886"/>
                    <a:pt x="133350" y="396876"/>
                  </a:cubicBezTo>
                  <a:cubicBezTo>
                    <a:pt x="135612" y="399179"/>
                    <a:pt x="149399" y="404452"/>
                    <a:pt x="153988" y="406401"/>
                  </a:cubicBezTo>
                  <a:cubicBezTo>
                    <a:pt x="157167" y="406399"/>
                    <a:pt x="162430" y="409141"/>
                    <a:pt x="166688" y="411163"/>
                  </a:cubicBezTo>
                  <a:cubicBezTo>
                    <a:pt x="169841" y="411214"/>
                    <a:pt x="173680" y="413226"/>
                    <a:pt x="179388" y="415926"/>
                  </a:cubicBezTo>
                  <a:cubicBezTo>
                    <a:pt x="192466" y="426739"/>
                    <a:pt x="186892" y="425756"/>
                    <a:pt x="193675" y="425451"/>
                  </a:cubicBezTo>
                  <a:cubicBezTo>
                    <a:pt x="196003" y="427603"/>
                    <a:pt x="199811" y="429823"/>
                    <a:pt x="203200" y="433388"/>
                  </a:cubicBezTo>
                  <a:cubicBezTo>
                    <a:pt x="206210" y="437149"/>
                    <a:pt x="213083" y="443402"/>
                    <a:pt x="222250" y="447676"/>
                  </a:cubicBezTo>
                  <a:cubicBezTo>
                    <a:pt x="225645" y="450006"/>
                    <a:pt x="229491" y="455639"/>
                    <a:pt x="234950" y="460376"/>
                  </a:cubicBezTo>
                  <a:cubicBezTo>
                    <a:pt x="238004" y="464360"/>
                    <a:pt x="241799" y="471804"/>
                    <a:pt x="244475" y="473076"/>
                  </a:cubicBezTo>
                  <a:cubicBezTo>
                    <a:pt x="248949" y="477013"/>
                    <a:pt x="262179" y="485758"/>
                    <a:pt x="268288" y="487363"/>
                  </a:cubicBezTo>
                  <a:cubicBezTo>
                    <a:pt x="282633" y="494809"/>
                    <a:pt x="277320" y="493131"/>
                    <a:pt x="285750" y="493713"/>
                  </a:cubicBezTo>
                  <a:cubicBezTo>
                    <a:pt x="286952" y="495715"/>
                    <a:pt x="290175" y="497667"/>
                    <a:pt x="290513" y="498476"/>
                  </a:cubicBezTo>
                  <a:cubicBezTo>
                    <a:pt x="297312" y="502058"/>
                    <a:pt x="300800" y="502744"/>
                    <a:pt x="306388" y="503238"/>
                  </a:cubicBezTo>
                  <a:cubicBezTo>
                    <a:pt x="318591" y="510804"/>
                    <a:pt x="312557" y="510940"/>
                    <a:pt x="320675" y="511176"/>
                  </a:cubicBezTo>
                  <a:cubicBezTo>
                    <a:pt x="321935" y="512383"/>
                    <a:pt x="325324" y="514716"/>
                    <a:pt x="328613" y="517526"/>
                  </a:cubicBezTo>
                  <a:cubicBezTo>
                    <a:pt x="346094" y="521111"/>
                    <a:pt x="340787" y="518027"/>
                    <a:pt x="347663" y="523876"/>
                  </a:cubicBezTo>
                  <a:cubicBezTo>
                    <a:pt x="350859" y="524226"/>
                    <a:pt x="353594" y="525906"/>
                    <a:pt x="357188" y="527051"/>
                  </a:cubicBezTo>
                  <a:cubicBezTo>
                    <a:pt x="360919" y="527245"/>
                    <a:pt x="373140" y="534123"/>
                    <a:pt x="376238" y="538163"/>
                  </a:cubicBezTo>
                  <a:cubicBezTo>
                    <a:pt x="378790" y="537661"/>
                    <a:pt x="391219" y="542860"/>
                    <a:pt x="398463" y="542926"/>
                  </a:cubicBezTo>
                  <a:cubicBezTo>
                    <a:pt x="405443" y="542487"/>
                    <a:pt x="410607" y="543523"/>
                    <a:pt x="414338" y="544513"/>
                  </a:cubicBezTo>
                  <a:cubicBezTo>
                    <a:pt x="415733" y="545185"/>
                    <a:pt x="419237" y="544910"/>
                    <a:pt x="422275" y="544513"/>
                  </a:cubicBezTo>
                  <a:cubicBezTo>
                    <a:pt x="431425" y="545518"/>
                    <a:pt x="438466" y="542773"/>
                    <a:pt x="449263" y="544513"/>
                  </a:cubicBezTo>
                  <a:cubicBezTo>
                    <a:pt x="453547" y="545275"/>
                    <a:pt x="457999" y="545396"/>
                    <a:pt x="463550" y="544513"/>
                  </a:cubicBezTo>
                  <a:cubicBezTo>
                    <a:pt x="479767" y="536667"/>
                    <a:pt x="495592" y="521941"/>
                    <a:pt x="511175" y="514351"/>
                  </a:cubicBezTo>
                  <a:close/>
                </a:path>
                <a:path w="573088" h="544513" stroke="0" extrusionOk="0">
                  <a:moveTo>
                    <a:pt x="511175" y="514351"/>
                  </a:moveTo>
                  <a:cubicBezTo>
                    <a:pt x="530263" y="483357"/>
                    <a:pt x="536310" y="463596"/>
                    <a:pt x="565150" y="428626"/>
                  </a:cubicBezTo>
                  <a:cubicBezTo>
                    <a:pt x="565055" y="413297"/>
                    <a:pt x="566476" y="397368"/>
                    <a:pt x="566738" y="382588"/>
                  </a:cubicBezTo>
                  <a:cubicBezTo>
                    <a:pt x="568580" y="374070"/>
                    <a:pt x="571638" y="363127"/>
                    <a:pt x="573088" y="354013"/>
                  </a:cubicBezTo>
                  <a:cubicBezTo>
                    <a:pt x="571811" y="350265"/>
                    <a:pt x="574161" y="329861"/>
                    <a:pt x="573088" y="327026"/>
                  </a:cubicBezTo>
                  <a:cubicBezTo>
                    <a:pt x="568826" y="312443"/>
                    <a:pt x="568053" y="311131"/>
                    <a:pt x="560388" y="298451"/>
                  </a:cubicBezTo>
                  <a:cubicBezTo>
                    <a:pt x="558626" y="290192"/>
                    <a:pt x="551771" y="279304"/>
                    <a:pt x="546100" y="273051"/>
                  </a:cubicBezTo>
                  <a:cubicBezTo>
                    <a:pt x="542278" y="264985"/>
                    <a:pt x="539267" y="256019"/>
                    <a:pt x="539750" y="249238"/>
                  </a:cubicBezTo>
                  <a:cubicBezTo>
                    <a:pt x="535558" y="240654"/>
                    <a:pt x="529677" y="228203"/>
                    <a:pt x="528638" y="217488"/>
                  </a:cubicBezTo>
                  <a:cubicBezTo>
                    <a:pt x="523207" y="182137"/>
                    <a:pt x="514408" y="153899"/>
                    <a:pt x="504825" y="115888"/>
                  </a:cubicBezTo>
                  <a:cubicBezTo>
                    <a:pt x="501836" y="106743"/>
                    <a:pt x="483268" y="86059"/>
                    <a:pt x="479425" y="82551"/>
                  </a:cubicBezTo>
                  <a:cubicBezTo>
                    <a:pt x="474819" y="72859"/>
                    <a:pt x="463492" y="68499"/>
                    <a:pt x="457200" y="57151"/>
                  </a:cubicBezTo>
                  <a:cubicBezTo>
                    <a:pt x="448418" y="50443"/>
                    <a:pt x="442411" y="47473"/>
                    <a:pt x="434975" y="39688"/>
                  </a:cubicBezTo>
                  <a:cubicBezTo>
                    <a:pt x="427429" y="32853"/>
                    <a:pt x="417599" y="22205"/>
                    <a:pt x="414338" y="20638"/>
                  </a:cubicBezTo>
                  <a:cubicBezTo>
                    <a:pt x="405844" y="15534"/>
                    <a:pt x="404242" y="14147"/>
                    <a:pt x="396875" y="4763"/>
                  </a:cubicBezTo>
                  <a:cubicBezTo>
                    <a:pt x="388035" y="1591"/>
                    <a:pt x="372670" y="1488"/>
                    <a:pt x="363538" y="1588"/>
                  </a:cubicBezTo>
                  <a:cubicBezTo>
                    <a:pt x="348686" y="-340"/>
                    <a:pt x="354232" y="-1029"/>
                    <a:pt x="346075" y="1"/>
                  </a:cubicBezTo>
                  <a:cubicBezTo>
                    <a:pt x="337018" y="-430"/>
                    <a:pt x="334117" y="-202"/>
                    <a:pt x="325438" y="1"/>
                  </a:cubicBezTo>
                  <a:cubicBezTo>
                    <a:pt x="323901" y="-987"/>
                    <a:pt x="313233" y="388"/>
                    <a:pt x="311150" y="1"/>
                  </a:cubicBezTo>
                  <a:cubicBezTo>
                    <a:pt x="307433" y="174"/>
                    <a:pt x="297166" y="-885"/>
                    <a:pt x="285750" y="1"/>
                  </a:cubicBezTo>
                  <a:cubicBezTo>
                    <a:pt x="282482" y="-1381"/>
                    <a:pt x="274441" y="844"/>
                    <a:pt x="266700" y="1"/>
                  </a:cubicBezTo>
                  <a:cubicBezTo>
                    <a:pt x="257647" y="2279"/>
                    <a:pt x="251695" y="804"/>
                    <a:pt x="239713" y="1"/>
                  </a:cubicBezTo>
                  <a:cubicBezTo>
                    <a:pt x="236841" y="-802"/>
                    <a:pt x="230899" y="746"/>
                    <a:pt x="225425" y="1588"/>
                  </a:cubicBezTo>
                  <a:cubicBezTo>
                    <a:pt x="221421" y="3842"/>
                    <a:pt x="212762" y="7138"/>
                    <a:pt x="203200" y="12701"/>
                  </a:cubicBezTo>
                  <a:cubicBezTo>
                    <a:pt x="197359" y="24808"/>
                    <a:pt x="194040" y="30071"/>
                    <a:pt x="188913" y="36513"/>
                  </a:cubicBezTo>
                  <a:cubicBezTo>
                    <a:pt x="188536" y="40530"/>
                    <a:pt x="180729" y="51017"/>
                    <a:pt x="177800" y="53976"/>
                  </a:cubicBezTo>
                  <a:cubicBezTo>
                    <a:pt x="168468" y="60906"/>
                    <a:pt x="144701" y="87109"/>
                    <a:pt x="125413" y="96838"/>
                  </a:cubicBezTo>
                  <a:cubicBezTo>
                    <a:pt x="88520" y="107144"/>
                    <a:pt x="86699" y="107127"/>
                    <a:pt x="53975" y="125413"/>
                  </a:cubicBezTo>
                  <a:cubicBezTo>
                    <a:pt x="50004" y="134416"/>
                    <a:pt x="43462" y="153375"/>
                    <a:pt x="28575" y="174626"/>
                  </a:cubicBezTo>
                  <a:cubicBezTo>
                    <a:pt x="18519" y="185001"/>
                    <a:pt x="12486" y="197477"/>
                    <a:pt x="7938" y="198438"/>
                  </a:cubicBezTo>
                  <a:cubicBezTo>
                    <a:pt x="3048" y="210694"/>
                    <a:pt x="4764" y="218709"/>
                    <a:pt x="0" y="231776"/>
                  </a:cubicBezTo>
                  <a:cubicBezTo>
                    <a:pt x="10935" y="257642"/>
                    <a:pt x="18756" y="266455"/>
                    <a:pt x="22225" y="284163"/>
                  </a:cubicBezTo>
                  <a:cubicBezTo>
                    <a:pt x="26452" y="292563"/>
                    <a:pt x="42336" y="314393"/>
                    <a:pt x="46038" y="319088"/>
                  </a:cubicBezTo>
                  <a:cubicBezTo>
                    <a:pt x="51205" y="327895"/>
                    <a:pt x="53545" y="337644"/>
                    <a:pt x="58738" y="344488"/>
                  </a:cubicBezTo>
                  <a:cubicBezTo>
                    <a:pt x="60697" y="344802"/>
                    <a:pt x="67682" y="353692"/>
                    <a:pt x="68263" y="355601"/>
                  </a:cubicBezTo>
                  <a:cubicBezTo>
                    <a:pt x="71457" y="357364"/>
                    <a:pt x="77074" y="360324"/>
                    <a:pt x="82550" y="365126"/>
                  </a:cubicBezTo>
                  <a:cubicBezTo>
                    <a:pt x="90531" y="373859"/>
                    <a:pt x="101895" y="379487"/>
                    <a:pt x="120650" y="392113"/>
                  </a:cubicBezTo>
                  <a:cubicBezTo>
                    <a:pt x="126155" y="393546"/>
                    <a:pt x="127567" y="393604"/>
                    <a:pt x="133350" y="396876"/>
                  </a:cubicBezTo>
                  <a:cubicBezTo>
                    <a:pt x="138138" y="400152"/>
                    <a:pt x="143996" y="404026"/>
                    <a:pt x="153988" y="406401"/>
                  </a:cubicBezTo>
                  <a:cubicBezTo>
                    <a:pt x="155072" y="407924"/>
                    <a:pt x="161023" y="409066"/>
                    <a:pt x="166688" y="411163"/>
                  </a:cubicBezTo>
                  <a:cubicBezTo>
                    <a:pt x="168804" y="412624"/>
                    <a:pt x="176335" y="415720"/>
                    <a:pt x="179388" y="415926"/>
                  </a:cubicBezTo>
                  <a:cubicBezTo>
                    <a:pt x="193299" y="425701"/>
                    <a:pt x="186500" y="425682"/>
                    <a:pt x="193675" y="425451"/>
                  </a:cubicBezTo>
                  <a:cubicBezTo>
                    <a:pt x="195201" y="427583"/>
                    <a:pt x="199722" y="429064"/>
                    <a:pt x="203200" y="433388"/>
                  </a:cubicBezTo>
                  <a:cubicBezTo>
                    <a:pt x="206435" y="433280"/>
                    <a:pt x="212020" y="442568"/>
                    <a:pt x="222250" y="447676"/>
                  </a:cubicBezTo>
                  <a:cubicBezTo>
                    <a:pt x="225129" y="450465"/>
                    <a:pt x="227991" y="455595"/>
                    <a:pt x="234950" y="460376"/>
                  </a:cubicBezTo>
                  <a:cubicBezTo>
                    <a:pt x="239238" y="464093"/>
                    <a:pt x="242812" y="470659"/>
                    <a:pt x="244475" y="473076"/>
                  </a:cubicBezTo>
                  <a:cubicBezTo>
                    <a:pt x="249450" y="475157"/>
                    <a:pt x="256086" y="482643"/>
                    <a:pt x="268288" y="487363"/>
                  </a:cubicBezTo>
                  <a:cubicBezTo>
                    <a:pt x="283955" y="494268"/>
                    <a:pt x="277241" y="493537"/>
                    <a:pt x="285750" y="493713"/>
                  </a:cubicBezTo>
                  <a:cubicBezTo>
                    <a:pt x="286934" y="494061"/>
                    <a:pt x="289972" y="497930"/>
                    <a:pt x="290513" y="498476"/>
                  </a:cubicBezTo>
                  <a:cubicBezTo>
                    <a:pt x="293480" y="498470"/>
                    <a:pt x="303187" y="501885"/>
                    <a:pt x="306388" y="503238"/>
                  </a:cubicBezTo>
                  <a:cubicBezTo>
                    <a:pt x="317885" y="512166"/>
                    <a:pt x="312988" y="510928"/>
                    <a:pt x="320675" y="511176"/>
                  </a:cubicBezTo>
                  <a:cubicBezTo>
                    <a:pt x="324407" y="513533"/>
                    <a:pt x="327548" y="516674"/>
                    <a:pt x="328613" y="517526"/>
                  </a:cubicBezTo>
                  <a:cubicBezTo>
                    <a:pt x="346832" y="521032"/>
                    <a:pt x="340990" y="515952"/>
                    <a:pt x="347663" y="523876"/>
                  </a:cubicBezTo>
                  <a:cubicBezTo>
                    <a:pt x="350955" y="525799"/>
                    <a:pt x="354842" y="525540"/>
                    <a:pt x="357188" y="527051"/>
                  </a:cubicBezTo>
                  <a:cubicBezTo>
                    <a:pt x="359862" y="528513"/>
                    <a:pt x="374255" y="537178"/>
                    <a:pt x="376238" y="538163"/>
                  </a:cubicBezTo>
                  <a:cubicBezTo>
                    <a:pt x="378351" y="539237"/>
                    <a:pt x="393224" y="540966"/>
                    <a:pt x="398463" y="542926"/>
                  </a:cubicBezTo>
                  <a:cubicBezTo>
                    <a:pt x="400595" y="542998"/>
                    <a:pt x="408695" y="543180"/>
                    <a:pt x="414338" y="544513"/>
                  </a:cubicBezTo>
                  <a:cubicBezTo>
                    <a:pt x="416452" y="544055"/>
                    <a:pt x="419259" y="544821"/>
                    <a:pt x="422275" y="544513"/>
                  </a:cubicBezTo>
                  <a:cubicBezTo>
                    <a:pt x="428580" y="546753"/>
                    <a:pt x="446230" y="542678"/>
                    <a:pt x="449263" y="544513"/>
                  </a:cubicBezTo>
                  <a:cubicBezTo>
                    <a:pt x="451168" y="545720"/>
                    <a:pt x="461006" y="544990"/>
                    <a:pt x="463550" y="544513"/>
                  </a:cubicBezTo>
                  <a:cubicBezTo>
                    <a:pt x="487151" y="531902"/>
                    <a:pt x="501913" y="518134"/>
                    <a:pt x="511175" y="51435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>
                          <a:moveTo>
                            <a:pt x="511175" y="514351"/>
                          </a:moveTo>
                          <a:lnTo>
                            <a:pt x="565150" y="428626"/>
                          </a:lnTo>
                          <a:cubicBezTo>
                            <a:pt x="565679" y="413280"/>
                            <a:pt x="566209" y="397934"/>
                            <a:pt x="566738" y="382588"/>
                          </a:cubicBezTo>
                          <a:lnTo>
                            <a:pt x="573088" y="354013"/>
                          </a:lnTo>
                          <a:lnTo>
                            <a:pt x="573088" y="327026"/>
                          </a:lnTo>
                          <a:lnTo>
                            <a:pt x="560388" y="298451"/>
                          </a:lnTo>
                          <a:lnTo>
                            <a:pt x="546100" y="273051"/>
                          </a:lnTo>
                          <a:lnTo>
                            <a:pt x="539750" y="249238"/>
                          </a:lnTo>
                          <a:lnTo>
                            <a:pt x="528638" y="217488"/>
                          </a:lnTo>
                          <a:lnTo>
                            <a:pt x="504825" y="115888"/>
                          </a:lnTo>
                          <a:lnTo>
                            <a:pt x="479425" y="82551"/>
                          </a:lnTo>
                          <a:lnTo>
                            <a:pt x="457200" y="57151"/>
                          </a:lnTo>
                          <a:lnTo>
                            <a:pt x="434975" y="39688"/>
                          </a:lnTo>
                          <a:lnTo>
                            <a:pt x="414338" y="20638"/>
                          </a:lnTo>
                          <a:lnTo>
                            <a:pt x="396875" y="4763"/>
                          </a:lnTo>
                          <a:lnTo>
                            <a:pt x="363538" y="1588"/>
                          </a:lnTo>
                          <a:cubicBezTo>
                            <a:pt x="348198" y="-116"/>
                            <a:pt x="354042" y="1"/>
                            <a:pt x="346075" y="1"/>
                          </a:cubicBezTo>
                          <a:lnTo>
                            <a:pt x="325438" y="1"/>
                          </a:lnTo>
                          <a:lnTo>
                            <a:pt x="311150" y="1"/>
                          </a:lnTo>
                          <a:lnTo>
                            <a:pt x="285750" y="1"/>
                          </a:lnTo>
                          <a:lnTo>
                            <a:pt x="266700" y="1"/>
                          </a:lnTo>
                          <a:lnTo>
                            <a:pt x="239713" y="1"/>
                          </a:lnTo>
                          <a:lnTo>
                            <a:pt x="225425" y="1588"/>
                          </a:lnTo>
                          <a:lnTo>
                            <a:pt x="203200" y="12701"/>
                          </a:lnTo>
                          <a:lnTo>
                            <a:pt x="188913" y="36513"/>
                          </a:lnTo>
                          <a:lnTo>
                            <a:pt x="177800" y="53976"/>
                          </a:lnTo>
                          <a:lnTo>
                            <a:pt x="125413" y="96838"/>
                          </a:lnTo>
                          <a:lnTo>
                            <a:pt x="53975" y="125413"/>
                          </a:lnTo>
                          <a:lnTo>
                            <a:pt x="28575" y="174626"/>
                          </a:lnTo>
                          <a:lnTo>
                            <a:pt x="7938" y="198438"/>
                          </a:lnTo>
                          <a:lnTo>
                            <a:pt x="0" y="231776"/>
                          </a:lnTo>
                          <a:lnTo>
                            <a:pt x="22225" y="284163"/>
                          </a:lnTo>
                          <a:lnTo>
                            <a:pt x="46038" y="319088"/>
                          </a:lnTo>
                          <a:lnTo>
                            <a:pt x="58738" y="344488"/>
                          </a:lnTo>
                          <a:lnTo>
                            <a:pt x="68263" y="355601"/>
                          </a:lnTo>
                          <a:lnTo>
                            <a:pt x="82550" y="365126"/>
                          </a:lnTo>
                          <a:lnTo>
                            <a:pt x="120650" y="392113"/>
                          </a:lnTo>
                          <a:lnTo>
                            <a:pt x="133350" y="396876"/>
                          </a:lnTo>
                          <a:lnTo>
                            <a:pt x="153988" y="406401"/>
                          </a:lnTo>
                          <a:lnTo>
                            <a:pt x="166688" y="411163"/>
                          </a:lnTo>
                          <a:lnTo>
                            <a:pt x="179388" y="415926"/>
                          </a:lnTo>
                          <a:cubicBezTo>
                            <a:pt x="192511" y="425768"/>
                            <a:pt x="186796" y="425451"/>
                            <a:pt x="193675" y="425451"/>
                          </a:cubicBezTo>
                          <a:lnTo>
                            <a:pt x="203200" y="433388"/>
                          </a:lnTo>
                          <a:lnTo>
                            <a:pt x="222250" y="447676"/>
                          </a:lnTo>
                          <a:lnTo>
                            <a:pt x="234950" y="460376"/>
                          </a:lnTo>
                          <a:lnTo>
                            <a:pt x="244475" y="473076"/>
                          </a:lnTo>
                          <a:lnTo>
                            <a:pt x="268288" y="487363"/>
                          </a:lnTo>
                          <a:cubicBezTo>
                            <a:pt x="283542" y="494143"/>
                            <a:pt x="277363" y="493713"/>
                            <a:pt x="285750" y="493713"/>
                          </a:cubicBezTo>
                          <a:lnTo>
                            <a:pt x="290513" y="498476"/>
                          </a:lnTo>
                          <a:lnTo>
                            <a:pt x="306388" y="503238"/>
                          </a:lnTo>
                          <a:cubicBezTo>
                            <a:pt x="318361" y="511791"/>
                            <a:pt x="312948" y="511176"/>
                            <a:pt x="320675" y="511176"/>
                          </a:cubicBezTo>
                          <a:lnTo>
                            <a:pt x="328613" y="517526"/>
                          </a:lnTo>
                          <a:cubicBezTo>
                            <a:pt x="345956" y="520995"/>
                            <a:pt x="340672" y="516885"/>
                            <a:pt x="347663" y="523876"/>
                          </a:cubicBezTo>
                          <a:lnTo>
                            <a:pt x="357188" y="527051"/>
                          </a:lnTo>
                          <a:lnTo>
                            <a:pt x="376238" y="538163"/>
                          </a:lnTo>
                          <a:lnTo>
                            <a:pt x="398463" y="542926"/>
                          </a:lnTo>
                          <a:lnTo>
                            <a:pt x="414338" y="544513"/>
                          </a:lnTo>
                          <a:lnTo>
                            <a:pt x="422275" y="544513"/>
                          </a:lnTo>
                          <a:lnTo>
                            <a:pt x="449263" y="544513"/>
                          </a:lnTo>
                          <a:lnTo>
                            <a:pt x="463550" y="544513"/>
                          </a:lnTo>
                          <a:lnTo>
                            <a:pt x="511175" y="51435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C20720D-485C-4EDC-A297-3690C6D8AA54}"/>
              </a:ext>
            </a:extLst>
          </p:cNvPr>
          <p:cNvGrpSpPr/>
          <p:nvPr/>
        </p:nvGrpSpPr>
        <p:grpSpPr>
          <a:xfrm rot="16200000" flipH="1">
            <a:off x="2744813" y="-347444"/>
            <a:ext cx="6819265" cy="7552462"/>
            <a:chOff x="942875" y="4388405"/>
            <a:chExt cx="1762855" cy="1952394"/>
          </a:xfrm>
          <a:solidFill>
            <a:srgbClr val="FFFFFF">
              <a:alpha val="40000"/>
            </a:srgbClr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A684EAF-4E91-424E-A7B0-6BB0BA7B9854}"/>
                </a:ext>
              </a:extLst>
            </p:cNvPr>
            <p:cNvGrpSpPr/>
            <p:nvPr/>
          </p:nvGrpSpPr>
          <p:grpSpPr>
            <a:xfrm>
              <a:off x="983711" y="4444810"/>
              <a:ext cx="1699493" cy="1850982"/>
              <a:chOff x="9318664" y="2806748"/>
              <a:chExt cx="1797801" cy="1958053"/>
            </a:xfrm>
            <a:grpFill/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8AB9B60-1987-4349-A293-650BE625F539}"/>
                  </a:ext>
                </a:extLst>
              </p:cNvPr>
              <p:cNvCxnSpPr>
                <a:cxnSpLocks/>
                <a:stCxn id="169" idx="2"/>
              </p:cNvCxnSpPr>
              <p:nvPr/>
            </p:nvCxnSpPr>
            <p:spPr>
              <a:xfrm>
                <a:off x="10397591" y="2806748"/>
                <a:ext cx="360491" cy="11944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ACF263E-C5B3-43FC-AC05-10ACEA29B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8084" y="2857033"/>
                <a:ext cx="358381" cy="6916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0A99F2B-8835-4265-9FDA-29B346790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3115" y="2932161"/>
                <a:ext cx="383532" cy="6948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5507659-AF7A-42C6-B0F1-9961A7139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220" y="2992279"/>
                <a:ext cx="178923" cy="21390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7935E67-28C7-409A-8A3B-3B28A836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6278" y="2924099"/>
                <a:ext cx="138650" cy="571333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6802A5F-4490-456E-A254-CCE04C7D4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9105" y="3308972"/>
                <a:ext cx="444638" cy="18646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C1AA5CD-3A4C-4F6C-8E06-BC05CA2E0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2538" y="2921708"/>
                <a:ext cx="301207" cy="39682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96E5266-6566-4F0E-ACA7-D3F2B7A608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99163" y="3193859"/>
                <a:ext cx="124726" cy="30874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859B13C-415D-47AF-BDD9-F0ECD9D9E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011" y="3489041"/>
                <a:ext cx="116841" cy="23110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A18DF9C-E2AE-4995-9C45-79F2BA612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9107" y="3500213"/>
                <a:ext cx="255786" cy="4542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E14BF0-91C0-4956-B7D9-358F99541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192" y="3497825"/>
                <a:ext cx="530697" cy="17689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2280F95-492C-4877-8C62-D8BD7BFFA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2209" y="3508541"/>
                <a:ext cx="188641" cy="48651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0953C1E-F8CD-4836-B4EF-F4EAC1EB7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317" y="3691456"/>
                <a:ext cx="332283" cy="31076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59A98D2-4AA1-4EA0-B2F7-59F3800F7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2024" y="3369777"/>
                <a:ext cx="166388" cy="30733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2161E84-9FF7-4273-A238-561FC102A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64" y="3619740"/>
                <a:ext cx="272520" cy="136259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D90613F-DD76-4261-9CB3-EA7D81F12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10307" y="4081111"/>
                <a:ext cx="285521" cy="204452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4F6445E-C388-4F5B-BA62-D59B6EDAB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182" y="3569539"/>
                <a:ext cx="200804" cy="18646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C70EBA0-A70A-4D78-B342-5B9C1CC61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7258" y="3677112"/>
                <a:ext cx="475932" cy="40399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3E8DD54-0EA6-44C3-A2E9-F63E475EB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88790" y="3674722"/>
                <a:ext cx="516352" cy="7888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CBB09FE-4B66-4E3C-932F-B318092AA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96764" y="3569540"/>
                <a:ext cx="279909" cy="102793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2F89281-38EB-4C1A-9FDF-66E38E282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4757" y="3993703"/>
                <a:ext cx="230204" cy="2738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D0160BD-5EBE-4BF9-819E-F866DA5B6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3557" y="4242355"/>
                <a:ext cx="74433" cy="29534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F9BD7FE-D92E-45B7-B43E-766961130E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5593" y="4222152"/>
                <a:ext cx="179289" cy="31076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D84112F-C74A-40F2-8C71-2CFBB8CD9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44589" y="3990269"/>
                <a:ext cx="277299" cy="19124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54218E8-4F0D-4561-86AE-00CE57B14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1403" y="4267568"/>
                <a:ext cx="254869" cy="10161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1DB23A9-F19F-4EE0-9BD3-8BA27B025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9301" y="4532920"/>
                <a:ext cx="28686" cy="23188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C984C5D-B988-40C4-B490-F93A6FA3D9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7791" y="3991359"/>
                <a:ext cx="67013" cy="23557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B5163BB-51A2-44CD-A058-2F38A1609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4755" y="4009390"/>
                <a:ext cx="155383" cy="21753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527DB88-4D3D-4788-A421-966824027B5B}"/>
                </a:ext>
              </a:extLst>
            </p:cNvPr>
            <p:cNvSpPr/>
            <p:nvPr/>
          </p:nvSpPr>
          <p:spPr>
            <a:xfrm>
              <a:off x="1623677" y="5174835"/>
              <a:ext cx="190908" cy="190908"/>
            </a:xfrm>
            <a:custGeom>
              <a:avLst/>
              <a:gdLst>
                <a:gd name="connsiteX0" fmla="*/ 0 w 190908"/>
                <a:gd name="connsiteY0" fmla="*/ 95454 h 190908"/>
                <a:gd name="connsiteX1" fmla="*/ 95454 w 190908"/>
                <a:gd name="connsiteY1" fmla="*/ 0 h 190908"/>
                <a:gd name="connsiteX2" fmla="*/ 190908 w 190908"/>
                <a:gd name="connsiteY2" fmla="*/ 95454 h 190908"/>
                <a:gd name="connsiteX3" fmla="*/ 95454 w 190908"/>
                <a:gd name="connsiteY3" fmla="*/ 190908 h 190908"/>
                <a:gd name="connsiteX4" fmla="*/ 0 w 190908"/>
                <a:gd name="connsiteY4" fmla="*/ 95454 h 1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08" h="190908" fill="none" extrusionOk="0">
                  <a:moveTo>
                    <a:pt x="0" y="95454"/>
                  </a:moveTo>
                  <a:cubicBezTo>
                    <a:pt x="7793" y="40847"/>
                    <a:pt x="39352" y="2592"/>
                    <a:pt x="95454" y="0"/>
                  </a:cubicBezTo>
                  <a:cubicBezTo>
                    <a:pt x="154819" y="1014"/>
                    <a:pt x="196783" y="42721"/>
                    <a:pt x="190908" y="95454"/>
                  </a:cubicBezTo>
                  <a:cubicBezTo>
                    <a:pt x="194783" y="141613"/>
                    <a:pt x="160300" y="181083"/>
                    <a:pt x="95454" y="190908"/>
                  </a:cubicBezTo>
                  <a:cubicBezTo>
                    <a:pt x="48437" y="202375"/>
                    <a:pt x="-7035" y="135364"/>
                    <a:pt x="0" y="95454"/>
                  </a:cubicBezTo>
                  <a:close/>
                </a:path>
                <a:path w="190908" h="190908" stroke="0" extrusionOk="0">
                  <a:moveTo>
                    <a:pt x="0" y="95454"/>
                  </a:moveTo>
                  <a:cubicBezTo>
                    <a:pt x="-15758" y="43692"/>
                    <a:pt x="43055" y="11797"/>
                    <a:pt x="95454" y="0"/>
                  </a:cubicBezTo>
                  <a:cubicBezTo>
                    <a:pt x="155704" y="-11697"/>
                    <a:pt x="191052" y="48459"/>
                    <a:pt x="190908" y="95454"/>
                  </a:cubicBezTo>
                  <a:cubicBezTo>
                    <a:pt x="203311" y="146661"/>
                    <a:pt x="148222" y="193615"/>
                    <a:pt x="95454" y="190908"/>
                  </a:cubicBezTo>
                  <a:cubicBezTo>
                    <a:pt x="50245" y="185979"/>
                    <a:pt x="-1238" y="158571"/>
                    <a:pt x="0" y="9545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84582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C96B9A-0C7F-4247-9E84-E4FAA487D8DD}"/>
                </a:ext>
              </a:extLst>
            </p:cNvPr>
            <p:cNvSpPr/>
            <p:nvPr/>
          </p:nvSpPr>
          <p:spPr>
            <a:xfrm>
              <a:off x="2217250" y="599887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6922" y="33711"/>
                    <a:pt x="30773" y="9238"/>
                    <a:pt x="68145" y="0"/>
                  </a:cubicBezTo>
                  <a:cubicBezTo>
                    <a:pt x="107351" y="-607"/>
                    <a:pt x="134348" y="37669"/>
                    <a:pt x="136290" y="68145"/>
                  </a:cubicBezTo>
                  <a:cubicBezTo>
                    <a:pt x="134127" y="105276"/>
                    <a:pt x="111173" y="144336"/>
                    <a:pt x="68145" y="136290"/>
                  </a:cubicBezTo>
                  <a:cubicBezTo>
                    <a:pt x="28925" y="129581"/>
                    <a:pt x="494" y="108657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10206" y="26259"/>
                    <a:pt x="35270" y="4776"/>
                    <a:pt x="68145" y="0"/>
                  </a:cubicBezTo>
                  <a:cubicBezTo>
                    <a:pt x="110242" y="2318"/>
                    <a:pt x="140321" y="33657"/>
                    <a:pt x="136290" y="68145"/>
                  </a:cubicBezTo>
                  <a:cubicBezTo>
                    <a:pt x="139906" y="105082"/>
                    <a:pt x="106649" y="139705"/>
                    <a:pt x="68145" y="136290"/>
                  </a:cubicBezTo>
                  <a:cubicBezTo>
                    <a:pt x="27332" y="140020"/>
                    <a:pt x="1702" y="108855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98153193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2DA3C30-B4E6-4135-B9C3-D5644512224A}"/>
                </a:ext>
              </a:extLst>
            </p:cNvPr>
            <p:cNvSpPr/>
            <p:nvPr/>
          </p:nvSpPr>
          <p:spPr>
            <a:xfrm>
              <a:off x="1496537" y="580937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3385" y="19278"/>
                    <a:pt x="18029" y="404"/>
                    <a:pt x="42886" y="0"/>
                  </a:cubicBezTo>
                  <a:cubicBezTo>
                    <a:pt x="63608" y="1646"/>
                    <a:pt x="81133" y="15403"/>
                    <a:pt x="85772" y="42886"/>
                  </a:cubicBezTo>
                  <a:cubicBezTo>
                    <a:pt x="84640" y="65985"/>
                    <a:pt x="60577" y="87777"/>
                    <a:pt x="42886" y="85772"/>
                  </a:cubicBezTo>
                  <a:cubicBezTo>
                    <a:pt x="22614" y="87238"/>
                    <a:pt x="-671" y="66542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342" y="17133"/>
                    <a:pt x="22462" y="668"/>
                    <a:pt x="42886" y="0"/>
                  </a:cubicBezTo>
                  <a:cubicBezTo>
                    <a:pt x="71518" y="1338"/>
                    <a:pt x="84499" y="17000"/>
                    <a:pt x="85772" y="42886"/>
                  </a:cubicBezTo>
                  <a:cubicBezTo>
                    <a:pt x="85771" y="64687"/>
                    <a:pt x="66620" y="87032"/>
                    <a:pt x="42886" y="85772"/>
                  </a:cubicBezTo>
                  <a:cubicBezTo>
                    <a:pt x="16694" y="85801"/>
                    <a:pt x="-5039" y="68914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468729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98901E4-4B16-4A29-9BDA-80B26376AF0F}"/>
                </a:ext>
              </a:extLst>
            </p:cNvPr>
            <p:cNvSpPr/>
            <p:nvPr/>
          </p:nvSpPr>
          <p:spPr>
            <a:xfrm>
              <a:off x="942875" y="516889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70" y="12495"/>
                    <a:pt x="20004" y="-1634"/>
                    <a:pt x="42886" y="0"/>
                  </a:cubicBezTo>
                  <a:cubicBezTo>
                    <a:pt x="61944" y="-1326"/>
                    <a:pt x="84594" y="19775"/>
                    <a:pt x="85772" y="42886"/>
                  </a:cubicBezTo>
                  <a:cubicBezTo>
                    <a:pt x="87863" y="71194"/>
                    <a:pt x="66086" y="86128"/>
                    <a:pt x="42886" y="85772"/>
                  </a:cubicBezTo>
                  <a:cubicBezTo>
                    <a:pt x="18013" y="90252"/>
                    <a:pt x="5083" y="6535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6580" y="20717"/>
                    <a:pt x="20307" y="2278"/>
                    <a:pt x="42886" y="0"/>
                  </a:cubicBezTo>
                  <a:cubicBezTo>
                    <a:pt x="67019" y="1296"/>
                    <a:pt x="83919" y="17128"/>
                    <a:pt x="85772" y="42886"/>
                  </a:cubicBezTo>
                  <a:cubicBezTo>
                    <a:pt x="83576" y="65227"/>
                    <a:pt x="64880" y="90552"/>
                    <a:pt x="42886" y="85772"/>
                  </a:cubicBezTo>
                  <a:cubicBezTo>
                    <a:pt x="23720" y="82710"/>
                    <a:pt x="931" y="70487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0855815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548CBE5-1801-4221-9FCD-216BCCF8BE1F}"/>
                </a:ext>
              </a:extLst>
            </p:cNvPr>
            <p:cNvSpPr/>
            <p:nvPr/>
          </p:nvSpPr>
          <p:spPr>
            <a:xfrm>
              <a:off x="1522786" y="4954252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467" y="14833"/>
                    <a:pt x="17398" y="6023"/>
                    <a:pt x="42886" y="0"/>
                  </a:cubicBezTo>
                  <a:cubicBezTo>
                    <a:pt x="69965" y="-4108"/>
                    <a:pt x="89232" y="15015"/>
                    <a:pt x="85772" y="42886"/>
                  </a:cubicBezTo>
                  <a:cubicBezTo>
                    <a:pt x="88809" y="66846"/>
                    <a:pt x="63887" y="91468"/>
                    <a:pt x="42886" y="85772"/>
                  </a:cubicBezTo>
                  <a:cubicBezTo>
                    <a:pt x="12658" y="86142"/>
                    <a:pt x="-455" y="6520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4773" y="14723"/>
                    <a:pt x="16237" y="3328"/>
                    <a:pt x="42886" y="0"/>
                  </a:cubicBezTo>
                  <a:cubicBezTo>
                    <a:pt x="68990" y="1541"/>
                    <a:pt x="85005" y="19352"/>
                    <a:pt x="85772" y="42886"/>
                  </a:cubicBezTo>
                  <a:cubicBezTo>
                    <a:pt x="86939" y="61829"/>
                    <a:pt x="68202" y="85375"/>
                    <a:pt x="42886" y="85772"/>
                  </a:cubicBezTo>
                  <a:cubicBezTo>
                    <a:pt x="18413" y="87762"/>
                    <a:pt x="1268" y="66783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0566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6D76673-28C9-4757-8364-64B62A406C84}"/>
                </a:ext>
              </a:extLst>
            </p:cNvPr>
            <p:cNvSpPr/>
            <p:nvPr/>
          </p:nvSpPr>
          <p:spPr>
            <a:xfrm>
              <a:off x="1394131" y="512600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1160" y="19237"/>
                    <a:pt x="12371" y="-1271"/>
                    <a:pt x="42886" y="0"/>
                  </a:cubicBezTo>
                  <a:cubicBezTo>
                    <a:pt x="65883" y="-5848"/>
                    <a:pt x="81291" y="21785"/>
                    <a:pt x="85772" y="42886"/>
                  </a:cubicBezTo>
                  <a:cubicBezTo>
                    <a:pt x="86215" y="61922"/>
                    <a:pt x="62951" y="79759"/>
                    <a:pt x="42886" y="85772"/>
                  </a:cubicBezTo>
                  <a:cubicBezTo>
                    <a:pt x="15889" y="81478"/>
                    <a:pt x="5319" y="68479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81" y="19188"/>
                    <a:pt x="21135" y="-2846"/>
                    <a:pt x="42886" y="0"/>
                  </a:cubicBezTo>
                  <a:cubicBezTo>
                    <a:pt x="60013" y="655"/>
                    <a:pt x="85387" y="12748"/>
                    <a:pt x="85772" y="42886"/>
                  </a:cubicBezTo>
                  <a:cubicBezTo>
                    <a:pt x="82897" y="65292"/>
                    <a:pt x="69265" y="80873"/>
                    <a:pt x="42886" y="85772"/>
                  </a:cubicBezTo>
                  <a:cubicBezTo>
                    <a:pt x="21130" y="83280"/>
                    <a:pt x="-2007" y="66555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9216102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C145299-9DD9-43C4-9A3B-96DEF7E1717E}"/>
                </a:ext>
              </a:extLst>
            </p:cNvPr>
            <p:cNvSpPr/>
            <p:nvPr/>
          </p:nvSpPr>
          <p:spPr>
            <a:xfrm>
              <a:off x="1214999" y="5603505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518" y="14317"/>
                    <a:pt x="20416" y="1656"/>
                    <a:pt x="42886" y="0"/>
                  </a:cubicBezTo>
                  <a:cubicBezTo>
                    <a:pt x="66437" y="-1722"/>
                    <a:pt x="85574" y="25081"/>
                    <a:pt x="85772" y="42886"/>
                  </a:cubicBezTo>
                  <a:cubicBezTo>
                    <a:pt x="90277" y="65483"/>
                    <a:pt x="65650" y="92104"/>
                    <a:pt x="42886" y="85772"/>
                  </a:cubicBezTo>
                  <a:cubicBezTo>
                    <a:pt x="17145" y="84913"/>
                    <a:pt x="-1601" y="61133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712" y="17767"/>
                    <a:pt x="20439" y="-2665"/>
                    <a:pt x="42886" y="0"/>
                  </a:cubicBezTo>
                  <a:cubicBezTo>
                    <a:pt x="63125" y="-3636"/>
                    <a:pt x="83948" y="20785"/>
                    <a:pt x="85772" y="42886"/>
                  </a:cubicBezTo>
                  <a:cubicBezTo>
                    <a:pt x="90709" y="68573"/>
                    <a:pt x="63730" y="87894"/>
                    <a:pt x="42886" y="85772"/>
                  </a:cubicBezTo>
                  <a:cubicBezTo>
                    <a:pt x="19758" y="85088"/>
                    <a:pt x="-3041" y="6465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2492731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ECF8D87-CA4E-415F-86CE-681372262F2B}"/>
                </a:ext>
              </a:extLst>
            </p:cNvPr>
            <p:cNvSpPr/>
            <p:nvPr/>
          </p:nvSpPr>
          <p:spPr>
            <a:xfrm>
              <a:off x="1942040" y="5878999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095" y="18640"/>
                    <a:pt x="17758" y="821"/>
                    <a:pt x="42886" y="0"/>
                  </a:cubicBezTo>
                  <a:cubicBezTo>
                    <a:pt x="65720" y="57"/>
                    <a:pt x="91699" y="19119"/>
                    <a:pt x="85772" y="42886"/>
                  </a:cubicBezTo>
                  <a:cubicBezTo>
                    <a:pt x="86740" y="65787"/>
                    <a:pt x="64998" y="81840"/>
                    <a:pt x="42886" y="85772"/>
                  </a:cubicBezTo>
                  <a:cubicBezTo>
                    <a:pt x="15366" y="88364"/>
                    <a:pt x="5737" y="66876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864" y="13356"/>
                    <a:pt x="22530" y="-5335"/>
                    <a:pt x="42886" y="0"/>
                  </a:cubicBezTo>
                  <a:cubicBezTo>
                    <a:pt x="70151" y="-900"/>
                    <a:pt x="87571" y="16054"/>
                    <a:pt x="85772" y="42886"/>
                  </a:cubicBezTo>
                  <a:cubicBezTo>
                    <a:pt x="86454" y="66318"/>
                    <a:pt x="61326" y="82051"/>
                    <a:pt x="42886" y="85772"/>
                  </a:cubicBezTo>
                  <a:cubicBezTo>
                    <a:pt x="19622" y="90864"/>
                    <a:pt x="1900" y="64722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245865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80C9558-7D9A-48A3-8522-A7AB37F4D2E5}"/>
                </a:ext>
              </a:extLst>
            </p:cNvPr>
            <p:cNvSpPr/>
            <p:nvPr/>
          </p:nvSpPr>
          <p:spPr>
            <a:xfrm>
              <a:off x="2260135" y="5537070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616" y="21611"/>
                    <a:pt x="23694" y="-173"/>
                    <a:pt x="42886" y="0"/>
                  </a:cubicBezTo>
                  <a:cubicBezTo>
                    <a:pt x="67036" y="-553"/>
                    <a:pt x="85457" y="18378"/>
                    <a:pt x="85772" y="42886"/>
                  </a:cubicBezTo>
                  <a:cubicBezTo>
                    <a:pt x="81624" y="68335"/>
                    <a:pt x="69380" y="86138"/>
                    <a:pt x="42886" y="85772"/>
                  </a:cubicBezTo>
                  <a:cubicBezTo>
                    <a:pt x="24026" y="89777"/>
                    <a:pt x="-2122" y="6791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765" y="19781"/>
                    <a:pt x="24916" y="2096"/>
                    <a:pt x="42886" y="0"/>
                  </a:cubicBezTo>
                  <a:cubicBezTo>
                    <a:pt x="68361" y="-5143"/>
                    <a:pt x="86967" y="17900"/>
                    <a:pt x="85772" y="42886"/>
                  </a:cubicBezTo>
                  <a:cubicBezTo>
                    <a:pt x="91547" y="65742"/>
                    <a:pt x="67886" y="83366"/>
                    <a:pt x="42886" y="85772"/>
                  </a:cubicBezTo>
                  <a:cubicBezTo>
                    <a:pt x="23062" y="85896"/>
                    <a:pt x="-3872" y="7196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2884519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460B6F3-12CC-4EF4-9376-FEDE49F87E47}"/>
                </a:ext>
              </a:extLst>
            </p:cNvPr>
            <p:cNvSpPr/>
            <p:nvPr/>
          </p:nvSpPr>
          <p:spPr>
            <a:xfrm>
              <a:off x="2411997" y="573992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356" y="18340"/>
                    <a:pt x="20714" y="111"/>
                    <a:pt x="42886" y="0"/>
                  </a:cubicBezTo>
                  <a:cubicBezTo>
                    <a:pt x="68864" y="-6648"/>
                    <a:pt x="80995" y="20250"/>
                    <a:pt x="85772" y="42886"/>
                  </a:cubicBezTo>
                  <a:cubicBezTo>
                    <a:pt x="86549" y="63155"/>
                    <a:pt x="67862" y="86587"/>
                    <a:pt x="42886" y="85772"/>
                  </a:cubicBezTo>
                  <a:cubicBezTo>
                    <a:pt x="21962" y="87073"/>
                    <a:pt x="-3052" y="65847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576" y="18623"/>
                    <a:pt x="22125" y="-1782"/>
                    <a:pt x="42886" y="0"/>
                  </a:cubicBezTo>
                  <a:cubicBezTo>
                    <a:pt x="69999" y="-1364"/>
                    <a:pt x="85168" y="18130"/>
                    <a:pt x="85772" y="42886"/>
                  </a:cubicBezTo>
                  <a:cubicBezTo>
                    <a:pt x="87201" y="63405"/>
                    <a:pt x="65684" y="85373"/>
                    <a:pt x="42886" y="85772"/>
                  </a:cubicBezTo>
                  <a:cubicBezTo>
                    <a:pt x="19532" y="88259"/>
                    <a:pt x="6281" y="6618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67070268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550168B-A586-4560-9F3C-7CAE589C0A7F}"/>
                </a:ext>
              </a:extLst>
            </p:cNvPr>
            <p:cNvSpPr/>
            <p:nvPr/>
          </p:nvSpPr>
          <p:spPr>
            <a:xfrm>
              <a:off x="2065989" y="478062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218" y="24537"/>
                    <a:pt x="23008" y="-564"/>
                    <a:pt x="42886" y="0"/>
                  </a:cubicBezTo>
                  <a:cubicBezTo>
                    <a:pt x="71775" y="2105"/>
                    <a:pt x="85256" y="16255"/>
                    <a:pt x="85772" y="42886"/>
                  </a:cubicBezTo>
                  <a:cubicBezTo>
                    <a:pt x="86015" y="67218"/>
                    <a:pt x="64237" y="88873"/>
                    <a:pt x="42886" y="85772"/>
                  </a:cubicBezTo>
                  <a:cubicBezTo>
                    <a:pt x="17989" y="83949"/>
                    <a:pt x="1615" y="6747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1510" y="17954"/>
                    <a:pt x="15921" y="-1511"/>
                    <a:pt x="42886" y="0"/>
                  </a:cubicBezTo>
                  <a:cubicBezTo>
                    <a:pt x="68640" y="2005"/>
                    <a:pt x="89844" y="14865"/>
                    <a:pt x="85772" y="42886"/>
                  </a:cubicBezTo>
                  <a:cubicBezTo>
                    <a:pt x="83782" y="65374"/>
                    <a:pt x="64490" y="85278"/>
                    <a:pt x="42886" y="85772"/>
                  </a:cubicBezTo>
                  <a:cubicBezTo>
                    <a:pt x="21179" y="91658"/>
                    <a:pt x="-523" y="67237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4488006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834E9EC-2111-41BE-87BF-2FEE07FFDA4F}"/>
                </a:ext>
              </a:extLst>
            </p:cNvPr>
            <p:cNvSpPr/>
            <p:nvPr/>
          </p:nvSpPr>
          <p:spPr>
            <a:xfrm>
              <a:off x="2575566" y="4866398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-7343" y="24139"/>
                    <a:pt x="23238" y="4409"/>
                    <a:pt x="56405" y="0"/>
                  </a:cubicBezTo>
                  <a:cubicBezTo>
                    <a:pt x="86799" y="1845"/>
                    <a:pt x="112743" y="30250"/>
                    <a:pt x="112810" y="56405"/>
                  </a:cubicBezTo>
                  <a:cubicBezTo>
                    <a:pt x="110755" y="86006"/>
                    <a:pt x="92292" y="112782"/>
                    <a:pt x="56405" y="112810"/>
                  </a:cubicBezTo>
                  <a:cubicBezTo>
                    <a:pt x="30538" y="118346"/>
                    <a:pt x="-1820" y="8881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5856" y="28700"/>
                    <a:pt x="22993" y="-317"/>
                    <a:pt x="56405" y="0"/>
                  </a:cubicBezTo>
                  <a:cubicBezTo>
                    <a:pt x="86836" y="2461"/>
                    <a:pt x="110457" y="25354"/>
                    <a:pt x="112810" y="56405"/>
                  </a:cubicBezTo>
                  <a:cubicBezTo>
                    <a:pt x="108437" y="88546"/>
                    <a:pt x="89971" y="117833"/>
                    <a:pt x="56405" y="112810"/>
                  </a:cubicBezTo>
                  <a:cubicBezTo>
                    <a:pt x="24204" y="107785"/>
                    <a:pt x="440" y="85739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242563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36F325B-CB42-44C6-90E8-550BA5B9F249}"/>
                </a:ext>
              </a:extLst>
            </p:cNvPr>
            <p:cNvSpPr/>
            <p:nvPr/>
          </p:nvSpPr>
          <p:spPr>
            <a:xfrm>
              <a:off x="1991098" y="5503929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6045" y="25814"/>
                    <a:pt x="25780" y="-2227"/>
                    <a:pt x="56405" y="0"/>
                  </a:cubicBezTo>
                  <a:cubicBezTo>
                    <a:pt x="96463" y="-2488"/>
                    <a:pt x="117358" y="26953"/>
                    <a:pt x="112810" y="56405"/>
                  </a:cubicBezTo>
                  <a:cubicBezTo>
                    <a:pt x="116886" y="81130"/>
                    <a:pt x="89812" y="106075"/>
                    <a:pt x="56405" y="112810"/>
                  </a:cubicBezTo>
                  <a:cubicBezTo>
                    <a:pt x="23153" y="110745"/>
                    <a:pt x="424" y="8982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8385" y="26445"/>
                    <a:pt x="21504" y="8532"/>
                    <a:pt x="56405" y="0"/>
                  </a:cubicBezTo>
                  <a:cubicBezTo>
                    <a:pt x="87534" y="869"/>
                    <a:pt x="109448" y="19400"/>
                    <a:pt x="112810" y="56405"/>
                  </a:cubicBezTo>
                  <a:cubicBezTo>
                    <a:pt x="115541" y="92148"/>
                    <a:pt x="94649" y="110895"/>
                    <a:pt x="56405" y="112810"/>
                  </a:cubicBezTo>
                  <a:cubicBezTo>
                    <a:pt x="29323" y="120109"/>
                    <a:pt x="1595" y="84053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963303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E7862EB-ABE6-4689-B3C6-C388E16FC057}"/>
                </a:ext>
              </a:extLst>
            </p:cNvPr>
            <p:cNvSpPr/>
            <p:nvPr/>
          </p:nvSpPr>
          <p:spPr>
            <a:xfrm>
              <a:off x="2003640" y="4388405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5132" y="31908"/>
                    <a:pt x="32079" y="-2364"/>
                    <a:pt x="56405" y="0"/>
                  </a:cubicBezTo>
                  <a:cubicBezTo>
                    <a:pt x="90509" y="-5599"/>
                    <a:pt x="119916" y="30654"/>
                    <a:pt x="112810" y="56405"/>
                  </a:cubicBezTo>
                  <a:cubicBezTo>
                    <a:pt x="119741" y="87578"/>
                    <a:pt x="88637" y="115870"/>
                    <a:pt x="56405" y="112810"/>
                  </a:cubicBezTo>
                  <a:cubicBezTo>
                    <a:pt x="31828" y="111357"/>
                    <a:pt x="-6210" y="83913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3158" y="26208"/>
                    <a:pt x="18252" y="-4041"/>
                    <a:pt x="56405" y="0"/>
                  </a:cubicBezTo>
                  <a:cubicBezTo>
                    <a:pt x="84076" y="-2928"/>
                    <a:pt x="116244" y="17699"/>
                    <a:pt x="112810" y="56405"/>
                  </a:cubicBezTo>
                  <a:cubicBezTo>
                    <a:pt x="114919" y="96507"/>
                    <a:pt x="90247" y="112018"/>
                    <a:pt x="56405" y="112810"/>
                  </a:cubicBezTo>
                  <a:cubicBezTo>
                    <a:pt x="21561" y="107502"/>
                    <a:pt x="3368" y="90692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6129224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E43345A-502B-4B9A-BAB2-CDE39DF45D5C}"/>
                </a:ext>
              </a:extLst>
            </p:cNvPr>
            <p:cNvSpPr/>
            <p:nvPr/>
          </p:nvSpPr>
          <p:spPr>
            <a:xfrm>
              <a:off x="2644987" y="44597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3404" y="12155"/>
                    <a:pt x="11317" y="-2286"/>
                    <a:pt x="30372" y="0"/>
                  </a:cubicBezTo>
                  <a:cubicBezTo>
                    <a:pt x="48881" y="2869"/>
                    <a:pt x="63982" y="17111"/>
                    <a:pt x="60744" y="30372"/>
                  </a:cubicBezTo>
                  <a:cubicBezTo>
                    <a:pt x="61475" y="47055"/>
                    <a:pt x="47959" y="63462"/>
                    <a:pt x="30372" y="60744"/>
                  </a:cubicBezTo>
                  <a:cubicBezTo>
                    <a:pt x="14907" y="62250"/>
                    <a:pt x="2360" y="45855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566" y="17310"/>
                    <a:pt x="13510" y="-4569"/>
                    <a:pt x="30372" y="0"/>
                  </a:cubicBezTo>
                  <a:cubicBezTo>
                    <a:pt x="47968" y="-354"/>
                    <a:pt x="60773" y="16498"/>
                    <a:pt x="60744" y="30372"/>
                  </a:cubicBezTo>
                  <a:cubicBezTo>
                    <a:pt x="62231" y="46200"/>
                    <a:pt x="52053" y="59958"/>
                    <a:pt x="30372" y="60744"/>
                  </a:cubicBezTo>
                  <a:cubicBezTo>
                    <a:pt x="13308" y="64779"/>
                    <a:pt x="-3456" y="49562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6177536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51900E-22D3-418D-9D81-60409C127646}"/>
                </a:ext>
              </a:extLst>
            </p:cNvPr>
            <p:cNvSpPr/>
            <p:nvPr/>
          </p:nvSpPr>
          <p:spPr>
            <a:xfrm>
              <a:off x="2424510" y="5111222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1861" y="12274"/>
                    <a:pt x="15177" y="-310"/>
                    <a:pt x="30372" y="0"/>
                  </a:cubicBezTo>
                  <a:cubicBezTo>
                    <a:pt x="45244" y="-2752"/>
                    <a:pt x="60898" y="14231"/>
                    <a:pt x="60744" y="30372"/>
                  </a:cubicBezTo>
                  <a:cubicBezTo>
                    <a:pt x="60899" y="47846"/>
                    <a:pt x="47378" y="61088"/>
                    <a:pt x="30372" y="60744"/>
                  </a:cubicBezTo>
                  <a:cubicBezTo>
                    <a:pt x="10311" y="60721"/>
                    <a:pt x="652" y="46994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898" y="14806"/>
                    <a:pt x="15777" y="1313"/>
                    <a:pt x="30372" y="0"/>
                  </a:cubicBezTo>
                  <a:cubicBezTo>
                    <a:pt x="47490" y="1280"/>
                    <a:pt x="64371" y="10627"/>
                    <a:pt x="60744" y="30372"/>
                  </a:cubicBezTo>
                  <a:cubicBezTo>
                    <a:pt x="62726" y="47504"/>
                    <a:pt x="44453" y="63356"/>
                    <a:pt x="30372" y="60744"/>
                  </a:cubicBezTo>
                  <a:cubicBezTo>
                    <a:pt x="11371" y="60384"/>
                    <a:pt x="1910" y="48452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063887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B3E69AC-472E-40E8-AECA-617C67E42DD2}"/>
                </a:ext>
              </a:extLst>
            </p:cNvPr>
            <p:cNvSpPr/>
            <p:nvPr/>
          </p:nvSpPr>
          <p:spPr>
            <a:xfrm>
              <a:off x="2292796" y="52833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649" y="12038"/>
                    <a:pt x="9537" y="-1887"/>
                    <a:pt x="30372" y="0"/>
                  </a:cubicBezTo>
                  <a:cubicBezTo>
                    <a:pt x="45234" y="-1736"/>
                    <a:pt x="61348" y="13416"/>
                    <a:pt x="60744" y="30372"/>
                  </a:cubicBezTo>
                  <a:cubicBezTo>
                    <a:pt x="59849" y="49383"/>
                    <a:pt x="47008" y="59105"/>
                    <a:pt x="30372" y="60744"/>
                  </a:cubicBezTo>
                  <a:cubicBezTo>
                    <a:pt x="12731" y="61961"/>
                    <a:pt x="-1354" y="50367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1266" y="11940"/>
                    <a:pt x="13805" y="-869"/>
                    <a:pt x="30372" y="0"/>
                  </a:cubicBezTo>
                  <a:cubicBezTo>
                    <a:pt x="46705" y="180"/>
                    <a:pt x="61089" y="13222"/>
                    <a:pt x="60744" y="30372"/>
                  </a:cubicBezTo>
                  <a:cubicBezTo>
                    <a:pt x="61639" y="45760"/>
                    <a:pt x="50993" y="57814"/>
                    <a:pt x="30372" y="60744"/>
                  </a:cubicBezTo>
                  <a:cubicBezTo>
                    <a:pt x="11104" y="58076"/>
                    <a:pt x="2861" y="46817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5335876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21EF53-6908-4C84-A75D-087EC5591590}"/>
                </a:ext>
              </a:extLst>
            </p:cNvPr>
            <p:cNvCxnSpPr>
              <a:cxnSpLocks/>
            </p:cNvCxnSpPr>
            <p:nvPr/>
          </p:nvCxnSpPr>
          <p:spPr>
            <a:xfrm>
              <a:off x="1236808" y="5339895"/>
              <a:ext cx="20338" cy="307333"/>
            </a:xfrm>
            <a:prstGeom prst="line">
              <a:avLst/>
            </a:prstGeom>
            <a:grpFill/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CC62DC5-E2E2-48C4-BC7A-977DEF156337}"/>
                </a:ext>
              </a:extLst>
            </p:cNvPr>
            <p:cNvSpPr/>
            <p:nvPr/>
          </p:nvSpPr>
          <p:spPr>
            <a:xfrm>
              <a:off x="2257077" y="5539188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-4595" y="17727"/>
                    <a:pt x="22991" y="-2304"/>
                    <a:pt x="43220" y="0"/>
                  </a:cubicBezTo>
                  <a:cubicBezTo>
                    <a:pt x="66038" y="-1881"/>
                    <a:pt x="82649" y="20311"/>
                    <a:pt x="86440" y="43220"/>
                  </a:cubicBezTo>
                  <a:cubicBezTo>
                    <a:pt x="83721" y="72570"/>
                    <a:pt x="63492" y="83382"/>
                    <a:pt x="43220" y="86440"/>
                  </a:cubicBezTo>
                  <a:cubicBezTo>
                    <a:pt x="20003" y="87099"/>
                    <a:pt x="-721" y="67224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515" y="18897"/>
                    <a:pt x="17979" y="3426"/>
                    <a:pt x="43220" y="0"/>
                  </a:cubicBezTo>
                  <a:cubicBezTo>
                    <a:pt x="67461" y="-2899"/>
                    <a:pt x="85563" y="19404"/>
                    <a:pt x="86440" y="43220"/>
                  </a:cubicBezTo>
                  <a:cubicBezTo>
                    <a:pt x="88451" y="66146"/>
                    <a:pt x="62262" y="85472"/>
                    <a:pt x="43220" y="86440"/>
                  </a:cubicBezTo>
                  <a:cubicBezTo>
                    <a:pt x="13479" y="88140"/>
                    <a:pt x="-1575" y="66889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48406480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F00C92B-0E2D-4468-B073-CB0CBA8D5D84}"/>
                </a:ext>
              </a:extLst>
            </p:cNvPr>
            <p:cNvSpPr/>
            <p:nvPr/>
          </p:nvSpPr>
          <p:spPr>
            <a:xfrm>
              <a:off x="2408350" y="5741252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6065" y="21764"/>
                    <a:pt x="17190" y="-2368"/>
                    <a:pt x="43220" y="0"/>
                  </a:cubicBezTo>
                  <a:cubicBezTo>
                    <a:pt x="62737" y="852"/>
                    <a:pt x="84573" y="23637"/>
                    <a:pt x="86440" y="43220"/>
                  </a:cubicBezTo>
                  <a:cubicBezTo>
                    <a:pt x="88381" y="62033"/>
                    <a:pt x="66214" y="85885"/>
                    <a:pt x="43220" y="86440"/>
                  </a:cubicBezTo>
                  <a:cubicBezTo>
                    <a:pt x="20762" y="84190"/>
                    <a:pt x="-416" y="64803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4905" y="15820"/>
                    <a:pt x="13161" y="1180"/>
                    <a:pt x="43220" y="0"/>
                  </a:cubicBezTo>
                  <a:cubicBezTo>
                    <a:pt x="64101" y="609"/>
                    <a:pt x="84299" y="21209"/>
                    <a:pt x="86440" y="43220"/>
                  </a:cubicBezTo>
                  <a:cubicBezTo>
                    <a:pt x="89796" y="72506"/>
                    <a:pt x="66186" y="85174"/>
                    <a:pt x="43220" y="86440"/>
                  </a:cubicBezTo>
                  <a:cubicBezTo>
                    <a:pt x="19004" y="81875"/>
                    <a:pt x="-2124" y="66769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54253286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161031B-016A-4E4C-8767-8F0F511BF0FA}"/>
                </a:ext>
              </a:extLst>
            </p:cNvPr>
            <p:cNvSpPr/>
            <p:nvPr/>
          </p:nvSpPr>
          <p:spPr>
            <a:xfrm>
              <a:off x="2289611" y="5286424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156" y="19113"/>
                    <a:pt x="22556" y="2206"/>
                    <a:pt x="43220" y="0"/>
                  </a:cubicBezTo>
                  <a:cubicBezTo>
                    <a:pt x="72925" y="2862"/>
                    <a:pt x="83741" y="23182"/>
                    <a:pt x="86440" y="43220"/>
                  </a:cubicBezTo>
                  <a:cubicBezTo>
                    <a:pt x="89300" y="68351"/>
                    <a:pt x="64684" y="80052"/>
                    <a:pt x="43220" y="86440"/>
                  </a:cubicBezTo>
                  <a:cubicBezTo>
                    <a:pt x="25326" y="89164"/>
                    <a:pt x="2285" y="64717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885" y="20759"/>
                    <a:pt x="20552" y="2770"/>
                    <a:pt x="43220" y="0"/>
                  </a:cubicBezTo>
                  <a:cubicBezTo>
                    <a:pt x="67916" y="-1759"/>
                    <a:pt x="87082" y="19520"/>
                    <a:pt x="86440" y="43220"/>
                  </a:cubicBezTo>
                  <a:cubicBezTo>
                    <a:pt x="85188" y="66601"/>
                    <a:pt x="62443" y="88685"/>
                    <a:pt x="43220" y="86440"/>
                  </a:cubicBezTo>
                  <a:cubicBezTo>
                    <a:pt x="18895" y="82757"/>
                    <a:pt x="-3801" y="62181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1628674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3B57672-57AB-4442-9CEB-303B349C4943}"/>
                </a:ext>
              </a:extLst>
            </p:cNvPr>
            <p:cNvSpPr/>
            <p:nvPr/>
          </p:nvSpPr>
          <p:spPr>
            <a:xfrm>
              <a:off x="2151759" y="574271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7308" y="28788"/>
                    <a:pt x="27010" y="-9122"/>
                    <a:pt x="68145" y="0"/>
                  </a:cubicBezTo>
                  <a:cubicBezTo>
                    <a:pt x="112782" y="-1730"/>
                    <a:pt x="135899" y="25936"/>
                    <a:pt x="136290" y="68145"/>
                  </a:cubicBezTo>
                  <a:cubicBezTo>
                    <a:pt x="140073" y="100887"/>
                    <a:pt x="100990" y="134176"/>
                    <a:pt x="68145" y="136290"/>
                  </a:cubicBezTo>
                  <a:cubicBezTo>
                    <a:pt x="29051" y="139029"/>
                    <a:pt x="4181" y="114858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953" y="27915"/>
                    <a:pt x="29485" y="1914"/>
                    <a:pt x="68145" y="0"/>
                  </a:cubicBezTo>
                  <a:cubicBezTo>
                    <a:pt x="104985" y="-261"/>
                    <a:pt x="137460" y="39360"/>
                    <a:pt x="136290" y="68145"/>
                  </a:cubicBezTo>
                  <a:cubicBezTo>
                    <a:pt x="126665" y="106686"/>
                    <a:pt x="100112" y="135808"/>
                    <a:pt x="68145" y="136290"/>
                  </a:cubicBezTo>
                  <a:cubicBezTo>
                    <a:pt x="22673" y="134245"/>
                    <a:pt x="-3130" y="96956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80979713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A8383E3-AAE4-4AFB-8652-041D8973B9FD}"/>
                </a:ext>
              </a:extLst>
            </p:cNvPr>
            <p:cNvSpPr/>
            <p:nvPr/>
          </p:nvSpPr>
          <p:spPr>
            <a:xfrm>
              <a:off x="2217250" y="6255028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888" y="16667"/>
                    <a:pt x="23830" y="407"/>
                    <a:pt x="42886" y="0"/>
                  </a:cubicBezTo>
                  <a:cubicBezTo>
                    <a:pt x="67792" y="1287"/>
                    <a:pt x="83283" y="23711"/>
                    <a:pt x="85772" y="42886"/>
                  </a:cubicBezTo>
                  <a:cubicBezTo>
                    <a:pt x="86918" y="66020"/>
                    <a:pt x="65254" y="90698"/>
                    <a:pt x="42886" y="85772"/>
                  </a:cubicBezTo>
                  <a:cubicBezTo>
                    <a:pt x="18206" y="85768"/>
                    <a:pt x="-5184" y="6479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447" y="16364"/>
                    <a:pt x="18138" y="326"/>
                    <a:pt x="42886" y="0"/>
                  </a:cubicBezTo>
                  <a:cubicBezTo>
                    <a:pt x="69355" y="4103"/>
                    <a:pt x="80588" y="16241"/>
                    <a:pt x="85772" y="42886"/>
                  </a:cubicBezTo>
                  <a:cubicBezTo>
                    <a:pt x="83402" y="61136"/>
                    <a:pt x="65898" y="82921"/>
                    <a:pt x="42886" y="85772"/>
                  </a:cubicBezTo>
                  <a:cubicBezTo>
                    <a:pt x="16988" y="82421"/>
                    <a:pt x="2236" y="62904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6377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FDC8C56-D09C-47D6-83A6-98E796B692E6}"/>
                </a:ext>
              </a:extLst>
            </p:cNvPr>
            <p:cNvSpPr/>
            <p:nvPr/>
          </p:nvSpPr>
          <p:spPr>
            <a:xfrm>
              <a:off x="2279039" y="4488598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2748" y="31993"/>
                    <a:pt x="30013" y="-1077"/>
                    <a:pt x="68145" y="0"/>
                  </a:cubicBezTo>
                  <a:cubicBezTo>
                    <a:pt x="95636" y="-974"/>
                    <a:pt x="141150" y="23507"/>
                    <a:pt x="136290" y="68145"/>
                  </a:cubicBezTo>
                  <a:cubicBezTo>
                    <a:pt x="146606" y="106377"/>
                    <a:pt x="99695" y="143039"/>
                    <a:pt x="68145" y="136290"/>
                  </a:cubicBezTo>
                  <a:cubicBezTo>
                    <a:pt x="26713" y="136342"/>
                    <a:pt x="3694" y="112685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8594" y="26829"/>
                    <a:pt x="26221" y="-6261"/>
                    <a:pt x="68145" y="0"/>
                  </a:cubicBezTo>
                  <a:cubicBezTo>
                    <a:pt x="105724" y="9936"/>
                    <a:pt x="134221" y="22235"/>
                    <a:pt x="136290" y="68145"/>
                  </a:cubicBezTo>
                  <a:cubicBezTo>
                    <a:pt x="135031" y="97406"/>
                    <a:pt x="102980" y="129128"/>
                    <a:pt x="68145" y="136290"/>
                  </a:cubicBezTo>
                  <a:cubicBezTo>
                    <a:pt x="29223" y="142694"/>
                    <a:pt x="1195" y="102766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4861723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E0C8BC8-A880-4E27-8E36-208BE22392DA}"/>
                </a:ext>
              </a:extLst>
            </p:cNvPr>
            <p:cNvSpPr/>
            <p:nvPr/>
          </p:nvSpPr>
          <p:spPr>
            <a:xfrm>
              <a:off x="1865383" y="4538785"/>
              <a:ext cx="168371" cy="168371"/>
            </a:xfrm>
            <a:custGeom>
              <a:avLst/>
              <a:gdLst>
                <a:gd name="connsiteX0" fmla="*/ 0 w 168371"/>
                <a:gd name="connsiteY0" fmla="*/ 84186 h 168371"/>
                <a:gd name="connsiteX1" fmla="*/ 84186 w 168371"/>
                <a:gd name="connsiteY1" fmla="*/ 0 h 168371"/>
                <a:gd name="connsiteX2" fmla="*/ 168372 w 168371"/>
                <a:gd name="connsiteY2" fmla="*/ 84186 h 168371"/>
                <a:gd name="connsiteX3" fmla="*/ 84186 w 168371"/>
                <a:gd name="connsiteY3" fmla="*/ 168372 h 168371"/>
                <a:gd name="connsiteX4" fmla="*/ 0 w 168371"/>
                <a:gd name="connsiteY4" fmla="*/ 84186 h 1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71" h="168371" fill="none" extrusionOk="0">
                  <a:moveTo>
                    <a:pt x="0" y="84186"/>
                  </a:moveTo>
                  <a:cubicBezTo>
                    <a:pt x="-3397" y="36618"/>
                    <a:pt x="45306" y="-10309"/>
                    <a:pt x="84186" y="0"/>
                  </a:cubicBezTo>
                  <a:cubicBezTo>
                    <a:pt x="129015" y="-235"/>
                    <a:pt x="179814" y="38029"/>
                    <a:pt x="168372" y="84186"/>
                  </a:cubicBezTo>
                  <a:cubicBezTo>
                    <a:pt x="173414" y="140878"/>
                    <a:pt x="124591" y="173169"/>
                    <a:pt x="84186" y="168372"/>
                  </a:cubicBezTo>
                  <a:cubicBezTo>
                    <a:pt x="27269" y="166595"/>
                    <a:pt x="6905" y="137126"/>
                    <a:pt x="0" y="84186"/>
                  </a:cubicBezTo>
                  <a:close/>
                </a:path>
                <a:path w="168371" h="168371" stroke="0" extrusionOk="0">
                  <a:moveTo>
                    <a:pt x="0" y="84186"/>
                  </a:moveTo>
                  <a:cubicBezTo>
                    <a:pt x="3570" y="36772"/>
                    <a:pt x="31202" y="1048"/>
                    <a:pt x="84186" y="0"/>
                  </a:cubicBezTo>
                  <a:cubicBezTo>
                    <a:pt x="136615" y="-9101"/>
                    <a:pt x="170983" y="42755"/>
                    <a:pt x="168372" y="84186"/>
                  </a:cubicBezTo>
                  <a:cubicBezTo>
                    <a:pt x="165906" y="130100"/>
                    <a:pt x="134169" y="169749"/>
                    <a:pt x="84186" y="168372"/>
                  </a:cubicBezTo>
                  <a:cubicBezTo>
                    <a:pt x="44112" y="171257"/>
                    <a:pt x="-3758" y="120316"/>
                    <a:pt x="0" y="841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31680791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4EF18C0-FFEE-4C7B-9DEC-94296A884200}"/>
                </a:ext>
              </a:extLst>
            </p:cNvPr>
            <p:cNvSpPr/>
            <p:nvPr/>
          </p:nvSpPr>
          <p:spPr>
            <a:xfrm>
              <a:off x="2160846" y="5038251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7195" y="21889"/>
                    <a:pt x="23340" y="-2020"/>
                    <a:pt x="56405" y="0"/>
                  </a:cubicBezTo>
                  <a:cubicBezTo>
                    <a:pt x="85790" y="894"/>
                    <a:pt x="106565" y="28275"/>
                    <a:pt x="112810" y="56405"/>
                  </a:cubicBezTo>
                  <a:cubicBezTo>
                    <a:pt x="116227" y="89511"/>
                    <a:pt x="93337" y="113787"/>
                    <a:pt x="56405" y="112810"/>
                  </a:cubicBezTo>
                  <a:cubicBezTo>
                    <a:pt x="19791" y="108085"/>
                    <a:pt x="2506" y="84129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2389" y="26815"/>
                    <a:pt x="27370" y="-5831"/>
                    <a:pt x="56405" y="0"/>
                  </a:cubicBezTo>
                  <a:cubicBezTo>
                    <a:pt x="85267" y="2066"/>
                    <a:pt x="111941" y="19730"/>
                    <a:pt x="112810" y="56405"/>
                  </a:cubicBezTo>
                  <a:cubicBezTo>
                    <a:pt x="115101" y="86470"/>
                    <a:pt x="95283" y="117849"/>
                    <a:pt x="56405" y="112810"/>
                  </a:cubicBezTo>
                  <a:cubicBezTo>
                    <a:pt x="24975" y="115798"/>
                    <a:pt x="-1153" y="81374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7760550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3B43131-6609-42CA-B83B-51A81D37046D}"/>
                </a:ext>
              </a:extLst>
            </p:cNvPr>
            <p:cNvSpPr/>
            <p:nvPr/>
          </p:nvSpPr>
          <p:spPr>
            <a:xfrm>
              <a:off x="1197169" y="529437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1546" y="19363"/>
                    <a:pt x="16259" y="-930"/>
                    <a:pt x="42886" y="0"/>
                  </a:cubicBezTo>
                  <a:cubicBezTo>
                    <a:pt x="71249" y="-4777"/>
                    <a:pt x="83114" y="21078"/>
                    <a:pt x="85772" y="42886"/>
                  </a:cubicBezTo>
                  <a:cubicBezTo>
                    <a:pt x="79622" y="65792"/>
                    <a:pt x="64339" y="86375"/>
                    <a:pt x="42886" y="85772"/>
                  </a:cubicBezTo>
                  <a:cubicBezTo>
                    <a:pt x="22399" y="87416"/>
                    <a:pt x="2721" y="68334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3878" y="19954"/>
                    <a:pt x="21118" y="3239"/>
                    <a:pt x="42886" y="0"/>
                  </a:cubicBezTo>
                  <a:cubicBezTo>
                    <a:pt x="65126" y="4762"/>
                    <a:pt x="83058" y="21041"/>
                    <a:pt x="85772" y="42886"/>
                  </a:cubicBezTo>
                  <a:cubicBezTo>
                    <a:pt x="82238" y="66246"/>
                    <a:pt x="66798" y="83539"/>
                    <a:pt x="42886" y="85772"/>
                  </a:cubicBezTo>
                  <a:cubicBezTo>
                    <a:pt x="19531" y="83937"/>
                    <a:pt x="-583" y="65453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67528181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58BD9FF-A0EE-490D-A823-9649393A3AF9}"/>
                </a:ext>
              </a:extLst>
            </p:cNvPr>
            <p:cNvSpPr/>
            <p:nvPr/>
          </p:nvSpPr>
          <p:spPr>
            <a:xfrm>
              <a:off x="1215994" y="5605365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924" y="17084"/>
                    <a:pt x="19403" y="541"/>
                    <a:pt x="43220" y="0"/>
                  </a:cubicBezTo>
                  <a:cubicBezTo>
                    <a:pt x="64666" y="853"/>
                    <a:pt x="85481" y="13984"/>
                    <a:pt x="86440" y="43220"/>
                  </a:cubicBezTo>
                  <a:cubicBezTo>
                    <a:pt x="83813" y="62005"/>
                    <a:pt x="71751" y="86747"/>
                    <a:pt x="43220" y="86440"/>
                  </a:cubicBezTo>
                  <a:cubicBezTo>
                    <a:pt x="14730" y="86653"/>
                    <a:pt x="-1127" y="67872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1159" y="20565"/>
                    <a:pt x="18848" y="-3244"/>
                    <a:pt x="43220" y="0"/>
                  </a:cubicBezTo>
                  <a:cubicBezTo>
                    <a:pt x="61828" y="1202"/>
                    <a:pt x="85210" y="17550"/>
                    <a:pt x="86440" y="43220"/>
                  </a:cubicBezTo>
                  <a:cubicBezTo>
                    <a:pt x="87360" y="64949"/>
                    <a:pt x="69528" y="81099"/>
                    <a:pt x="43220" y="86440"/>
                  </a:cubicBezTo>
                  <a:cubicBezTo>
                    <a:pt x="25145" y="82690"/>
                    <a:pt x="-1315" y="69748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26097759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4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9F0525B4-EC5D-4D6F-A949-A2C74DD955FB}"/>
</file>

<file path=customXml/itemProps2.xml><?xml version="1.0" encoding="utf-8"?>
<ds:datastoreItem xmlns:ds="http://schemas.openxmlformats.org/officeDocument/2006/customXml" ds:itemID="{4DE59687-10DE-4D06-B027-C8410E8CEA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D104BF-ABDB-40A6-9D1D-BBE23B18D8F5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337</cp:revision>
  <dcterms:created xsi:type="dcterms:W3CDTF">2021-02-17T14:39:08Z</dcterms:created>
  <dcterms:modified xsi:type="dcterms:W3CDTF">2022-10-10T09:08:02Z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