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7"/>
  </p:notesMasterIdLst>
  <p:sldIdLst>
    <p:sldId id="264" r:id="rId5"/>
    <p:sldId id="274" r:id="rId6"/>
    <p:sldId id="279" r:id="rId7"/>
    <p:sldId id="278" r:id="rId8"/>
    <p:sldId id="277" r:id="rId9"/>
    <p:sldId id="276" r:id="rId10"/>
    <p:sldId id="275" r:id="rId11"/>
    <p:sldId id="26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997" autoAdjust="0"/>
    <p:restoredTop sz="72452" autoAdjust="0"/>
  </p:normalViewPr>
  <p:slideViewPr>
    <p:cSldViewPr snapToGrid="0">
      <p:cViewPr varScale="1">
        <p:scale>
          <a:sx n="88" d="100"/>
          <a:sy n="88" d="100"/>
        </p:scale>
        <p:origin x="192" y="216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9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4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7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34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2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2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665ACD-D21F-46DB-A4C8-E21F2BEB9438}"/>
              </a:ext>
            </a:extLst>
          </p:cNvPr>
          <p:cNvSpPr/>
          <p:nvPr/>
        </p:nvSpPr>
        <p:spPr>
          <a:xfrm rot="15154362">
            <a:off x="6143068" y="-40470"/>
            <a:ext cx="2100448" cy="2181388"/>
          </a:xfrm>
          <a:custGeom>
            <a:avLst/>
            <a:gdLst>
              <a:gd name="connsiteX0" fmla="*/ 2089363 w 2100448"/>
              <a:gd name="connsiteY0" fmla="*/ 351155 h 2181388"/>
              <a:gd name="connsiteX1" fmla="*/ 1769657 w 2100448"/>
              <a:gd name="connsiteY1" fmla="*/ 1051394 h 2181388"/>
              <a:gd name="connsiteX2" fmla="*/ 681202 w 2100448"/>
              <a:gd name="connsiteY2" fmla="*/ 2089370 h 2181388"/>
              <a:gd name="connsiteX3" fmla="*/ 495242 w 2100448"/>
              <a:gd name="connsiteY3" fmla="*/ 2181388 h 2181388"/>
              <a:gd name="connsiteX4" fmla="*/ 95193 w 2100448"/>
              <a:gd name="connsiteY4" fmla="*/ 1759554 h 2181388"/>
              <a:gd name="connsiteX5" fmla="*/ 0 w 2100448"/>
              <a:gd name="connsiteY5" fmla="*/ 1206481 h 2181388"/>
              <a:gd name="connsiteX6" fmla="*/ 139404 w 2100448"/>
              <a:gd name="connsiteY6" fmla="*/ 1138379 h 2181388"/>
              <a:gd name="connsiteX7" fmla="*/ 840308 w 2100448"/>
              <a:gd name="connsiteY7" fmla="*/ 473657 h 2181388"/>
              <a:gd name="connsiteX8" fmla="*/ 1014000 w 2100448"/>
              <a:gd name="connsiteY8" fmla="*/ 116359 h 2181388"/>
              <a:gd name="connsiteX9" fmla="*/ 1049576 w 2100448"/>
              <a:gd name="connsiteY9" fmla="*/ 0 h 2181388"/>
              <a:gd name="connsiteX10" fmla="*/ 1498014 w 2100448"/>
              <a:gd name="connsiteY10" fmla="*/ 305734 h 2181388"/>
              <a:gd name="connsiteX11" fmla="*/ 2100448 w 2100448"/>
              <a:gd name="connsiteY11" fmla="*/ 311721 h 2181388"/>
              <a:gd name="connsiteX12" fmla="*/ 2089363 w 2100448"/>
              <a:gd name="connsiteY12" fmla="*/ 351155 h 218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0448" h="2181388">
                <a:moveTo>
                  <a:pt x="2089363" y="351155"/>
                </a:moveTo>
                <a:cubicBezTo>
                  <a:pt x="2014957" y="592240"/>
                  <a:pt x="1908840" y="827503"/>
                  <a:pt x="1769657" y="1051394"/>
                </a:cubicBezTo>
                <a:cubicBezTo>
                  <a:pt x="1491290" y="1499176"/>
                  <a:pt x="1113597" y="1848477"/>
                  <a:pt x="681202" y="2089370"/>
                </a:cubicBezTo>
                <a:lnTo>
                  <a:pt x="495242" y="2181388"/>
                </a:lnTo>
                <a:lnTo>
                  <a:pt x="95193" y="1759554"/>
                </a:lnTo>
                <a:lnTo>
                  <a:pt x="0" y="1206481"/>
                </a:lnTo>
                <a:lnTo>
                  <a:pt x="139404" y="1138379"/>
                </a:lnTo>
                <a:cubicBezTo>
                  <a:pt x="418403" y="984700"/>
                  <a:pt x="661651" y="761043"/>
                  <a:pt x="840308" y="473657"/>
                </a:cubicBezTo>
                <a:cubicBezTo>
                  <a:pt x="911770" y="358702"/>
                  <a:pt x="969515" y="238992"/>
                  <a:pt x="1014000" y="116359"/>
                </a:cubicBezTo>
                <a:lnTo>
                  <a:pt x="1049576" y="0"/>
                </a:lnTo>
                <a:lnTo>
                  <a:pt x="1498014" y="305734"/>
                </a:lnTo>
                <a:lnTo>
                  <a:pt x="2100448" y="311721"/>
                </a:lnTo>
                <a:lnTo>
                  <a:pt x="2089363" y="35115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15E79-8FB7-4791-915D-D3355A46384F}"/>
              </a:ext>
            </a:extLst>
          </p:cNvPr>
          <p:cNvSpPr txBox="1"/>
          <p:nvPr/>
        </p:nvSpPr>
        <p:spPr>
          <a:xfrm>
            <a:off x="7021414" y="1138772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Plan</a:t>
            </a:r>
          </a:p>
        </p:txBody>
      </p:sp>
      <p:pic>
        <p:nvPicPr>
          <p:cNvPr id="6" name="Graphic 5" descr="List outline">
            <a:extLst>
              <a:ext uri="{FF2B5EF4-FFF2-40B4-BE49-F238E27FC236}">
                <a16:creationId xmlns:a16="http://schemas.microsoft.com/office/drawing/2014/main" id="{FDEB8F21-7F30-40BA-AB0E-39077894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3517" y="594354"/>
            <a:ext cx="611836" cy="6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47C54-DEEA-D877-D2D6-38FAC742284B}"/>
              </a:ext>
            </a:extLst>
          </p:cNvPr>
          <p:cNvGrpSpPr/>
          <p:nvPr/>
        </p:nvGrpSpPr>
        <p:grpSpPr>
          <a:xfrm>
            <a:off x="354483" y="1332271"/>
            <a:ext cx="11483034" cy="980394"/>
            <a:chOff x="265469" y="904568"/>
            <a:chExt cx="11483034" cy="980394"/>
          </a:xfrm>
        </p:grpSpPr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FC1BDBBC-87B9-9C1C-8EAD-C2EC5AF84C4A}"/>
                </a:ext>
              </a:extLst>
            </p:cNvPr>
            <p:cNvSpPr/>
            <p:nvPr/>
          </p:nvSpPr>
          <p:spPr>
            <a:xfrm>
              <a:off x="265469" y="914400"/>
              <a:ext cx="1872000" cy="9360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600" b="1" dirty="0">
                  <a:solidFill>
                    <a:schemeClr val="tx1"/>
                  </a:solidFill>
                </a:rPr>
                <a:t>Plan</a:t>
              </a:r>
            </a:p>
          </p:txBody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FCACE0C9-F019-2FE6-87BF-443A2F854D10}"/>
                </a:ext>
              </a:extLst>
            </p:cNvPr>
            <p:cNvSpPr/>
            <p:nvPr/>
          </p:nvSpPr>
          <p:spPr>
            <a:xfrm>
              <a:off x="1867308" y="914400"/>
              <a:ext cx="1872000" cy="9360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600" b="1" dirty="0">
                  <a:solidFill>
                    <a:schemeClr val="tx1"/>
                  </a:solidFill>
                </a:rPr>
                <a:t>Collect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C423C1FC-AB75-B819-0AA0-AC8E67DD90F5}"/>
                </a:ext>
              </a:extLst>
            </p:cNvPr>
            <p:cNvSpPr/>
            <p:nvPr/>
          </p:nvSpPr>
          <p:spPr>
            <a:xfrm>
              <a:off x="3469147" y="914400"/>
              <a:ext cx="1872000" cy="9360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600" b="1" dirty="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33F2349C-06A1-E272-3526-B75809DAD6ED}"/>
                </a:ext>
              </a:extLst>
            </p:cNvPr>
            <p:cNvSpPr/>
            <p:nvPr/>
          </p:nvSpPr>
          <p:spPr>
            <a:xfrm>
              <a:off x="5070986" y="914400"/>
              <a:ext cx="1872000" cy="9360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600" b="1" dirty="0">
                  <a:solidFill>
                    <a:schemeClr val="tx1"/>
                  </a:solidFill>
                </a:rPr>
                <a:t>Analyse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C584FEC9-8233-D0F0-B8A3-9F256073FE3B}"/>
                </a:ext>
              </a:extLst>
            </p:cNvPr>
            <p:cNvSpPr/>
            <p:nvPr/>
          </p:nvSpPr>
          <p:spPr>
            <a:xfrm>
              <a:off x="6672825" y="914400"/>
              <a:ext cx="1872000" cy="9360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600" b="1" dirty="0">
                  <a:solidFill>
                    <a:schemeClr val="tx1"/>
                  </a:solidFill>
                </a:rPr>
                <a:t>Preserve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1454BBAD-7EFB-93C2-14BE-DB841DC0E577}"/>
                </a:ext>
              </a:extLst>
            </p:cNvPr>
            <p:cNvSpPr/>
            <p:nvPr/>
          </p:nvSpPr>
          <p:spPr>
            <a:xfrm>
              <a:off x="8274664" y="904568"/>
              <a:ext cx="1872000" cy="9360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600" b="1" dirty="0">
                  <a:solidFill>
                    <a:schemeClr val="tx1"/>
                  </a:solidFill>
                </a:rPr>
                <a:t>Share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7BB7E9E7-C9F5-CCEF-EB33-FFD5C736D3BB}"/>
                </a:ext>
              </a:extLst>
            </p:cNvPr>
            <p:cNvSpPr/>
            <p:nvPr/>
          </p:nvSpPr>
          <p:spPr>
            <a:xfrm>
              <a:off x="9876503" y="914400"/>
              <a:ext cx="1872000" cy="9360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600" b="1" dirty="0">
                  <a:solidFill>
                    <a:schemeClr val="tx1"/>
                  </a:solidFill>
                </a:rPr>
                <a:t>Reuse</a:t>
              </a:r>
            </a:p>
          </p:txBody>
        </p:sp>
        <p:pic>
          <p:nvPicPr>
            <p:cNvPr id="11" name="Graphic 10" descr="List outline">
              <a:extLst>
                <a:ext uri="{FF2B5EF4-FFF2-40B4-BE49-F238E27FC236}">
                  <a16:creationId xmlns:a16="http://schemas.microsoft.com/office/drawing/2014/main" id="{FA5E308B-C89A-18D6-0641-CBF5C7570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0200" y="1179671"/>
              <a:ext cx="611836" cy="611836"/>
            </a:xfrm>
            <a:prstGeom prst="rect">
              <a:avLst/>
            </a:prstGeom>
          </p:spPr>
        </p:pic>
        <p:pic>
          <p:nvPicPr>
            <p:cNvPr id="12" name="Graphic 11" descr="Beaker outline">
              <a:extLst>
                <a:ext uri="{FF2B5EF4-FFF2-40B4-BE49-F238E27FC236}">
                  <a16:creationId xmlns:a16="http://schemas.microsoft.com/office/drawing/2014/main" id="{54955D13-CA03-9773-F3B4-43C70E4AB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5292" y="1162924"/>
              <a:ext cx="628583" cy="628583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EC13E17-8A1C-E469-3D1E-9D5CE5D27F3C}"/>
                </a:ext>
              </a:extLst>
            </p:cNvPr>
            <p:cNvGrpSpPr/>
            <p:nvPr/>
          </p:nvGrpSpPr>
          <p:grpSpPr>
            <a:xfrm>
              <a:off x="4038606" y="1142312"/>
              <a:ext cx="733081" cy="742650"/>
              <a:chOff x="7912830" y="4162374"/>
              <a:chExt cx="914400" cy="914400"/>
            </a:xfrm>
            <a:solidFill>
              <a:srgbClr val="304256"/>
            </a:solidFill>
          </p:grpSpPr>
          <p:pic>
            <p:nvPicPr>
              <p:cNvPr id="14" name="Graphic 13" descr="Monitor outline">
                <a:extLst>
                  <a:ext uri="{FF2B5EF4-FFF2-40B4-BE49-F238E27FC236}">
                    <a16:creationId xmlns:a16="http://schemas.microsoft.com/office/drawing/2014/main" id="{CDC68523-4E2A-73E4-5508-66C0256F0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912830" y="41623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Ethernet outline">
                <a:extLst>
                  <a:ext uri="{FF2B5EF4-FFF2-40B4-BE49-F238E27FC236}">
                    <a16:creationId xmlns:a16="http://schemas.microsoft.com/office/drawing/2014/main" id="{6AB3D350-4D08-660B-E0EF-539B92345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20801" y="4318311"/>
                <a:ext cx="506697" cy="506697"/>
              </a:xfrm>
              <a:prstGeom prst="rect">
                <a:avLst/>
              </a:prstGeom>
            </p:spPr>
          </p:pic>
        </p:grpSp>
        <p:grpSp>
          <p:nvGrpSpPr>
            <p:cNvPr id="16" name="Group 156">
              <a:extLst>
                <a:ext uri="{FF2B5EF4-FFF2-40B4-BE49-F238E27FC236}">
                  <a16:creationId xmlns:a16="http://schemas.microsoft.com/office/drawing/2014/main" id="{8B2A7D26-9912-ABBE-78AB-2F6A8932D0D5}"/>
                </a:ext>
              </a:extLst>
            </p:cNvPr>
            <p:cNvGrpSpPr/>
            <p:nvPr/>
          </p:nvGrpSpPr>
          <p:grpSpPr>
            <a:xfrm>
              <a:off x="5651058" y="1250052"/>
              <a:ext cx="618067" cy="471074"/>
              <a:chOff x="5857971" y="3824529"/>
              <a:chExt cx="1442887" cy="1263650"/>
            </a:xfrm>
            <a:noFill/>
          </p:grpSpPr>
          <p:sp>
            <p:nvSpPr>
              <p:cNvPr id="17" name="Rectangle 151">
                <a:extLst>
                  <a:ext uri="{FF2B5EF4-FFF2-40B4-BE49-F238E27FC236}">
                    <a16:creationId xmlns:a16="http://schemas.microsoft.com/office/drawing/2014/main" id="{F9429F76-C556-07AB-7B9D-8CEF2D86EB27}"/>
                  </a:ext>
                </a:extLst>
              </p:cNvPr>
              <p:cNvSpPr/>
              <p:nvPr/>
            </p:nvSpPr>
            <p:spPr>
              <a:xfrm>
                <a:off x="5857971" y="4256753"/>
                <a:ext cx="403385" cy="831426"/>
              </a:xfrm>
              <a:prstGeom prst="rect">
                <a:avLst/>
              </a:prstGeom>
              <a:grpFill/>
              <a:ln w="19050" cap="flat" cmpd="sng" algn="ctr">
                <a:solidFill>
                  <a:srgbClr val="30425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53">
                <a:extLst>
                  <a:ext uri="{FF2B5EF4-FFF2-40B4-BE49-F238E27FC236}">
                    <a16:creationId xmlns:a16="http://schemas.microsoft.com/office/drawing/2014/main" id="{CD969C8E-A2D2-E905-0371-8E04178D64E9}"/>
                  </a:ext>
                </a:extLst>
              </p:cNvPr>
              <p:cNvSpPr/>
              <p:nvPr/>
            </p:nvSpPr>
            <p:spPr>
              <a:xfrm>
                <a:off x="6386578" y="4040852"/>
                <a:ext cx="403389" cy="1047327"/>
              </a:xfrm>
              <a:prstGeom prst="rect">
                <a:avLst/>
              </a:prstGeom>
              <a:grpFill/>
              <a:ln w="19050" cap="flat" cmpd="sng" algn="ctr">
                <a:solidFill>
                  <a:srgbClr val="30425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55">
                <a:extLst>
                  <a:ext uri="{FF2B5EF4-FFF2-40B4-BE49-F238E27FC236}">
                    <a16:creationId xmlns:a16="http://schemas.microsoft.com/office/drawing/2014/main" id="{29923846-F080-7458-87B8-14329A2B7438}"/>
                  </a:ext>
                </a:extLst>
              </p:cNvPr>
              <p:cNvSpPr/>
              <p:nvPr/>
            </p:nvSpPr>
            <p:spPr>
              <a:xfrm>
                <a:off x="6897473" y="3824529"/>
                <a:ext cx="403385" cy="1263650"/>
              </a:xfrm>
              <a:prstGeom prst="rect">
                <a:avLst/>
              </a:prstGeom>
              <a:grpFill/>
              <a:ln w="19050" cap="flat" cmpd="sng" algn="ctr">
                <a:solidFill>
                  <a:srgbClr val="30425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0" name="Graphic 19" descr="Share with solid fill">
              <a:extLst>
                <a:ext uri="{FF2B5EF4-FFF2-40B4-BE49-F238E27FC236}">
                  <a16:creationId xmlns:a16="http://schemas.microsoft.com/office/drawing/2014/main" id="{63C780E3-AAA9-2CE0-86F3-D55E7D04B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00960" y="1065555"/>
              <a:ext cx="819407" cy="819407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BB7C2-6879-E0ED-8EAB-6D59D222EA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45962" y="1219106"/>
              <a:ext cx="733082" cy="621462"/>
              <a:chOff x="5331217" y="2971800"/>
              <a:chExt cx="1128585" cy="1109229"/>
            </a:xfrm>
            <a:solidFill>
              <a:schemeClr val="bg1"/>
            </a:solidFill>
          </p:grpSpPr>
          <p:pic>
            <p:nvPicPr>
              <p:cNvPr id="22" name="Graphic 21" descr="Arrow: Counter-clockwise curve with solid fill">
                <a:extLst>
                  <a:ext uri="{FF2B5EF4-FFF2-40B4-BE49-F238E27FC236}">
                    <a16:creationId xmlns:a16="http://schemas.microsoft.com/office/drawing/2014/main" id="{3FE01C5E-84AF-2691-F8CE-3593E5661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20094517">
                <a:off x="5545403" y="2971800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23" name="Graphic 22" descr="Arrow: Counter-clockwise curve with solid fill">
                <a:extLst>
                  <a:ext uri="{FF2B5EF4-FFF2-40B4-BE49-F238E27FC236}">
                    <a16:creationId xmlns:a16="http://schemas.microsoft.com/office/drawing/2014/main" id="{EC8DBDD5-9891-70FD-F534-4BD755CEE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9294517">
                <a:off x="5331217" y="316662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4" name="Graphic 23" descr="Database with solid fill">
              <a:extLst>
                <a:ext uri="{FF2B5EF4-FFF2-40B4-BE49-F238E27FC236}">
                  <a16:creationId xmlns:a16="http://schemas.microsoft.com/office/drawing/2014/main" id="{DC381201-2403-165B-AE46-13F116958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226932" y="1215056"/>
              <a:ext cx="644032" cy="644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02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>
            <a:extLst>
              <a:ext uri="{FF2B5EF4-FFF2-40B4-BE49-F238E27FC236}">
                <a16:creationId xmlns:a16="http://schemas.microsoft.com/office/drawing/2014/main" id="{C423C1FC-AB75-B819-0AA0-AC8E67DD90F5}"/>
              </a:ext>
            </a:extLst>
          </p:cNvPr>
          <p:cNvSpPr/>
          <p:nvPr/>
        </p:nvSpPr>
        <p:spPr>
          <a:xfrm>
            <a:off x="3144933" y="1342103"/>
            <a:ext cx="1630539" cy="815270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33F2349C-06A1-E272-3526-B75809DAD6ED}"/>
              </a:ext>
            </a:extLst>
          </p:cNvPr>
          <p:cNvSpPr/>
          <p:nvPr/>
        </p:nvSpPr>
        <p:spPr>
          <a:xfrm>
            <a:off x="4540158" y="1342103"/>
            <a:ext cx="1630539" cy="815270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Analyse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C584FEC9-8233-D0F0-B8A3-9F256073FE3B}"/>
              </a:ext>
            </a:extLst>
          </p:cNvPr>
          <p:cNvSpPr/>
          <p:nvPr/>
        </p:nvSpPr>
        <p:spPr>
          <a:xfrm>
            <a:off x="5935384" y="1342103"/>
            <a:ext cx="1630539" cy="815270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Preserve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36105D-309C-448D-18E4-8ED5B8AED5A6}"/>
              </a:ext>
            </a:extLst>
          </p:cNvPr>
          <p:cNvGrpSpPr/>
          <p:nvPr/>
        </p:nvGrpSpPr>
        <p:grpSpPr>
          <a:xfrm>
            <a:off x="354483" y="1342103"/>
            <a:ext cx="1630539" cy="815270"/>
            <a:chOff x="354483" y="1342103"/>
            <a:chExt cx="1630539" cy="815270"/>
          </a:xfrm>
        </p:grpSpPr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FC1BDBBC-87B9-9C1C-8EAD-C2EC5AF84C4A}"/>
                </a:ext>
              </a:extLst>
            </p:cNvPr>
            <p:cNvSpPr/>
            <p:nvPr/>
          </p:nvSpPr>
          <p:spPr>
            <a:xfrm>
              <a:off x="354483" y="1342103"/>
              <a:ext cx="1630539" cy="81527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200" b="1" dirty="0">
                  <a:solidFill>
                    <a:schemeClr val="tx1"/>
                  </a:solidFill>
                </a:rPr>
                <a:t>Plan</a:t>
              </a:r>
            </a:p>
          </p:txBody>
        </p:sp>
        <p:pic>
          <p:nvPicPr>
            <p:cNvPr id="11" name="Graphic 10" descr="List outline">
              <a:extLst>
                <a:ext uri="{FF2B5EF4-FFF2-40B4-BE49-F238E27FC236}">
                  <a16:creationId xmlns:a16="http://schemas.microsoft.com/office/drawing/2014/main" id="{FA5E308B-C89A-18D6-0641-CBF5C7570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053" y="1573158"/>
              <a:ext cx="532918" cy="53291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C2F553-2BE3-D353-67D7-BDF67FEAF8F6}"/>
              </a:ext>
            </a:extLst>
          </p:cNvPr>
          <p:cNvGrpSpPr/>
          <p:nvPr/>
        </p:nvGrpSpPr>
        <p:grpSpPr>
          <a:xfrm>
            <a:off x="1749708" y="1342103"/>
            <a:ext cx="1630539" cy="815270"/>
            <a:chOff x="1749708" y="1342103"/>
            <a:chExt cx="1630539" cy="815270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FCACE0C9-F019-2FE6-87BF-443A2F854D10}"/>
                </a:ext>
              </a:extLst>
            </p:cNvPr>
            <p:cNvSpPr/>
            <p:nvPr/>
          </p:nvSpPr>
          <p:spPr>
            <a:xfrm>
              <a:off x="1749708" y="1342103"/>
              <a:ext cx="1630539" cy="81527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200" b="1" dirty="0">
                  <a:solidFill>
                    <a:schemeClr val="tx1"/>
                  </a:solidFill>
                </a:rPr>
                <a:t>Collect</a:t>
              </a:r>
            </a:p>
          </p:txBody>
        </p:sp>
        <p:pic>
          <p:nvPicPr>
            <p:cNvPr id="12" name="Graphic 11" descr="Beaker outline">
              <a:extLst>
                <a:ext uri="{FF2B5EF4-FFF2-40B4-BE49-F238E27FC236}">
                  <a16:creationId xmlns:a16="http://schemas.microsoft.com/office/drawing/2014/main" id="{54955D13-CA03-9773-F3B4-43C70E4AB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96691" y="1558571"/>
              <a:ext cx="547505" cy="54750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13E17-8A1C-E469-3D1E-9D5CE5D27F3C}"/>
              </a:ext>
            </a:extLst>
          </p:cNvPr>
          <p:cNvGrpSpPr/>
          <p:nvPr/>
        </p:nvGrpSpPr>
        <p:grpSpPr>
          <a:xfrm>
            <a:off x="3640940" y="1540618"/>
            <a:ext cx="638524" cy="646859"/>
            <a:chOff x="7912830" y="4162374"/>
            <a:chExt cx="914400" cy="914400"/>
          </a:xfrm>
          <a:solidFill>
            <a:srgbClr val="304256"/>
          </a:solidFill>
        </p:grpSpPr>
        <p:pic>
          <p:nvPicPr>
            <p:cNvPr id="14" name="Graphic 13" descr="Monitor outline">
              <a:extLst>
                <a:ext uri="{FF2B5EF4-FFF2-40B4-BE49-F238E27FC236}">
                  <a16:creationId xmlns:a16="http://schemas.microsoft.com/office/drawing/2014/main" id="{CDC68523-4E2A-73E4-5508-66C0256F0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12830" y="416237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Ethernet outline">
              <a:extLst>
                <a:ext uri="{FF2B5EF4-FFF2-40B4-BE49-F238E27FC236}">
                  <a16:creationId xmlns:a16="http://schemas.microsoft.com/office/drawing/2014/main" id="{6AB3D350-4D08-660B-E0EF-539B92345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20801" y="4318311"/>
              <a:ext cx="506697" cy="506697"/>
            </a:xfrm>
            <a:prstGeom prst="rect">
              <a:avLst/>
            </a:prstGeom>
          </p:spPr>
        </p:pic>
      </p:grpSp>
      <p:grpSp>
        <p:nvGrpSpPr>
          <p:cNvPr id="16" name="Group 156">
            <a:extLst>
              <a:ext uri="{FF2B5EF4-FFF2-40B4-BE49-F238E27FC236}">
                <a16:creationId xmlns:a16="http://schemas.microsoft.com/office/drawing/2014/main" id="{8B2A7D26-9912-ABBE-78AB-2F6A8932D0D5}"/>
              </a:ext>
            </a:extLst>
          </p:cNvPr>
          <p:cNvGrpSpPr/>
          <p:nvPr/>
        </p:nvGrpSpPr>
        <p:grpSpPr>
          <a:xfrm>
            <a:off x="5045410" y="1634461"/>
            <a:ext cx="538345" cy="410312"/>
            <a:chOff x="5857971" y="3824529"/>
            <a:chExt cx="1442887" cy="1263650"/>
          </a:xfrm>
          <a:noFill/>
        </p:grpSpPr>
        <p:sp>
          <p:nvSpPr>
            <p:cNvPr id="17" name="Rectangle 151">
              <a:extLst>
                <a:ext uri="{FF2B5EF4-FFF2-40B4-BE49-F238E27FC236}">
                  <a16:creationId xmlns:a16="http://schemas.microsoft.com/office/drawing/2014/main" id="{F9429F76-C556-07AB-7B9D-8CEF2D86EB27}"/>
                </a:ext>
              </a:extLst>
            </p:cNvPr>
            <p:cNvSpPr/>
            <p:nvPr/>
          </p:nvSpPr>
          <p:spPr>
            <a:xfrm>
              <a:off x="5857971" y="4256753"/>
              <a:ext cx="403385" cy="831426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53">
              <a:extLst>
                <a:ext uri="{FF2B5EF4-FFF2-40B4-BE49-F238E27FC236}">
                  <a16:creationId xmlns:a16="http://schemas.microsoft.com/office/drawing/2014/main" id="{CD969C8E-A2D2-E905-0371-8E04178D64E9}"/>
                </a:ext>
              </a:extLst>
            </p:cNvPr>
            <p:cNvSpPr/>
            <p:nvPr/>
          </p:nvSpPr>
          <p:spPr>
            <a:xfrm>
              <a:off x="6386578" y="4040852"/>
              <a:ext cx="403389" cy="1047327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55">
              <a:extLst>
                <a:ext uri="{FF2B5EF4-FFF2-40B4-BE49-F238E27FC236}">
                  <a16:creationId xmlns:a16="http://schemas.microsoft.com/office/drawing/2014/main" id="{29923846-F080-7458-87B8-14329A2B7438}"/>
                </a:ext>
              </a:extLst>
            </p:cNvPr>
            <p:cNvSpPr/>
            <p:nvPr/>
          </p:nvSpPr>
          <p:spPr>
            <a:xfrm>
              <a:off x="6897473" y="3824529"/>
              <a:ext cx="403385" cy="1263650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06609-8C94-69B1-D090-2375C07E09A1}"/>
              </a:ext>
            </a:extLst>
          </p:cNvPr>
          <p:cNvGrpSpPr/>
          <p:nvPr/>
        </p:nvGrpSpPr>
        <p:grpSpPr>
          <a:xfrm rot="4105073">
            <a:off x="4939934" y="2684641"/>
            <a:ext cx="1630539" cy="853937"/>
            <a:chOff x="8363678" y="1332271"/>
            <a:chExt cx="1872000" cy="980394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1454BBAD-7EFB-93C2-14BE-DB841DC0E577}"/>
                </a:ext>
              </a:extLst>
            </p:cNvPr>
            <p:cNvSpPr/>
            <p:nvPr/>
          </p:nvSpPr>
          <p:spPr>
            <a:xfrm>
              <a:off x="8363678" y="1332271"/>
              <a:ext cx="1872000" cy="9360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200" b="1" dirty="0">
                  <a:solidFill>
                    <a:schemeClr val="tx1"/>
                  </a:solidFill>
                </a:rPr>
                <a:t>Share</a:t>
              </a:r>
            </a:p>
          </p:txBody>
        </p:sp>
        <p:pic>
          <p:nvPicPr>
            <p:cNvPr id="20" name="Graphic 19" descr="Share with solid fill">
              <a:extLst>
                <a:ext uri="{FF2B5EF4-FFF2-40B4-BE49-F238E27FC236}">
                  <a16:creationId xmlns:a16="http://schemas.microsoft.com/office/drawing/2014/main" id="{63C780E3-AAA9-2CE0-86F3-D55E7D04B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89974" y="1493258"/>
              <a:ext cx="819407" cy="81940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370EE2-9CCE-FD7B-A018-559471427B12}"/>
              </a:ext>
            </a:extLst>
          </p:cNvPr>
          <p:cNvGrpSpPr/>
          <p:nvPr/>
        </p:nvGrpSpPr>
        <p:grpSpPr>
          <a:xfrm rot="4017116">
            <a:off x="5462762" y="3924161"/>
            <a:ext cx="1630539" cy="815270"/>
            <a:chOff x="9965517" y="1342103"/>
            <a:chExt cx="1872000" cy="936000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7BB7E9E7-C9F5-CCEF-EB33-FFD5C736D3BB}"/>
                </a:ext>
              </a:extLst>
            </p:cNvPr>
            <p:cNvSpPr/>
            <p:nvPr/>
          </p:nvSpPr>
          <p:spPr>
            <a:xfrm>
              <a:off x="9965517" y="1342103"/>
              <a:ext cx="1872000" cy="9360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200" b="1" dirty="0">
                  <a:solidFill>
                    <a:schemeClr val="tx1"/>
                  </a:solidFill>
                </a:rPr>
                <a:t>Reuse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BB7C2-6879-E0ED-8EAB-6D59D222EA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34976" y="1646809"/>
              <a:ext cx="733082" cy="621462"/>
              <a:chOff x="5331217" y="2971800"/>
              <a:chExt cx="1128585" cy="1109229"/>
            </a:xfrm>
            <a:solidFill>
              <a:schemeClr val="bg1"/>
            </a:solidFill>
          </p:grpSpPr>
          <p:pic>
            <p:nvPicPr>
              <p:cNvPr id="22" name="Graphic 21" descr="Arrow: Counter-clockwise curve with solid fill">
                <a:extLst>
                  <a:ext uri="{FF2B5EF4-FFF2-40B4-BE49-F238E27FC236}">
                    <a16:creationId xmlns:a16="http://schemas.microsoft.com/office/drawing/2014/main" id="{3FE01C5E-84AF-2691-F8CE-3593E5661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20094517">
                <a:off x="5545403" y="2971800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23" name="Graphic 22" descr="Arrow: Counter-clockwise curve with solid fill">
                <a:extLst>
                  <a:ext uri="{FF2B5EF4-FFF2-40B4-BE49-F238E27FC236}">
                    <a16:creationId xmlns:a16="http://schemas.microsoft.com/office/drawing/2014/main" id="{EC8DBDD5-9891-70FD-F534-4BD755CEE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9294517">
                <a:off x="5331217" y="3166629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DC381201-2403-165B-AE46-13F1169583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8019" y="1603979"/>
            <a:ext cx="560961" cy="56096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6CD95F4-C08E-029D-94C3-6508BA7ED82D}"/>
              </a:ext>
            </a:extLst>
          </p:cNvPr>
          <p:cNvGrpSpPr/>
          <p:nvPr/>
        </p:nvGrpSpPr>
        <p:grpSpPr>
          <a:xfrm>
            <a:off x="5939371" y="5192810"/>
            <a:ext cx="1630539" cy="815270"/>
            <a:chOff x="354483" y="1342103"/>
            <a:chExt cx="1630539" cy="815270"/>
          </a:xfrm>
        </p:grpSpPr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C8C66EEF-5F83-48FD-D941-E8666293A021}"/>
                </a:ext>
              </a:extLst>
            </p:cNvPr>
            <p:cNvSpPr/>
            <p:nvPr/>
          </p:nvSpPr>
          <p:spPr>
            <a:xfrm>
              <a:off x="354483" y="1342103"/>
              <a:ext cx="1630539" cy="81527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200" b="1" dirty="0">
                  <a:solidFill>
                    <a:schemeClr val="tx1"/>
                  </a:solidFill>
                </a:rPr>
                <a:t>Plan</a:t>
              </a:r>
            </a:p>
          </p:txBody>
        </p:sp>
        <p:pic>
          <p:nvPicPr>
            <p:cNvPr id="33" name="Graphic 32" descr="List outline">
              <a:extLst>
                <a:ext uri="{FF2B5EF4-FFF2-40B4-BE49-F238E27FC236}">
                  <a16:creationId xmlns:a16="http://schemas.microsoft.com/office/drawing/2014/main" id="{C0110D47-7821-8FE8-08D5-21CDF06F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053" y="1573158"/>
              <a:ext cx="532918" cy="53291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D366589-A411-7CA3-9AB0-5C9B2E0E2549}"/>
              </a:ext>
            </a:extLst>
          </p:cNvPr>
          <p:cNvGrpSpPr/>
          <p:nvPr/>
        </p:nvGrpSpPr>
        <p:grpSpPr>
          <a:xfrm>
            <a:off x="7334596" y="5192810"/>
            <a:ext cx="1630539" cy="815270"/>
            <a:chOff x="1749708" y="1342103"/>
            <a:chExt cx="1630539" cy="815270"/>
          </a:xfrm>
        </p:grpSpPr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C93B0899-6FF9-0B42-FC6A-F8424B5376D0}"/>
                </a:ext>
              </a:extLst>
            </p:cNvPr>
            <p:cNvSpPr/>
            <p:nvPr/>
          </p:nvSpPr>
          <p:spPr>
            <a:xfrm>
              <a:off x="1749708" y="1342103"/>
              <a:ext cx="1630539" cy="81527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200" b="1" dirty="0">
                  <a:solidFill>
                    <a:schemeClr val="tx1"/>
                  </a:solidFill>
                </a:rPr>
                <a:t>Collect</a:t>
              </a:r>
            </a:p>
          </p:txBody>
        </p:sp>
        <p:pic>
          <p:nvPicPr>
            <p:cNvPr id="36" name="Graphic 35" descr="Beaker outline">
              <a:extLst>
                <a:ext uri="{FF2B5EF4-FFF2-40B4-BE49-F238E27FC236}">
                  <a16:creationId xmlns:a16="http://schemas.microsoft.com/office/drawing/2014/main" id="{D8808079-3FF6-B22F-20A3-0A47346D2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96691" y="1558571"/>
              <a:ext cx="547505" cy="547505"/>
            </a:xfrm>
            <a:prstGeom prst="rect">
              <a:avLst/>
            </a:prstGeom>
          </p:spPr>
        </p:pic>
      </p:grpSp>
      <p:sp>
        <p:nvSpPr>
          <p:cNvPr id="38" name="Chevron 37">
            <a:extLst>
              <a:ext uri="{FF2B5EF4-FFF2-40B4-BE49-F238E27FC236}">
                <a16:creationId xmlns:a16="http://schemas.microsoft.com/office/drawing/2014/main" id="{43ABFEBC-5D03-9FF4-A050-1DD404B21C66}"/>
              </a:ext>
            </a:extLst>
          </p:cNvPr>
          <p:cNvSpPr/>
          <p:nvPr/>
        </p:nvSpPr>
        <p:spPr>
          <a:xfrm>
            <a:off x="8740753" y="5192810"/>
            <a:ext cx="1630539" cy="815270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535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>
            <a:extLst>
              <a:ext uri="{FF2B5EF4-FFF2-40B4-BE49-F238E27FC236}">
                <a16:creationId xmlns:a16="http://schemas.microsoft.com/office/drawing/2014/main" id="{C423C1FC-AB75-B819-0AA0-AC8E67DD90F5}"/>
              </a:ext>
            </a:extLst>
          </p:cNvPr>
          <p:cNvSpPr/>
          <p:nvPr/>
        </p:nvSpPr>
        <p:spPr>
          <a:xfrm>
            <a:off x="3144933" y="1342103"/>
            <a:ext cx="1630539" cy="815270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33F2349C-06A1-E272-3526-B75809DAD6ED}"/>
              </a:ext>
            </a:extLst>
          </p:cNvPr>
          <p:cNvSpPr/>
          <p:nvPr/>
        </p:nvSpPr>
        <p:spPr>
          <a:xfrm>
            <a:off x="4540158" y="1342103"/>
            <a:ext cx="1630539" cy="815270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Analyse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C584FEC9-8233-D0F0-B8A3-9F256073FE3B}"/>
              </a:ext>
            </a:extLst>
          </p:cNvPr>
          <p:cNvSpPr/>
          <p:nvPr/>
        </p:nvSpPr>
        <p:spPr>
          <a:xfrm>
            <a:off x="5935384" y="1342103"/>
            <a:ext cx="1630539" cy="815270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Preserve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36105D-309C-448D-18E4-8ED5B8AED5A6}"/>
              </a:ext>
            </a:extLst>
          </p:cNvPr>
          <p:cNvGrpSpPr/>
          <p:nvPr/>
        </p:nvGrpSpPr>
        <p:grpSpPr>
          <a:xfrm>
            <a:off x="354483" y="1342103"/>
            <a:ext cx="1630539" cy="815270"/>
            <a:chOff x="354483" y="1342103"/>
            <a:chExt cx="1630539" cy="815270"/>
          </a:xfrm>
        </p:grpSpPr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FC1BDBBC-87B9-9C1C-8EAD-C2EC5AF84C4A}"/>
                </a:ext>
              </a:extLst>
            </p:cNvPr>
            <p:cNvSpPr/>
            <p:nvPr/>
          </p:nvSpPr>
          <p:spPr>
            <a:xfrm>
              <a:off x="354483" y="1342103"/>
              <a:ext cx="1630539" cy="81527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200" b="1" dirty="0">
                  <a:solidFill>
                    <a:schemeClr val="tx1"/>
                  </a:solidFill>
                </a:rPr>
                <a:t>Plan</a:t>
              </a:r>
            </a:p>
          </p:txBody>
        </p:sp>
        <p:pic>
          <p:nvPicPr>
            <p:cNvPr id="11" name="Graphic 10" descr="List outline">
              <a:extLst>
                <a:ext uri="{FF2B5EF4-FFF2-40B4-BE49-F238E27FC236}">
                  <a16:creationId xmlns:a16="http://schemas.microsoft.com/office/drawing/2014/main" id="{FA5E308B-C89A-18D6-0641-CBF5C7570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053" y="1573158"/>
              <a:ext cx="532918" cy="53291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C2F553-2BE3-D353-67D7-BDF67FEAF8F6}"/>
              </a:ext>
            </a:extLst>
          </p:cNvPr>
          <p:cNvGrpSpPr/>
          <p:nvPr/>
        </p:nvGrpSpPr>
        <p:grpSpPr>
          <a:xfrm>
            <a:off x="1749708" y="1342103"/>
            <a:ext cx="1630539" cy="815270"/>
            <a:chOff x="1749708" y="1342103"/>
            <a:chExt cx="1630539" cy="815270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FCACE0C9-F019-2FE6-87BF-443A2F854D10}"/>
                </a:ext>
              </a:extLst>
            </p:cNvPr>
            <p:cNvSpPr/>
            <p:nvPr/>
          </p:nvSpPr>
          <p:spPr>
            <a:xfrm>
              <a:off x="1749708" y="1342103"/>
              <a:ext cx="1630539" cy="81527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200" b="1" dirty="0">
                  <a:solidFill>
                    <a:schemeClr val="tx1"/>
                  </a:solidFill>
                </a:rPr>
                <a:t>Collect</a:t>
              </a:r>
            </a:p>
          </p:txBody>
        </p:sp>
        <p:pic>
          <p:nvPicPr>
            <p:cNvPr id="12" name="Graphic 11" descr="Beaker outline">
              <a:extLst>
                <a:ext uri="{FF2B5EF4-FFF2-40B4-BE49-F238E27FC236}">
                  <a16:creationId xmlns:a16="http://schemas.microsoft.com/office/drawing/2014/main" id="{54955D13-CA03-9773-F3B4-43C70E4AB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96691" y="1558571"/>
              <a:ext cx="547505" cy="54750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13E17-8A1C-E469-3D1E-9D5CE5D27F3C}"/>
              </a:ext>
            </a:extLst>
          </p:cNvPr>
          <p:cNvGrpSpPr/>
          <p:nvPr/>
        </p:nvGrpSpPr>
        <p:grpSpPr>
          <a:xfrm>
            <a:off x="3640940" y="1540618"/>
            <a:ext cx="638524" cy="646859"/>
            <a:chOff x="7912830" y="4162374"/>
            <a:chExt cx="914400" cy="914400"/>
          </a:xfrm>
          <a:solidFill>
            <a:srgbClr val="304256"/>
          </a:solidFill>
        </p:grpSpPr>
        <p:pic>
          <p:nvPicPr>
            <p:cNvPr id="14" name="Graphic 13" descr="Monitor outline">
              <a:extLst>
                <a:ext uri="{FF2B5EF4-FFF2-40B4-BE49-F238E27FC236}">
                  <a16:creationId xmlns:a16="http://schemas.microsoft.com/office/drawing/2014/main" id="{CDC68523-4E2A-73E4-5508-66C0256F0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12830" y="416237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Ethernet outline">
              <a:extLst>
                <a:ext uri="{FF2B5EF4-FFF2-40B4-BE49-F238E27FC236}">
                  <a16:creationId xmlns:a16="http://schemas.microsoft.com/office/drawing/2014/main" id="{6AB3D350-4D08-660B-E0EF-539B92345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20801" y="4318311"/>
              <a:ext cx="506697" cy="506697"/>
            </a:xfrm>
            <a:prstGeom prst="rect">
              <a:avLst/>
            </a:prstGeom>
          </p:spPr>
        </p:pic>
      </p:grpSp>
      <p:grpSp>
        <p:nvGrpSpPr>
          <p:cNvPr id="16" name="Group 156">
            <a:extLst>
              <a:ext uri="{FF2B5EF4-FFF2-40B4-BE49-F238E27FC236}">
                <a16:creationId xmlns:a16="http://schemas.microsoft.com/office/drawing/2014/main" id="{8B2A7D26-9912-ABBE-78AB-2F6A8932D0D5}"/>
              </a:ext>
            </a:extLst>
          </p:cNvPr>
          <p:cNvGrpSpPr/>
          <p:nvPr/>
        </p:nvGrpSpPr>
        <p:grpSpPr>
          <a:xfrm>
            <a:off x="5045410" y="1634461"/>
            <a:ext cx="538345" cy="410312"/>
            <a:chOff x="5857971" y="3824529"/>
            <a:chExt cx="1442887" cy="1263650"/>
          </a:xfrm>
          <a:noFill/>
        </p:grpSpPr>
        <p:sp>
          <p:nvSpPr>
            <p:cNvPr id="17" name="Rectangle 151">
              <a:extLst>
                <a:ext uri="{FF2B5EF4-FFF2-40B4-BE49-F238E27FC236}">
                  <a16:creationId xmlns:a16="http://schemas.microsoft.com/office/drawing/2014/main" id="{F9429F76-C556-07AB-7B9D-8CEF2D86EB27}"/>
                </a:ext>
              </a:extLst>
            </p:cNvPr>
            <p:cNvSpPr/>
            <p:nvPr/>
          </p:nvSpPr>
          <p:spPr>
            <a:xfrm>
              <a:off x="5857971" y="4256753"/>
              <a:ext cx="403385" cy="831426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53">
              <a:extLst>
                <a:ext uri="{FF2B5EF4-FFF2-40B4-BE49-F238E27FC236}">
                  <a16:creationId xmlns:a16="http://schemas.microsoft.com/office/drawing/2014/main" id="{CD969C8E-A2D2-E905-0371-8E04178D64E9}"/>
                </a:ext>
              </a:extLst>
            </p:cNvPr>
            <p:cNvSpPr/>
            <p:nvPr/>
          </p:nvSpPr>
          <p:spPr>
            <a:xfrm>
              <a:off x="6386578" y="4040852"/>
              <a:ext cx="403389" cy="1047327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55">
              <a:extLst>
                <a:ext uri="{FF2B5EF4-FFF2-40B4-BE49-F238E27FC236}">
                  <a16:creationId xmlns:a16="http://schemas.microsoft.com/office/drawing/2014/main" id="{29923846-F080-7458-87B8-14329A2B7438}"/>
                </a:ext>
              </a:extLst>
            </p:cNvPr>
            <p:cNvSpPr/>
            <p:nvPr/>
          </p:nvSpPr>
          <p:spPr>
            <a:xfrm>
              <a:off x="6897473" y="3824529"/>
              <a:ext cx="403385" cy="1263650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370EE2-9CCE-FD7B-A018-559471427B12}"/>
              </a:ext>
            </a:extLst>
          </p:cNvPr>
          <p:cNvGrpSpPr/>
          <p:nvPr/>
        </p:nvGrpSpPr>
        <p:grpSpPr>
          <a:xfrm rot="4017116">
            <a:off x="3553344" y="2710037"/>
            <a:ext cx="1630539" cy="815270"/>
            <a:chOff x="9965517" y="1342103"/>
            <a:chExt cx="1872000" cy="936000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7BB7E9E7-C9F5-CCEF-EB33-FFD5C736D3BB}"/>
                </a:ext>
              </a:extLst>
            </p:cNvPr>
            <p:cNvSpPr/>
            <p:nvPr/>
          </p:nvSpPr>
          <p:spPr>
            <a:xfrm>
              <a:off x="9965517" y="1342103"/>
              <a:ext cx="1872000" cy="9360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r>
                <a:rPr lang="en-DE" sz="1200" b="1" dirty="0">
                  <a:solidFill>
                    <a:schemeClr val="tx1"/>
                  </a:solidFill>
                </a:rPr>
                <a:t>Reuse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BBB7C2-6879-E0ED-8EAB-6D59D222EA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34976" y="1646809"/>
              <a:ext cx="733082" cy="621462"/>
              <a:chOff x="5331217" y="2971800"/>
              <a:chExt cx="1128585" cy="1109229"/>
            </a:xfrm>
            <a:solidFill>
              <a:schemeClr val="bg1"/>
            </a:solidFill>
          </p:grpSpPr>
          <p:pic>
            <p:nvPicPr>
              <p:cNvPr id="22" name="Graphic 21" descr="Arrow: Counter-clockwise curve with solid fill">
                <a:extLst>
                  <a:ext uri="{FF2B5EF4-FFF2-40B4-BE49-F238E27FC236}">
                    <a16:creationId xmlns:a16="http://schemas.microsoft.com/office/drawing/2014/main" id="{3FE01C5E-84AF-2691-F8CE-3593E5661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20094517">
                <a:off x="5545403" y="2971800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23" name="Graphic 22" descr="Arrow: Counter-clockwise curve with solid fill">
                <a:extLst>
                  <a:ext uri="{FF2B5EF4-FFF2-40B4-BE49-F238E27FC236}">
                    <a16:creationId xmlns:a16="http://schemas.microsoft.com/office/drawing/2014/main" id="{EC8DBDD5-9891-70FD-F534-4BD755CEE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9294517">
                <a:off x="5331217" y="3166629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DC381201-2403-165B-AE46-13F1169583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18019" y="1603979"/>
            <a:ext cx="560961" cy="560961"/>
          </a:xfrm>
          <a:prstGeom prst="rect">
            <a:avLst/>
          </a:prstGeom>
        </p:spPr>
      </p:pic>
      <p:sp>
        <p:nvSpPr>
          <p:cNvPr id="25" name="Chevron 24">
            <a:extLst>
              <a:ext uri="{FF2B5EF4-FFF2-40B4-BE49-F238E27FC236}">
                <a16:creationId xmlns:a16="http://schemas.microsoft.com/office/drawing/2014/main" id="{DCA10A7B-8810-EB59-44A4-1C2360882635}"/>
              </a:ext>
            </a:extLst>
          </p:cNvPr>
          <p:cNvSpPr/>
          <p:nvPr/>
        </p:nvSpPr>
        <p:spPr>
          <a:xfrm>
            <a:off x="4139992" y="4047867"/>
            <a:ext cx="1630539" cy="815270"/>
          </a:xfrm>
          <a:prstGeom prst="chevro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BDC344E3-4911-48E9-34DB-28A920315A53}"/>
              </a:ext>
            </a:extLst>
          </p:cNvPr>
          <p:cNvSpPr/>
          <p:nvPr/>
        </p:nvSpPr>
        <p:spPr>
          <a:xfrm>
            <a:off x="5535217" y="4047867"/>
            <a:ext cx="1630539" cy="815270"/>
          </a:xfrm>
          <a:prstGeom prst="chevron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Analyse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D9E01AB2-251D-D7ED-119E-28D0DEB200FE}"/>
              </a:ext>
            </a:extLst>
          </p:cNvPr>
          <p:cNvSpPr/>
          <p:nvPr/>
        </p:nvSpPr>
        <p:spPr>
          <a:xfrm>
            <a:off x="6930443" y="4047867"/>
            <a:ext cx="1630539" cy="815270"/>
          </a:xfrm>
          <a:prstGeom prst="chevron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Preserve</a:t>
            </a: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F67BBE1D-D38C-1B83-5884-E1B2333EF77D}"/>
              </a:ext>
            </a:extLst>
          </p:cNvPr>
          <p:cNvSpPr/>
          <p:nvPr/>
        </p:nvSpPr>
        <p:spPr>
          <a:xfrm>
            <a:off x="1349542" y="4047867"/>
            <a:ext cx="1630539" cy="815270"/>
          </a:xfrm>
          <a:prstGeom prst="chevron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Plan</a:t>
            </a:r>
          </a:p>
        </p:txBody>
      </p:sp>
      <p:pic>
        <p:nvPicPr>
          <p:cNvPr id="39" name="Graphic 38" descr="List outline">
            <a:extLst>
              <a:ext uri="{FF2B5EF4-FFF2-40B4-BE49-F238E27FC236}">
                <a16:creationId xmlns:a16="http://schemas.microsoft.com/office/drawing/2014/main" id="{F1FF3B00-5648-66D9-1548-22FACA514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1112" y="4278922"/>
            <a:ext cx="532918" cy="532918"/>
          </a:xfrm>
          <a:prstGeom prst="rect">
            <a:avLst/>
          </a:prstGeom>
        </p:spPr>
      </p:pic>
      <p:sp>
        <p:nvSpPr>
          <p:cNvPr id="41" name="Chevron 40">
            <a:extLst>
              <a:ext uri="{FF2B5EF4-FFF2-40B4-BE49-F238E27FC236}">
                <a16:creationId xmlns:a16="http://schemas.microsoft.com/office/drawing/2014/main" id="{CE0E9B5B-4E7C-9E8D-06D4-A315AB1BE8F9}"/>
              </a:ext>
            </a:extLst>
          </p:cNvPr>
          <p:cNvSpPr/>
          <p:nvPr/>
        </p:nvSpPr>
        <p:spPr>
          <a:xfrm>
            <a:off x="2744767" y="4047867"/>
            <a:ext cx="1630539" cy="815270"/>
          </a:xfrm>
          <a:prstGeom prst="chevron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Collect</a:t>
            </a:r>
          </a:p>
        </p:txBody>
      </p:sp>
      <p:pic>
        <p:nvPicPr>
          <p:cNvPr id="42" name="Graphic 41" descr="Beaker outline">
            <a:extLst>
              <a:ext uri="{FF2B5EF4-FFF2-40B4-BE49-F238E27FC236}">
                <a16:creationId xmlns:a16="http://schemas.microsoft.com/office/drawing/2014/main" id="{17608832-CF37-9FD3-F865-2BBEA35A8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1750" y="4264335"/>
            <a:ext cx="547505" cy="547505"/>
          </a:xfrm>
          <a:prstGeom prst="rect">
            <a:avLst/>
          </a:prstGeom>
        </p:spPr>
      </p:pic>
      <p:pic>
        <p:nvPicPr>
          <p:cNvPr id="44" name="Graphic 43" descr="Monitor outline">
            <a:extLst>
              <a:ext uri="{FF2B5EF4-FFF2-40B4-BE49-F238E27FC236}">
                <a16:creationId xmlns:a16="http://schemas.microsoft.com/office/drawing/2014/main" id="{10DBEE84-5D14-F9DA-A5E6-1629E69D4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5999" y="4246382"/>
            <a:ext cx="638524" cy="646859"/>
          </a:xfrm>
          <a:prstGeom prst="rect">
            <a:avLst/>
          </a:prstGeom>
        </p:spPr>
      </p:pic>
      <p:pic>
        <p:nvPicPr>
          <p:cNvPr id="45" name="Graphic 44" descr="Ethernet outline">
            <a:extLst>
              <a:ext uri="{FF2B5EF4-FFF2-40B4-BE49-F238E27FC236}">
                <a16:creationId xmlns:a16="http://schemas.microsoft.com/office/drawing/2014/main" id="{7AF62867-632A-39E3-9C3D-A744B4A42A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81225" y="4356694"/>
            <a:ext cx="353826" cy="358444"/>
          </a:xfrm>
          <a:prstGeom prst="rect">
            <a:avLst/>
          </a:prstGeom>
        </p:spPr>
      </p:pic>
      <p:sp>
        <p:nvSpPr>
          <p:cNvPr id="47" name="Rectangle 151">
            <a:extLst>
              <a:ext uri="{FF2B5EF4-FFF2-40B4-BE49-F238E27FC236}">
                <a16:creationId xmlns:a16="http://schemas.microsoft.com/office/drawing/2014/main" id="{847797C5-A7A2-30FE-C3B4-B137397F95CE}"/>
              </a:ext>
            </a:extLst>
          </p:cNvPr>
          <p:cNvSpPr/>
          <p:nvPr/>
        </p:nvSpPr>
        <p:spPr>
          <a:xfrm>
            <a:off x="6040469" y="4480570"/>
            <a:ext cx="150504" cy="269967"/>
          </a:xfrm>
          <a:prstGeom prst="rect">
            <a:avLst/>
          </a:prstGeom>
          <a:noFill/>
          <a:ln w="19050" cap="flat" cmpd="sng" algn="ctr">
            <a:solidFill>
              <a:srgbClr val="3042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153">
            <a:extLst>
              <a:ext uri="{FF2B5EF4-FFF2-40B4-BE49-F238E27FC236}">
                <a16:creationId xmlns:a16="http://schemas.microsoft.com/office/drawing/2014/main" id="{E9ED7289-2FA8-6772-92CC-FE94BF862A20}"/>
              </a:ext>
            </a:extLst>
          </p:cNvPr>
          <p:cNvSpPr/>
          <p:nvPr/>
        </p:nvSpPr>
        <p:spPr>
          <a:xfrm>
            <a:off x="6237694" y="4410466"/>
            <a:ext cx="150506" cy="340071"/>
          </a:xfrm>
          <a:prstGeom prst="rect">
            <a:avLst/>
          </a:prstGeom>
          <a:noFill/>
          <a:ln w="19050" cap="flat" cmpd="sng" algn="ctr">
            <a:solidFill>
              <a:srgbClr val="3042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155">
            <a:extLst>
              <a:ext uri="{FF2B5EF4-FFF2-40B4-BE49-F238E27FC236}">
                <a16:creationId xmlns:a16="http://schemas.microsoft.com/office/drawing/2014/main" id="{E6FD22EC-C864-7503-E236-06DD663439F8}"/>
              </a:ext>
            </a:extLst>
          </p:cNvPr>
          <p:cNvSpPr/>
          <p:nvPr/>
        </p:nvSpPr>
        <p:spPr>
          <a:xfrm>
            <a:off x="6428310" y="4340225"/>
            <a:ext cx="150504" cy="410312"/>
          </a:xfrm>
          <a:prstGeom prst="rect">
            <a:avLst/>
          </a:prstGeom>
          <a:noFill/>
          <a:ln w="19050" cap="flat" cmpd="sng" algn="ctr">
            <a:solidFill>
              <a:srgbClr val="30425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Graphic 49" descr="Database with solid fill">
            <a:extLst>
              <a:ext uri="{FF2B5EF4-FFF2-40B4-BE49-F238E27FC236}">
                <a16:creationId xmlns:a16="http://schemas.microsoft.com/office/drawing/2014/main" id="{13E39293-0471-CBA6-EE51-B4B2633A3E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13078" y="4309743"/>
            <a:ext cx="560961" cy="5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5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665ACD-D21F-46DB-A4C8-E21F2BEB9438}"/>
              </a:ext>
            </a:extLst>
          </p:cNvPr>
          <p:cNvSpPr/>
          <p:nvPr/>
        </p:nvSpPr>
        <p:spPr>
          <a:xfrm rot="15154362">
            <a:off x="6143068" y="-40470"/>
            <a:ext cx="2100448" cy="2181388"/>
          </a:xfrm>
          <a:custGeom>
            <a:avLst/>
            <a:gdLst>
              <a:gd name="connsiteX0" fmla="*/ 2089363 w 2100448"/>
              <a:gd name="connsiteY0" fmla="*/ 351155 h 2181388"/>
              <a:gd name="connsiteX1" fmla="*/ 1769657 w 2100448"/>
              <a:gd name="connsiteY1" fmla="*/ 1051394 h 2181388"/>
              <a:gd name="connsiteX2" fmla="*/ 681202 w 2100448"/>
              <a:gd name="connsiteY2" fmla="*/ 2089370 h 2181388"/>
              <a:gd name="connsiteX3" fmla="*/ 495242 w 2100448"/>
              <a:gd name="connsiteY3" fmla="*/ 2181388 h 2181388"/>
              <a:gd name="connsiteX4" fmla="*/ 95193 w 2100448"/>
              <a:gd name="connsiteY4" fmla="*/ 1759554 h 2181388"/>
              <a:gd name="connsiteX5" fmla="*/ 0 w 2100448"/>
              <a:gd name="connsiteY5" fmla="*/ 1206481 h 2181388"/>
              <a:gd name="connsiteX6" fmla="*/ 139404 w 2100448"/>
              <a:gd name="connsiteY6" fmla="*/ 1138379 h 2181388"/>
              <a:gd name="connsiteX7" fmla="*/ 840308 w 2100448"/>
              <a:gd name="connsiteY7" fmla="*/ 473657 h 2181388"/>
              <a:gd name="connsiteX8" fmla="*/ 1014000 w 2100448"/>
              <a:gd name="connsiteY8" fmla="*/ 116359 h 2181388"/>
              <a:gd name="connsiteX9" fmla="*/ 1049576 w 2100448"/>
              <a:gd name="connsiteY9" fmla="*/ 0 h 2181388"/>
              <a:gd name="connsiteX10" fmla="*/ 1498014 w 2100448"/>
              <a:gd name="connsiteY10" fmla="*/ 305734 h 2181388"/>
              <a:gd name="connsiteX11" fmla="*/ 2100448 w 2100448"/>
              <a:gd name="connsiteY11" fmla="*/ 311721 h 2181388"/>
              <a:gd name="connsiteX12" fmla="*/ 2089363 w 2100448"/>
              <a:gd name="connsiteY12" fmla="*/ 351155 h 218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0448" h="2181388">
                <a:moveTo>
                  <a:pt x="2089363" y="351155"/>
                </a:moveTo>
                <a:cubicBezTo>
                  <a:pt x="2014957" y="592240"/>
                  <a:pt x="1908840" y="827503"/>
                  <a:pt x="1769657" y="1051394"/>
                </a:cubicBezTo>
                <a:cubicBezTo>
                  <a:pt x="1491290" y="1499176"/>
                  <a:pt x="1113597" y="1848477"/>
                  <a:pt x="681202" y="2089370"/>
                </a:cubicBezTo>
                <a:lnTo>
                  <a:pt x="495242" y="2181388"/>
                </a:lnTo>
                <a:lnTo>
                  <a:pt x="95193" y="1759554"/>
                </a:lnTo>
                <a:lnTo>
                  <a:pt x="0" y="1206481"/>
                </a:lnTo>
                <a:lnTo>
                  <a:pt x="139404" y="1138379"/>
                </a:lnTo>
                <a:cubicBezTo>
                  <a:pt x="418403" y="984700"/>
                  <a:pt x="661651" y="761043"/>
                  <a:pt x="840308" y="473657"/>
                </a:cubicBezTo>
                <a:cubicBezTo>
                  <a:pt x="911770" y="358702"/>
                  <a:pt x="969515" y="238992"/>
                  <a:pt x="1014000" y="116359"/>
                </a:cubicBezTo>
                <a:lnTo>
                  <a:pt x="1049576" y="0"/>
                </a:lnTo>
                <a:lnTo>
                  <a:pt x="1498014" y="305734"/>
                </a:lnTo>
                <a:lnTo>
                  <a:pt x="2100448" y="311721"/>
                </a:lnTo>
                <a:lnTo>
                  <a:pt x="2089363" y="35115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E82817-FD9B-4EDD-91B7-3FDF02FBC18E}"/>
              </a:ext>
            </a:extLst>
          </p:cNvPr>
          <p:cNvSpPr/>
          <p:nvPr/>
        </p:nvSpPr>
        <p:spPr>
          <a:xfrm rot="15154362">
            <a:off x="7203033" y="2059533"/>
            <a:ext cx="2615283" cy="1254982"/>
          </a:xfrm>
          <a:custGeom>
            <a:avLst/>
            <a:gdLst>
              <a:gd name="connsiteX0" fmla="*/ 2615283 w 2615283"/>
              <a:gd name="connsiteY0" fmla="*/ 1001904 h 1254982"/>
              <a:gd name="connsiteX1" fmla="*/ 2349896 w 2615283"/>
              <a:gd name="connsiteY1" fmla="*/ 1102592 h 1254982"/>
              <a:gd name="connsiteX2" fmla="*/ 141190 w 2615283"/>
              <a:gd name="connsiteY2" fmla="*/ 997118 h 1254982"/>
              <a:gd name="connsiteX3" fmla="*/ 0 w 2615283"/>
              <a:gd name="connsiteY3" fmla="*/ 931963 h 1254982"/>
              <a:gd name="connsiteX4" fmla="*/ 156340 w 2615283"/>
              <a:gd name="connsiteY4" fmla="*/ 378208 h 1254982"/>
              <a:gd name="connsiteX5" fmla="*/ 598876 w 2615283"/>
              <a:gd name="connsiteY5" fmla="*/ 0 h 1254982"/>
              <a:gd name="connsiteX6" fmla="*/ 664500 w 2615283"/>
              <a:gd name="connsiteY6" fmla="*/ 28478 h 1254982"/>
              <a:gd name="connsiteX7" fmla="*/ 2000260 w 2615283"/>
              <a:gd name="connsiteY7" fmla="*/ 65629 h 1254982"/>
              <a:gd name="connsiteX8" fmla="*/ 2119991 w 2615283"/>
              <a:gd name="connsiteY8" fmla="*/ 20950 h 1254982"/>
              <a:gd name="connsiteX9" fmla="*/ 2216445 w 2615283"/>
              <a:gd name="connsiteY9" fmla="*/ 581349 h 1254982"/>
              <a:gd name="connsiteX10" fmla="*/ 2615283 w 2615283"/>
              <a:gd name="connsiteY10" fmla="*/ 1001904 h 12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5283" h="1254982">
                <a:moveTo>
                  <a:pt x="2615283" y="1001904"/>
                </a:moveTo>
                <a:lnTo>
                  <a:pt x="2349896" y="1102592"/>
                </a:lnTo>
                <a:cubicBezTo>
                  <a:pt x="1646373" y="1331457"/>
                  <a:pt x="859935" y="1307469"/>
                  <a:pt x="141190" y="997118"/>
                </a:cubicBezTo>
                <a:lnTo>
                  <a:pt x="0" y="931963"/>
                </a:lnTo>
                <a:lnTo>
                  <a:pt x="156340" y="378208"/>
                </a:lnTo>
                <a:lnTo>
                  <a:pt x="598876" y="0"/>
                </a:lnTo>
                <a:lnTo>
                  <a:pt x="664500" y="28478"/>
                </a:lnTo>
                <a:cubicBezTo>
                  <a:pt x="1104447" y="194338"/>
                  <a:pt x="1576082" y="201008"/>
                  <a:pt x="2000260" y="65629"/>
                </a:cubicBezTo>
                <a:lnTo>
                  <a:pt x="2119991" y="20950"/>
                </a:lnTo>
                <a:lnTo>
                  <a:pt x="2216445" y="581349"/>
                </a:lnTo>
                <a:lnTo>
                  <a:pt x="2615283" y="1001904"/>
                </a:lnTo>
                <a:close/>
              </a:path>
            </a:pathLst>
          </a:cu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15E79-8FB7-4791-915D-D3355A46384F}"/>
              </a:ext>
            </a:extLst>
          </p:cNvPr>
          <p:cNvSpPr txBox="1"/>
          <p:nvPr/>
        </p:nvSpPr>
        <p:spPr>
          <a:xfrm>
            <a:off x="7021414" y="1138772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Plan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697B45-4BCA-443B-BED0-B73F5AEDBC8F}"/>
              </a:ext>
            </a:extLst>
          </p:cNvPr>
          <p:cNvSpPr txBox="1"/>
          <p:nvPr/>
        </p:nvSpPr>
        <p:spPr>
          <a:xfrm>
            <a:off x="8150764" y="2873170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Collect</a:t>
            </a:r>
          </a:p>
        </p:txBody>
      </p:sp>
      <p:pic>
        <p:nvPicPr>
          <p:cNvPr id="6" name="Graphic 5" descr="List outline">
            <a:extLst>
              <a:ext uri="{FF2B5EF4-FFF2-40B4-BE49-F238E27FC236}">
                <a16:creationId xmlns:a16="http://schemas.microsoft.com/office/drawing/2014/main" id="{FDEB8F21-7F30-40BA-AB0E-39077894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3517" y="594354"/>
            <a:ext cx="611836" cy="611836"/>
          </a:xfrm>
          <a:prstGeom prst="rect">
            <a:avLst/>
          </a:prstGeom>
        </p:spPr>
      </p:pic>
      <p:pic>
        <p:nvPicPr>
          <p:cNvPr id="8" name="Graphic 7" descr="Beaker outline">
            <a:extLst>
              <a:ext uri="{FF2B5EF4-FFF2-40B4-BE49-F238E27FC236}">
                <a16:creationId xmlns:a16="http://schemas.microsoft.com/office/drawing/2014/main" id="{FC618DA9-8CCA-4543-B340-C7AC49AB4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9907" y="2123607"/>
            <a:ext cx="812008" cy="8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6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665ACD-D21F-46DB-A4C8-E21F2BEB9438}"/>
              </a:ext>
            </a:extLst>
          </p:cNvPr>
          <p:cNvSpPr/>
          <p:nvPr/>
        </p:nvSpPr>
        <p:spPr>
          <a:xfrm rot="15154362">
            <a:off x="6143068" y="-40470"/>
            <a:ext cx="2100448" cy="2181388"/>
          </a:xfrm>
          <a:custGeom>
            <a:avLst/>
            <a:gdLst>
              <a:gd name="connsiteX0" fmla="*/ 2089363 w 2100448"/>
              <a:gd name="connsiteY0" fmla="*/ 351155 h 2181388"/>
              <a:gd name="connsiteX1" fmla="*/ 1769657 w 2100448"/>
              <a:gd name="connsiteY1" fmla="*/ 1051394 h 2181388"/>
              <a:gd name="connsiteX2" fmla="*/ 681202 w 2100448"/>
              <a:gd name="connsiteY2" fmla="*/ 2089370 h 2181388"/>
              <a:gd name="connsiteX3" fmla="*/ 495242 w 2100448"/>
              <a:gd name="connsiteY3" fmla="*/ 2181388 h 2181388"/>
              <a:gd name="connsiteX4" fmla="*/ 95193 w 2100448"/>
              <a:gd name="connsiteY4" fmla="*/ 1759554 h 2181388"/>
              <a:gd name="connsiteX5" fmla="*/ 0 w 2100448"/>
              <a:gd name="connsiteY5" fmla="*/ 1206481 h 2181388"/>
              <a:gd name="connsiteX6" fmla="*/ 139404 w 2100448"/>
              <a:gd name="connsiteY6" fmla="*/ 1138379 h 2181388"/>
              <a:gd name="connsiteX7" fmla="*/ 840308 w 2100448"/>
              <a:gd name="connsiteY7" fmla="*/ 473657 h 2181388"/>
              <a:gd name="connsiteX8" fmla="*/ 1014000 w 2100448"/>
              <a:gd name="connsiteY8" fmla="*/ 116359 h 2181388"/>
              <a:gd name="connsiteX9" fmla="*/ 1049576 w 2100448"/>
              <a:gd name="connsiteY9" fmla="*/ 0 h 2181388"/>
              <a:gd name="connsiteX10" fmla="*/ 1498014 w 2100448"/>
              <a:gd name="connsiteY10" fmla="*/ 305734 h 2181388"/>
              <a:gd name="connsiteX11" fmla="*/ 2100448 w 2100448"/>
              <a:gd name="connsiteY11" fmla="*/ 311721 h 2181388"/>
              <a:gd name="connsiteX12" fmla="*/ 2089363 w 2100448"/>
              <a:gd name="connsiteY12" fmla="*/ 351155 h 218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0448" h="2181388">
                <a:moveTo>
                  <a:pt x="2089363" y="351155"/>
                </a:moveTo>
                <a:cubicBezTo>
                  <a:pt x="2014957" y="592240"/>
                  <a:pt x="1908840" y="827503"/>
                  <a:pt x="1769657" y="1051394"/>
                </a:cubicBezTo>
                <a:cubicBezTo>
                  <a:pt x="1491290" y="1499176"/>
                  <a:pt x="1113597" y="1848477"/>
                  <a:pt x="681202" y="2089370"/>
                </a:cubicBezTo>
                <a:lnTo>
                  <a:pt x="495242" y="2181388"/>
                </a:lnTo>
                <a:lnTo>
                  <a:pt x="95193" y="1759554"/>
                </a:lnTo>
                <a:lnTo>
                  <a:pt x="0" y="1206481"/>
                </a:lnTo>
                <a:lnTo>
                  <a:pt x="139404" y="1138379"/>
                </a:lnTo>
                <a:cubicBezTo>
                  <a:pt x="418403" y="984700"/>
                  <a:pt x="661651" y="761043"/>
                  <a:pt x="840308" y="473657"/>
                </a:cubicBezTo>
                <a:cubicBezTo>
                  <a:pt x="911770" y="358702"/>
                  <a:pt x="969515" y="238992"/>
                  <a:pt x="1014000" y="116359"/>
                </a:cubicBezTo>
                <a:lnTo>
                  <a:pt x="1049576" y="0"/>
                </a:lnTo>
                <a:lnTo>
                  <a:pt x="1498014" y="305734"/>
                </a:lnTo>
                <a:lnTo>
                  <a:pt x="2100448" y="311721"/>
                </a:lnTo>
                <a:lnTo>
                  <a:pt x="2089363" y="35115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E82817-FD9B-4EDD-91B7-3FDF02FBC18E}"/>
              </a:ext>
            </a:extLst>
          </p:cNvPr>
          <p:cNvSpPr/>
          <p:nvPr/>
        </p:nvSpPr>
        <p:spPr>
          <a:xfrm rot="15154362">
            <a:off x="7203033" y="2059533"/>
            <a:ext cx="2615283" cy="1254982"/>
          </a:xfrm>
          <a:custGeom>
            <a:avLst/>
            <a:gdLst>
              <a:gd name="connsiteX0" fmla="*/ 2615283 w 2615283"/>
              <a:gd name="connsiteY0" fmla="*/ 1001904 h 1254982"/>
              <a:gd name="connsiteX1" fmla="*/ 2349896 w 2615283"/>
              <a:gd name="connsiteY1" fmla="*/ 1102592 h 1254982"/>
              <a:gd name="connsiteX2" fmla="*/ 141190 w 2615283"/>
              <a:gd name="connsiteY2" fmla="*/ 997118 h 1254982"/>
              <a:gd name="connsiteX3" fmla="*/ 0 w 2615283"/>
              <a:gd name="connsiteY3" fmla="*/ 931963 h 1254982"/>
              <a:gd name="connsiteX4" fmla="*/ 156340 w 2615283"/>
              <a:gd name="connsiteY4" fmla="*/ 378208 h 1254982"/>
              <a:gd name="connsiteX5" fmla="*/ 598876 w 2615283"/>
              <a:gd name="connsiteY5" fmla="*/ 0 h 1254982"/>
              <a:gd name="connsiteX6" fmla="*/ 664500 w 2615283"/>
              <a:gd name="connsiteY6" fmla="*/ 28478 h 1254982"/>
              <a:gd name="connsiteX7" fmla="*/ 2000260 w 2615283"/>
              <a:gd name="connsiteY7" fmla="*/ 65629 h 1254982"/>
              <a:gd name="connsiteX8" fmla="*/ 2119991 w 2615283"/>
              <a:gd name="connsiteY8" fmla="*/ 20950 h 1254982"/>
              <a:gd name="connsiteX9" fmla="*/ 2216445 w 2615283"/>
              <a:gd name="connsiteY9" fmla="*/ 581349 h 1254982"/>
              <a:gd name="connsiteX10" fmla="*/ 2615283 w 2615283"/>
              <a:gd name="connsiteY10" fmla="*/ 1001904 h 12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5283" h="1254982">
                <a:moveTo>
                  <a:pt x="2615283" y="1001904"/>
                </a:moveTo>
                <a:lnTo>
                  <a:pt x="2349896" y="1102592"/>
                </a:lnTo>
                <a:cubicBezTo>
                  <a:pt x="1646373" y="1331457"/>
                  <a:pt x="859935" y="1307469"/>
                  <a:pt x="141190" y="997118"/>
                </a:cubicBezTo>
                <a:lnTo>
                  <a:pt x="0" y="931963"/>
                </a:lnTo>
                <a:lnTo>
                  <a:pt x="156340" y="378208"/>
                </a:lnTo>
                <a:lnTo>
                  <a:pt x="598876" y="0"/>
                </a:lnTo>
                <a:lnTo>
                  <a:pt x="664500" y="28478"/>
                </a:lnTo>
                <a:cubicBezTo>
                  <a:pt x="1104447" y="194338"/>
                  <a:pt x="1576082" y="201008"/>
                  <a:pt x="2000260" y="65629"/>
                </a:cubicBezTo>
                <a:lnTo>
                  <a:pt x="2119991" y="20950"/>
                </a:lnTo>
                <a:lnTo>
                  <a:pt x="2216445" y="581349"/>
                </a:lnTo>
                <a:lnTo>
                  <a:pt x="2615283" y="1001904"/>
                </a:lnTo>
                <a:close/>
              </a:path>
            </a:pathLst>
          </a:cu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42B820-763E-4653-8142-BE4C530B3C6B}"/>
              </a:ext>
            </a:extLst>
          </p:cNvPr>
          <p:cNvSpPr/>
          <p:nvPr/>
        </p:nvSpPr>
        <p:spPr>
          <a:xfrm rot="15154362">
            <a:off x="7179924" y="3605072"/>
            <a:ext cx="2127209" cy="2252427"/>
          </a:xfrm>
          <a:custGeom>
            <a:avLst/>
            <a:gdLst>
              <a:gd name="connsiteX0" fmla="*/ 2127209 w 2127209"/>
              <a:gd name="connsiteY0" fmla="*/ 1323305 h 2252427"/>
              <a:gd name="connsiteX1" fmla="*/ 1698196 w 2127209"/>
              <a:gd name="connsiteY1" fmla="*/ 1689955 h 2252427"/>
              <a:gd name="connsiteX2" fmla="*/ 1539395 w 2127209"/>
              <a:gd name="connsiteY2" fmla="*/ 2252427 h 2252427"/>
              <a:gd name="connsiteX3" fmla="*/ 1484038 w 2127209"/>
              <a:gd name="connsiteY3" fmla="*/ 2223478 h 2252427"/>
              <a:gd name="connsiteX4" fmla="*/ 1345650 w 2127209"/>
              <a:gd name="connsiteY4" fmla="*/ 2142128 h 2252427"/>
              <a:gd name="connsiteX5" fmla="*/ 29286 w 2127209"/>
              <a:gd name="connsiteY5" fmla="*/ 502383 h 2252427"/>
              <a:gd name="connsiteX6" fmla="*/ 0 w 2127209"/>
              <a:gd name="connsiteY6" fmla="*/ 403215 h 2252427"/>
              <a:gd name="connsiteX7" fmla="*/ 463979 w 2127209"/>
              <a:gd name="connsiteY7" fmla="*/ 41261 h 2252427"/>
              <a:gd name="connsiteX8" fmla="*/ 1020207 w 2127209"/>
              <a:gd name="connsiteY8" fmla="*/ 0 h 2252427"/>
              <a:gd name="connsiteX9" fmla="*/ 1066248 w 2127209"/>
              <a:gd name="connsiteY9" fmla="*/ 152746 h 2252427"/>
              <a:gd name="connsiteX10" fmla="*/ 1923387 w 2127209"/>
              <a:gd name="connsiteY10" fmla="*/ 1212779 h 2252427"/>
              <a:gd name="connsiteX11" fmla="*/ 2104500 w 2127209"/>
              <a:gd name="connsiteY11" fmla="*/ 1313451 h 2252427"/>
              <a:gd name="connsiteX12" fmla="*/ 2127209 w 2127209"/>
              <a:gd name="connsiteY12" fmla="*/ 1323305 h 225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7209" h="2252427">
                <a:moveTo>
                  <a:pt x="2127209" y="1323305"/>
                </a:moveTo>
                <a:lnTo>
                  <a:pt x="1698196" y="1689955"/>
                </a:lnTo>
                <a:lnTo>
                  <a:pt x="1539395" y="2252427"/>
                </a:lnTo>
                <a:lnTo>
                  <a:pt x="1484038" y="2223478"/>
                </a:lnTo>
                <a:cubicBezTo>
                  <a:pt x="1437504" y="2197657"/>
                  <a:pt x="1391359" y="2170544"/>
                  <a:pt x="1345650" y="2142128"/>
                </a:cubicBezTo>
                <a:cubicBezTo>
                  <a:pt x="705716" y="1744308"/>
                  <a:pt x="257008" y="1157105"/>
                  <a:pt x="29286" y="502383"/>
                </a:cubicBezTo>
                <a:lnTo>
                  <a:pt x="0" y="403215"/>
                </a:lnTo>
                <a:lnTo>
                  <a:pt x="463979" y="41261"/>
                </a:lnTo>
                <a:lnTo>
                  <a:pt x="1020207" y="0"/>
                </a:lnTo>
                <a:lnTo>
                  <a:pt x="1066248" y="152746"/>
                </a:lnTo>
                <a:cubicBezTo>
                  <a:pt x="1215742" y="575025"/>
                  <a:pt x="1508006" y="954555"/>
                  <a:pt x="1923387" y="1212779"/>
                </a:cubicBezTo>
                <a:cubicBezTo>
                  <a:pt x="1982727" y="1249669"/>
                  <a:pt x="2043175" y="1283209"/>
                  <a:pt x="2104500" y="1313451"/>
                </a:cubicBezTo>
                <a:lnTo>
                  <a:pt x="2127209" y="1323305"/>
                </a:lnTo>
                <a:close/>
              </a:path>
            </a:pathLst>
          </a:cu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15E79-8FB7-4791-915D-D3355A46384F}"/>
              </a:ext>
            </a:extLst>
          </p:cNvPr>
          <p:cNvSpPr txBox="1"/>
          <p:nvPr/>
        </p:nvSpPr>
        <p:spPr>
          <a:xfrm>
            <a:off x="7021414" y="1138772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Plan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697B45-4BCA-443B-BED0-B73F5AEDBC8F}"/>
              </a:ext>
            </a:extLst>
          </p:cNvPr>
          <p:cNvSpPr txBox="1"/>
          <p:nvPr/>
        </p:nvSpPr>
        <p:spPr>
          <a:xfrm>
            <a:off x="8150764" y="2873170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Collect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734E48-D1BF-4635-8942-D4BD563DA64C}"/>
              </a:ext>
            </a:extLst>
          </p:cNvPr>
          <p:cNvSpPr txBox="1"/>
          <p:nvPr/>
        </p:nvSpPr>
        <p:spPr>
          <a:xfrm>
            <a:off x="7500476" y="4872136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Process</a:t>
            </a:r>
          </a:p>
        </p:txBody>
      </p:sp>
      <p:pic>
        <p:nvPicPr>
          <p:cNvPr id="6" name="Graphic 5" descr="List outline">
            <a:extLst>
              <a:ext uri="{FF2B5EF4-FFF2-40B4-BE49-F238E27FC236}">
                <a16:creationId xmlns:a16="http://schemas.microsoft.com/office/drawing/2014/main" id="{FDEB8F21-7F30-40BA-AB0E-39077894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3517" y="594354"/>
            <a:ext cx="611836" cy="611836"/>
          </a:xfrm>
          <a:prstGeom prst="rect">
            <a:avLst/>
          </a:prstGeom>
        </p:spPr>
      </p:pic>
      <p:pic>
        <p:nvPicPr>
          <p:cNvPr id="8" name="Graphic 7" descr="Beaker outline">
            <a:extLst>
              <a:ext uri="{FF2B5EF4-FFF2-40B4-BE49-F238E27FC236}">
                <a16:creationId xmlns:a16="http://schemas.microsoft.com/office/drawing/2014/main" id="{FC618DA9-8CCA-4543-B340-C7AC49AB4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9907" y="2123607"/>
            <a:ext cx="812008" cy="81200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23047343-E4E0-4266-BB74-999990B3F1E0}"/>
              </a:ext>
            </a:extLst>
          </p:cNvPr>
          <p:cNvGrpSpPr/>
          <p:nvPr/>
        </p:nvGrpSpPr>
        <p:grpSpPr>
          <a:xfrm>
            <a:off x="7912830" y="4266467"/>
            <a:ext cx="733081" cy="742650"/>
            <a:chOff x="7912830" y="4162374"/>
            <a:chExt cx="914400" cy="914400"/>
          </a:xfrm>
          <a:solidFill>
            <a:srgbClr val="304256"/>
          </a:solidFill>
        </p:grpSpPr>
        <p:pic>
          <p:nvPicPr>
            <p:cNvPr id="54" name="Graphic 53" descr="Monitor outline">
              <a:extLst>
                <a:ext uri="{FF2B5EF4-FFF2-40B4-BE49-F238E27FC236}">
                  <a16:creationId xmlns:a16="http://schemas.microsoft.com/office/drawing/2014/main" id="{411DE244-3F33-4DA9-8B25-CA53647BE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12830" y="4162374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Ethernet outline">
              <a:extLst>
                <a:ext uri="{FF2B5EF4-FFF2-40B4-BE49-F238E27FC236}">
                  <a16:creationId xmlns:a16="http://schemas.microsoft.com/office/drawing/2014/main" id="{F77A164A-97C3-4A25-81F5-4BBBAF583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20801" y="4318311"/>
              <a:ext cx="506697" cy="506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94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665ACD-D21F-46DB-A4C8-E21F2BEB9438}"/>
              </a:ext>
            </a:extLst>
          </p:cNvPr>
          <p:cNvSpPr/>
          <p:nvPr/>
        </p:nvSpPr>
        <p:spPr>
          <a:xfrm rot="15154362">
            <a:off x="6143068" y="-40470"/>
            <a:ext cx="2100448" cy="2181388"/>
          </a:xfrm>
          <a:custGeom>
            <a:avLst/>
            <a:gdLst>
              <a:gd name="connsiteX0" fmla="*/ 2089363 w 2100448"/>
              <a:gd name="connsiteY0" fmla="*/ 351155 h 2181388"/>
              <a:gd name="connsiteX1" fmla="*/ 1769657 w 2100448"/>
              <a:gd name="connsiteY1" fmla="*/ 1051394 h 2181388"/>
              <a:gd name="connsiteX2" fmla="*/ 681202 w 2100448"/>
              <a:gd name="connsiteY2" fmla="*/ 2089370 h 2181388"/>
              <a:gd name="connsiteX3" fmla="*/ 495242 w 2100448"/>
              <a:gd name="connsiteY3" fmla="*/ 2181388 h 2181388"/>
              <a:gd name="connsiteX4" fmla="*/ 95193 w 2100448"/>
              <a:gd name="connsiteY4" fmla="*/ 1759554 h 2181388"/>
              <a:gd name="connsiteX5" fmla="*/ 0 w 2100448"/>
              <a:gd name="connsiteY5" fmla="*/ 1206481 h 2181388"/>
              <a:gd name="connsiteX6" fmla="*/ 139404 w 2100448"/>
              <a:gd name="connsiteY6" fmla="*/ 1138379 h 2181388"/>
              <a:gd name="connsiteX7" fmla="*/ 840308 w 2100448"/>
              <a:gd name="connsiteY7" fmla="*/ 473657 h 2181388"/>
              <a:gd name="connsiteX8" fmla="*/ 1014000 w 2100448"/>
              <a:gd name="connsiteY8" fmla="*/ 116359 h 2181388"/>
              <a:gd name="connsiteX9" fmla="*/ 1049576 w 2100448"/>
              <a:gd name="connsiteY9" fmla="*/ 0 h 2181388"/>
              <a:gd name="connsiteX10" fmla="*/ 1498014 w 2100448"/>
              <a:gd name="connsiteY10" fmla="*/ 305734 h 2181388"/>
              <a:gd name="connsiteX11" fmla="*/ 2100448 w 2100448"/>
              <a:gd name="connsiteY11" fmla="*/ 311721 h 2181388"/>
              <a:gd name="connsiteX12" fmla="*/ 2089363 w 2100448"/>
              <a:gd name="connsiteY12" fmla="*/ 351155 h 218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0448" h="2181388">
                <a:moveTo>
                  <a:pt x="2089363" y="351155"/>
                </a:moveTo>
                <a:cubicBezTo>
                  <a:pt x="2014957" y="592240"/>
                  <a:pt x="1908840" y="827503"/>
                  <a:pt x="1769657" y="1051394"/>
                </a:cubicBezTo>
                <a:cubicBezTo>
                  <a:pt x="1491290" y="1499176"/>
                  <a:pt x="1113597" y="1848477"/>
                  <a:pt x="681202" y="2089370"/>
                </a:cubicBezTo>
                <a:lnTo>
                  <a:pt x="495242" y="2181388"/>
                </a:lnTo>
                <a:lnTo>
                  <a:pt x="95193" y="1759554"/>
                </a:lnTo>
                <a:lnTo>
                  <a:pt x="0" y="1206481"/>
                </a:lnTo>
                <a:lnTo>
                  <a:pt x="139404" y="1138379"/>
                </a:lnTo>
                <a:cubicBezTo>
                  <a:pt x="418403" y="984700"/>
                  <a:pt x="661651" y="761043"/>
                  <a:pt x="840308" y="473657"/>
                </a:cubicBezTo>
                <a:cubicBezTo>
                  <a:pt x="911770" y="358702"/>
                  <a:pt x="969515" y="238992"/>
                  <a:pt x="1014000" y="116359"/>
                </a:cubicBezTo>
                <a:lnTo>
                  <a:pt x="1049576" y="0"/>
                </a:lnTo>
                <a:lnTo>
                  <a:pt x="1498014" y="305734"/>
                </a:lnTo>
                <a:lnTo>
                  <a:pt x="2100448" y="311721"/>
                </a:lnTo>
                <a:lnTo>
                  <a:pt x="2089363" y="35115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E82817-FD9B-4EDD-91B7-3FDF02FBC18E}"/>
              </a:ext>
            </a:extLst>
          </p:cNvPr>
          <p:cNvSpPr/>
          <p:nvPr/>
        </p:nvSpPr>
        <p:spPr>
          <a:xfrm rot="15154362">
            <a:off x="7203033" y="2059533"/>
            <a:ext cx="2615283" cy="1254982"/>
          </a:xfrm>
          <a:custGeom>
            <a:avLst/>
            <a:gdLst>
              <a:gd name="connsiteX0" fmla="*/ 2615283 w 2615283"/>
              <a:gd name="connsiteY0" fmla="*/ 1001904 h 1254982"/>
              <a:gd name="connsiteX1" fmla="*/ 2349896 w 2615283"/>
              <a:gd name="connsiteY1" fmla="*/ 1102592 h 1254982"/>
              <a:gd name="connsiteX2" fmla="*/ 141190 w 2615283"/>
              <a:gd name="connsiteY2" fmla="*/ 997118 h 1254982"/>
              <a:gd name="connsiteX3" fmla="*/ 0 w 2615283"/>
              <a:gd name="connsiteY3" fmla="*/ 931963 h 1254982"/>
              <a:gd name="connsiteX4" fmla="*/ 156340 w 2615283"/>
              <a:gd name="connsiteY4" fmla="*/ 378208 h 1254982"/>
              <a:gd name="connsiteX5" fmla="*/ 598876 w 2615283"/>
              <a:gd name="connsiteY5" fmla="*/ 0 h 1254982"/>
              <a:gd name="connsiteX6" fmla="*/ 664500 w 2615283"/>
              <a:gd name="connsiteY6" fmla="*/ 28478 h 1254982"/>
              <a:gd name="connsiteX7" fmla="*/ 2000260 w 2615283"/>
              <a:gd name="connsiteY7" fmla="*/ 65629 h 1254982"/>
              <a:gd name="connsiteX8" fmla="*/ 2119991 w 2615283"/>
              <a:gd name="connsiteY8" fmla="*/ 20950 h 1254982"/>
              <a:gd name="connsiteX9" fmla="*/ 2216445 w 2615283"/>
              <a:gd name="connsiteY9" fmla="*/ 581349 h 1254982"/>
              <a:gd name="connsiteX10" fmla="*/ 2615283 w 2615283"/>
              <a:gd name="connsiteY10" fmla="*/ 1001904 h 12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5283" h="1254982">
                <a:moveTo>
                  <a:pt x="2615283" y="1001904"/>
                </a:moveTo>
                <a:lnTo>
                  <a:pt x="2349896" y="1102592"/>
                </a:lnTo>
                <a:cubicBezTo>
                  <a:pt x="1646373" y="1331457"/>
                  <a:pt x="859935" y="1307469"/>
                  <a:pt x="141190" y="997118"/>
                </a:cubicBezTo>
                <a:lnTo>
                  <a:pt x="0" y="931963"/>
                </a:lnTo>
                <a:lnTo>
                  <a:pt x="156340" y="378208"/>
                </a:lnTo>
                <a:lnTo>
                  <a:pt x="598876" y="0"/>
                </a:lnTo>
                <a:lnTo>
                  <a:pt x="664500" y="28478"/>
                </a:lnTo>
                <a:cubicBezTo>
                  <a:pt x="1104447" y="194338"/>
                  <a:pt x="1576082" y="201008"/>
                  <a:pt x="2000260" y="65629"/>
                </a:cubicBezTo>
                <a:lnTo>
                  <a:pt x="2119991" y="20950"/>
                </a:lnTo>
                <a:lnTo>
                  <a:pt x="2216445" y="581349"/>
                </a:lnTo>
                <a:lnTo>
                  <a:pt x="2615283" y="1001904"/>
                </a:lnTo>
                <a:close/>
              </a:path>
            </a:pathLst>
          </a:cu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42B820-763E-4653-8142-BE4C530B3C6B}"/>
              </a:ext>
            </a:extLst>
          </p:cNvPr>
          <p:cNvSpPr/>
          <p:nvPr/>
        </p:nvSpPr>
        <p:spPr>
          <a:xfrm rot="15154362">
            <a:off x="7179924" y="3605072"/>
            <a:ext cx="2127209" cy="2252427"/>
          </a:xfrm>
          <a:custGeom>
            <a:avLst/>
            <a:gdLst>
              <a:gd name="connsiteX0" fmla="*/ 2127209 w 2127209"/>
              <a:gd name="connsiteY0" fmla="*/ 1323305 h 2252427"/>
              <a:gd name="connsiteX1" fmla="*/ 1698196 w 2127209"/>
              <a:gd name="connsiteY1" fmla="*/ 1689955 h 2252427"/>
              <a:gd name="connsiteX2" fmla="*/ 1539395 w 2127209"/>
              <a:gd name="connsiteY2" fmla="*/ 2252427 h 2252427"/>
              <a:gd name="connsiteX3" fmla="*/ 1484038 w 2127209"/>
              <a:gd name="connsiteY3" fmla="*/ 2223478 h 2252427"/>
              <a:gd name="connsiteX4" fmla="*/ 1345650 w 2127209"/>
              <a:gd name="connsiteY4" fmla="*/ 2142128 h 2252427"/>
              <a:gd name="connsiteX5" fmla="*/ 29286 w 2127209"/>
              <a:gd name="connsiteY5" fmla="*/ 502383 h 2252427"/>
              <a:gd name="connsiteX6" fmla="*/ 0 w 2127209"/>
              <a:gd name="connsiteY6" fmla="*/ 403215 h 2252427"/>
              <a:gd name="connsiteX7" fmla="*/ 463979 w 2127209"/>
              <a:gd name="connsiteY7" fmla="*/ 41261 h 2252427"/>
              <a:gd name="connsiteX8" fmla="*/ 1020207 w 2127209"/>
              <a:gd name="connsiteY8" fmla="*/ 0 h 2252427"/>
              <a:gd name="connsiteX9" fmla="*/ 1066248 w 2127209"/>
              <a:gd name="connsiteY9" fmla="*/ 152746 h 2252427"/>
              <a:gd name="connsiteX10" fmla="*/ 1923387 w 2127209"/>
              <a:gd name="connsiteY10" fmla="*/ 1212779 h 2252427"/>
              <a:gd name="connsiteX11" fmla="*/ 2104500 w 2127209"/>
              <a:gd name="connsiteY11" fmla="*/ 1313451 h 2252427"/>
              <a:gd name="connsiteX12" fmla="*/ 2127209 w 2127209"/>
              <a:gd name="connsiteY12" fmla="*/ 1323305 h 225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7209" h="2252427">
                <a:moveTo>
                  <a:pt x="2127209" y="1323305"/>
                </a:moveTo>
                <a:lnTo>
                  <a:pt x="1698196" y="1689955"/>
                </a:lnTo>
                <a:lnTo>
                  <a:pt x="1539395" y="2252427"/>
                </a:lnTo>
                <a:lnTo>
                  <a:pt x="1484038" y="2223478"/>
                </a:lnTo>
                <a:cubicBezTo>
                  <a:pt x="1437504" y="2197657"/>
                  <a:pt x="1391359" y="2170544"/>
                  <a:pt x="1345650" y="2142128"/>
                </a:cubicBezTo>
                <a:cubicBezTo>
                  <a:pt x="705716" y="1744308"/>
                  <a:pt x="257008" y="1157105"/>
                  <a:pt x="29286" y="502383"/>
                </a:cubicBezTo>
                <a:lnTo>
                  <a:pt x="0" y="403215"/>
                </a:lnTo>
                <a:lnTo>
                  <a:pt x="463979" y="41261"/>
                </a:lnTo>
                <a:lnTo>
                  <a:pt x="1020207" y="0"/>
                </a:lnTo>
                <a:lnTo>
                  <a:pt x="1066248" y="152746"/>
                </a:lnTo>
                <a:cubicBezTo>
                  <a:pt x="1215742" y="575025"/>
                  <a:pt x="1508006" y="954555"/>
                  <a:pt x="1923387" y="1212779"/>
                </a:cubicBezTo>
                <a:cubicBezTo>
                  <a:pt x="1982727" y="1249669"/>
                  <a:pt x="2043175" y="1283209"/>
                  <a:pt x="2104500" y="1313451"/>
                </a:cubicBezTo>
                <a:lnTo>
                  <a:pt x="2127209" y="1323305"/>
                </a:lnTo>
                <a:close/>
              </a:path>
            </a:pathLst>
          </a:cu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3E26-855B-4772-9485-81B6B46E987C}"/>
              </a:ext>
            </a:extLst>
          </p:cNvPr>
          <p:cNvSpPr/>
          <p:nvPr/>
        </p:nvSpPr>
        <p:spPr>
          <a:xfrm rot="15154362">
            <a:off x="5594258" y="4493958"/>
            <a:ext cx="1488127" cy="2640019"/>
          </a:xfrm>
          <a:custGeom>
            <a:avLst/>
            <a:gdLst>
              <a:gd name="connsiteX0" fmla="*/ 1141009 w 1488127"/>
              <a:gd name="connsiteY0" fmla="*/ 2241135 h 2640019"/>
              <a:gd name="connsiteX1" fmla="*/ 570692 w 1488127"/>
              <a:gd name="connsiteY1" fmla="*/ 2283441 h 2640019"/>
              <a:gd name="connsiteX2" fmla="*/ 113605 w 1488127"/>
              <a:gd name="connsiteY2" fmla="*/ 2640019 h 2640019"/>
              <a:gd name="connsiteX3" fmla="*/ 88148 w 1488127"/>
              <a:gd name="connsiteY3" fmla="*/ 2553817 h 2640019"/>
              <a:gd name="connsiteX4" fmla="*/ 452917 w 1488127"/>
              <a:gd name="connsiteY4" fmla="*/ 236999 h 2640019"/>
              <a:gd name="connsiteX5" fmla="*/ 617747 w 1488127"/>
              <a:gd name="connsiteY5" fmla="*/ 0 h 2640019"/>
              <a:gd name="connsiteX6" fmla="*/ 1162464 w 1488127"/>
              <a:gd name="connsiteY6" fmla="*/ 206514 h 2640019"/>
              <a:gd name="connsiteX7" fmla="*/ 1488127 w 1488127"/>
              <a:gd name="connsiteY7" fmla="*/ 662716 h 2640019"/>
              <a:gd name="connsiteX8" fmla="*/ 1382266 w 1488127"/>
              <a:gd name="connsiteY8" fmla="*/ 814737 h 2640019"/>
              <a:gd name="connsiteX9" fmla="*/ 1116375 w 1488127"/>
              <a:gd name="connsiteY9" fmla="*/ 2117966 h 2640019"/>
              <a:gd name="connsiteX10" fmla="*/ 1141009 w 1488127"/>
              <a:gd name="connsiteY10" fmla="*/ 2241135 h 264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8127" h="2640019">
                <a:moveTo>
                  <a:pt x="1141009" y="2241135"/>
                </a:moveTo>
                <a:lnTo>
                  <a:pt x="570692" y="2283441"/>
                </a:lnTo>
                <a:lnTo>
                  <a:pt x="113605" y="2640019"/>
                </a:lnTo>
                <a:lnTo>
                  <a:pt x="88148" y="2553817"/>
                </a:lnTo>
                <a:cubicBezTo>
                  <a:pt x="-99254" y="1786359"/>
                  <a:pt x="7529" y="953451"/>
                  <a:pt x="452917" y="236999"/>
                </a:cubicBezTo>
                <a:lnTo>
                  <a:pt x="617747" y="0"/>
                </a:lnTo>
                <a:lnTo>
                  <a:pt x="1162464" y="206514"/>
                </a:lnTo>
                <a:lnTo>
                  <a:pt x="1488127" y="662716"/>
                </a:lnTo>
                <a:lnTo>
                  <a:pt x="1382266" y="814737"/>
                </a:lnTo>
                <a:cubicBezTo>
                  <a:pt x="1132148" y="1217078"/>
                  <a:pt x="1050069" y="1677673"/>
                  <a:pt x="1116375" y="2117966"/>
                </a:cubicBezTo>
                <a:lnTo>
                  <a:pt x="1141009" y="22411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15E79-8FB7-4791-915D-D3355A46384F}"/>
              </a:ext>
            </a:extLst>
          </p:cNvPr>
          <p:cNvSpPr txBox="1"/>
          <p:nvPr/>
        </p:nvSpPr>
        <p:spPr>
          <a:xfrm>
            <a:off x="7021414" y="1138772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Plan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697B45-4BCA-443B-BED0-B73F5AEDBC8F}"/>
              </a:ext>
            </a:extLst>
          </p:cNvPr>
          <p:cNvSpPr txBox="1"/>
          <p:nvPr/>
        </p:nvSpPr>
        <p:spPr>
          <a:xfrm>
            <a:off x="8150764" y="2873170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Collect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734E48-D1BF-4635-8942-D4BD563DA64C}"/>
              </a:ext>
            </a:extLst>
          </p:cNvPr>
          <p:cNvSpPr txBox="1"/>
          <p:nvPr/>
        </p:nvSpPr>
        <p:spPr>
          <a:xfrm>
            <a:off x="7500476" y="4872136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Process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8CE1AE-68CF-4890-9548-07556A7C252F}"/>
              </a:ext>
            </a:extLst>
          </p:cNvPr>
          <p:cNvSpPr txBox="1"/>
          <p:nvPr/>
        </p:nvSpPr>
        <p:spPr>
          <a:xfrm>
            <a:off x="5628369" y="5972067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Analyse</a:t>
            </a:r>
          </a:p>
        </p:txBody>
      </p:sp>
      <p:pic>
        <p:nvPicPr>
          <p:cNvPr id="6" name="Graphic 5" descr="List outline">
            <a:extLst>
              <a:ext uri="{FF2B5EF4-FFF2-40B4-BE49-F238E27FC236}">
                <a16:creationId xmlns:a16="http://schemas.microsoft.com/office/drawing/2014/main" id="{FDEB8F21-7F30-40BA-AB0E-39077894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3517" y="594354"/>
            <a:ext cx="611836" cy="611836"/>
          </a:xfrm>
          <a:prstGeom prst="rect">
            <a:avLst/>
          </a:prstGeom>
        </p:spPr>
      </p:pic>
      <p:pic>
        <p:nvPicPr>
          <p:cNvPr id="8" name="Graphic 7" descr="Beaker outline">
            <a:extLst>
              <a:ext uri="{FF2B5EF4-FFF2-40B4-BE49-F238E27FC236}">
                <a16:creationId xmlns:a16="http://schemas.microsoft.com/office/drawing/2014/main" id="{FC618DA9-8CCA-4543-B340-C7AC49AB4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9907" y="2123607"/>
            <a:ext cx="812008" cy="81200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23047343-E4E0-4266-BB74-999990B3F1E0}"/>
              </a:ext>
            </a:extLst>
          </p:cNvPr>
          <p:cNvGrpSpPr/>
          <p:nvPr/>
        </p:nvGrpSpPr>
        <p:grpSpPr>
          <a:xfrm>
            <a:off x="7912830" y="4266467"/>
            <a:ext cx="733081" cy="742650"/>
            <a:chOff x="7912830" y="4162374"/>
            <a:chExt cx="914400" cy="914400"/>
          </a:xfrm>
          <a:solidFill>
            <a:srgbClr val="304256"/>
          </a:solidFill>
        </p:grpSpPr>
        <p:pic>
          <p:nvPicPr>
            <p:cNvPr id="54" name="Graphic 53" descr="Monitor outline">
              <a:extLst>
                <a:ext uri="{FF2B5EF4-FFF2-40B4-BE49-F238E27FC236}">
                  <a16:creationId xmlns:a16="http://schemas.microsoft.com/office/drawing/2014/main" id="{411DE244-3F33-4DA9-8B25-CA53647BE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12830" y="4162374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Ethernet outline">
              <a:extLst>
                <a:ext uri="{FF2B5EF4-FFF2-40B4-BE49-F238E27FC236}">
                  <a16:creationId xmlns:a16="http://schemas.microsoft.com/office/drawing/2014/main" id="{F77A164A-97C3-4A25-81F5-4BBBAF583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20801" y="4318311"/>
              <a:ext cx="506697" cy="506697"/>
            </a:xfrm>
            <a:prstGeom prst="rect">
              <a:avLst/>
            </a:prstGeom>
          </p:spPr>
        </p:pic>
      </p:grpSp>
      <p:grpSp>
        <p:nvGrpSpPr>
          <p:cNvPr id="60" name="Group 156">
            <a:extLst>
              <a:ext uri="{FF2B5EF4-FFF2-40B4-BE49-F238E27FC236}">
                <a16:creationId xmlns:a16="http://schemas.microsoft.com/office/drawing/2014/main" id="{DBD77E69-7CA6-49B2-80DD-D691D17CF2A4}"/>
              </a:ext>
            </a:extLst>
          </p:cNvPr>
          <p:cNvGrpSpPr/>
          <p:nvPr/>
        </p:nvGrpSpPr>
        <p:grpSpPr>
          <a:xfrm>
            <a:off x="5903434" y="5500993"/>
            <a:ext cx="618067" cy="471074"/>
            <a:chOff x="5857971" y="3824529"/>
            <a:chExt cx="1442887" cy="1263650"/>
          </a:xfrm>
          <a:noFill/>
        </p:grpSpPr>
        <p:sp>
          <p:nvSpPr>
            <p:cNvPr id="61" name="Rectangle 151">
              <a:extLst>
                <a:ext uri="{FF2B5EF4-FFF2-40B4-BE49-F238E27FC236}">
                  <a16:creationId xmlns:a16="http://schemas.microsoft.com/office/drawing/2014/main" id="{DDFC7465-3C3C-426E-9E78-340A59DC41A4}"/>
                </a:ext>
              </a:extLst>
            </p:cNvPr>
            <p:cNvSpPr/>
            <p:nvPr/>
          </p:nvSpPr>
          <p:spPr>
            <a:xfrm>
              <a:off x="5857971" y="4256753"/>
              <a:ext cx="403385" cy="831426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53">
              <a:extLst>
                <a:ext uri="{FF2B5EF4-FFF2-40B4-BE49-F238E27FC236}">
                  <a16:creationId xmlns:a16="http://schemas.microsoft.com/office/drawing/2014/main" id="{E35338A4-1E3B-4347-B172-A6ADB0502B6D}"/>
                </a:ext>
              </a:extLst>
            </p:cNvPr>
            <p:cNvSpPr/>
            <p:nvPr/>
          </p:nvSpPr>
          <p:spPr>
            <a:xfrm>
              <a:off x="6386578" y="4040852"/>
              <a:ext cx="403389" cy="1047327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155">
              <a:extLst>
                <a:ext uri="{FF2B5EF4-FFF2-40B4-BE49-F238E27FC236}">
                  <a16:creationId xmlns:a16="http://schemas.microsoft.com/office/drawing/2014/main" id="{2318F83F-EDBB-45B2-B573-2D908FFACCAA}"/>
                </a:ext>
              </a:extLst>
            </p:cNvPr>
            <p:cNvSpPr/>
            <p:nvPr/>
          </p:nvSpPr>
          <p:spPr>
            <a:xfrm>
              <a:off x="6897473" y="3824529"/>
              <a:ext cx="403385" cy="1263650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90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665ACD-D21F-46DB-A4C8-E21F2BEB9438}"/>
              </a:ext>
            </a:extLst>
          </p:cNvPr>
          <p:cNvSpPr/>
          <p:nvPr/>
        </p:nvSpPr>
        <p:spPr>
          <a:xfrm rot="15154362">
            <a:off x="6143068" y="-40470"/>
            <a:ext cx="2100448" cy="2181388"/>
          </a:xfrm>
          <a:custGeom>
            <a:avLst/>
            <a:gdLst>
              <a:gd name="connsiteX0" fmla="*/ 2089363 w 2100448"/>
              <a:gd name="connsiteY0" fmla="*/ 351155 h 2181388"/>
              <a:gd name="connsiteX1" fmla="*/ 1769657 w 2100448"/>
              <a:gd name="connsiteY1" fmla="*/ 1051394 h 2181388"/>
              <a:gd name="connsiteX2" fmla="*/ 681202 w 2100448"/>
              <a:gd name="connsiteY2" fmla="*/ 2089370 h 2181388"/>
              <a:gd name="connsiteX3" fmla="*/ 495242 w 2100448"/>
              <a:gd name="connsiteY3" fmla="*/ 2181388 h 2181388"/>
              <a:gd name="connsiteX4" fmla="*/ 95193 w 2100448"/>
              <a:gd name="connsiteY4" fmla="*/ 1759554 h 2181388"/>
              <a:gd name="connsiteX5" fmla="*/ 0 w 2100448"/>
              <a:gd name="connsiteY5" fmla="*/ 1206481 h 2181388"/>
              <a:gd name="connsiteX6" fmla="*/ 139404 w 2100448"/>
              <a:gd name="connsiteY6" fmla="*/ 1138379 h 2181388"/>
              <a:gd name="connsiteX7" fmla="*/ 840308 w 2100448"/>
              <a:gd name="connsiteY7" fmla="*/ 473657 h 2181388"/>
              <a:gd name="connsiteX8" fmla="*/ 1014000 w 2100448"/>
              <a:gd name="connsiteY8" fmla="*/ 116359 h 2181388"/>
              <a:gd name="connsiteX9" fmla="*/ 1049576 w 2100448"/>
              <a:gd name="connsiteY9" fmla="*/ 0 h 2181388"/>
              <a:gd name="connsiteX10" fmla="*/ 1498014 w 2100448"/>
              <a:gd name="connsiteY10" fmla="*/ 305734 h 2181388"/>
              <a:gd name="connsiteX11" fmla="*/ 2100448 w 2100448"/>
              <a:gd name="connsiteY11" fmla="*/ 311721 h 2181388"/>
              <a:gd name="connsiteX12" fmla="*/ 2089363 w 2100448"/>
              <a:gd name="connsiteY12" fmla="*/ 351155 h 218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0448" h="2181388">
                <a:moveTo>
                  <a:pt x="2089363" y="351155"/>
                </a:moveTo>
                <a:cubicBezTo>
                  <a:pt x="2014957" y="592240"/>
                  <a:pt x="1908840" y="827503"/>
                  <a:pt x="1769657" y="1051394"/>
                </a:cubicBezTo>
                <a:cubicBezTo>
                  <a:pt x="1491290" y="1499176"/>
                  <a:pt x="1113597" y="1848477"/>
                  <a:pt x="681202" y="2089370"/>
                </a:cubicBezTo>
                <a:lnTo>
                  <a:pt x="495242" y="2181388"/>
                </a:lnTo>
                <a:lnTo>
                  <a:pt x="95193" y="1759554"/>
                </a:lnTo>
                <a:lnTo>
                  <a:pt x="0" y="1206481"/>
                </a:lnTo>
                <a:lnTo>
                  <a:pt x="139404" y="1138379"/>
                </a:lnTo>
                <a:cubicBezTo>
                  <a:pt x="418403" y="984700"/>
                  <a:pt x="661651" y="761043"/>
                  <a:pt x="840308" y="473657"/>
                </a:cubicBezTo>
                <a:cubicBezTo>
                  <a:pt x="911770" y="358702"/>
                  <a:pt x="969515" y="238992"/>
                  <a:pt x="1014000" y="116359"/>
                </a:cubicBezTo>
                <a:lnTo>
                  <a:pt x="1049576" y="0"/>
                </a:lnTo>
                <a:lnTo>
                  <a:pt x="1498014" y="305734"/>
                </a:lnTo>
                <a:lnTo>
                  <a:pt x="2100448" y="311721"/>
                </a:lnTo>
                <a:lnTo>
                  <a:pt x="2089363" y="35115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E82817-FD9B-4EDD-91B7-3FDF02FBC18E}"/>
              </a:ext>
            </a:extLst>
          </p:cNvPr>
          <p:cNvSpPr/>
          <p:nvPr/>
        </p:nvSpPr>
        <p:spPr>
          <a:xfrm rot="15154362">
            <a:off x="7203033" y="2059533"/>
            <a:ext cx="2615283" cy="1254982"/>
          </a:xfrm>
          <a:custGeom>
            <a:avLst/>
            <a:gdLst>
              <a:gd name="connsiteX0" fmla="*/ 2615283 w 2615283"/>
              <a:gd name="connsiteY0" fmla="*/ 1001904 h 1254982"/>
              <a:gd name="connsiteX1" fmla="*/ 2349896 w 2615283"/>
              <a:gd name="connsiteY1" fmla="*/ 1102592 h 1254982"/>
              <a:gd name="connsiteX2" fmla="*/ 141190 w 2615283"/>
              <a:gd name="connsiteY2" fmla="*/ 997118 h 1254982"/>
              <a:gd name="connsiteX3" fmla="*/ 0 w 2615283"/>
              <a:gd name="connsiteY3" fmla="*/ 931963 h 1254982"/>
              <a:gd name="connsiteX4" fmla="*/ 156340 w 2615283"/>
              <a:gd name="connsiteY4" fmla="*/ 378208 h 1254982"/>
              <a:gd name="connsiteX5" fmla="*/ 598876 w 2615283"/>
              <a:gd name="connsiteY5" fmla="*/ 0 h 1254982"/>
              <a:gd name="connsiteX6" fmla="*/ 664500 w 2615283"/>
              <a:gd name="connsiteY6" fmla="*/ 28478 h 1254982"/>
              <a:gd name="connsiteX7" fmla="*/ 2000260 w 2615283"/>
              <a:gd name="connsiteY7" fmla="*/ 65629 h 1254982"/>
              <a:gd name="connsiteX8" fmla="*/ 2119991 w 2615283"/>
              <a:gd name="connsiteY8" fmla="*/ 20950 h 1254982"/>
              <a:gd name="connsiteX9" fmla="*/ 2216445 w 2615283"/>
              <a:gd name="connsiteY9" fmla="*/ 581349 h 1254982"/>
              <a:gd name="connsiteX10" fmla="*/ 2615283 w 2615283"/>
              <a:gd name="connsiteY10" fmla="*/ 1001904 h 12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5283" h="1254982">
                <a:moveTo>
                  <a:pt x="2615283" y="1001904"/>
                </a:moveTo>
                <a:lnTo>
                  <a:pt x="2349896" y="1102592"/>
                </a:lnTo>
                <a:cubicBezTo>
                  <a:pt x="1646373" y="1331457"/>
                  <a:pt x="859935" y="1307469"/>
                  <a:pt x="141190" y="997118"/>
                </a:cubicBezTo>
                <a:lnTo>
                  <a:pt x="0" y="931963"/>
                </a:lnTo>
                <a:lnTo>
                  <a:pt x="156340" y="378208"/>
                </a:lnTo>
                <a:lnTo>
                  <a:pt x="598876" y="0"/>
                </a:lnTo>
                <a:lnTo>
                  <a:pt x="664500" y="28478"/>
                </a:lnTo>
                <a:cubicBezTo>
                  <a:pt x="1104447" y="194338"/>
                  <a:pt x="1576082" y="201008"/>
                  <a:pt x="2000260" y="65629"/>
                </a:cubicBezTo>
                <a:lnTo>
                  <a:pt x="2119991" y="20950"/>
                </a:lnTo>
                <a:lnTo>
                  <a:pt x="2216445" y="581349"/>
                </a:lnTo>
                <a:lnTo>
                  <a:pt x="2615283" y="1001904"/>
                </a:lnTo>
                <a:close/>
              </a:path>
            </a:pathLst>
          </a:cu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42B820-763E-4653-8142-BE4C530B3C6B}"/>
              </a:ext>
            </a:extLst>
          </p:cNvPr>
          <p:cNvSpPr/>
          <p:nvPr/>
        </p:nvSpPr>
        <p:spPr>
          <a:xfrm rot="15154362">
            <a:off x="7179924" y="3605072"/>
            <a:ext cx="2127209" cy="2252427"/>
          </a:xfrm>
          <a:custGeom>
            <a:avLst/>
            <a:gdLst>
              <a:gd name="connsiteX0" fmla="*/ 2127209 w 2127209"/>
              <a:gd name="connsiteY0" fmla="*/ 1323305 h 2252427"/>
              <a:gd name="connsiteX1" fmla="*/ 1698196 w 2127209"/>
              <a:gd name="connsiteY1" fmla="*/ 1689955 h 2252427"/>
              <a:gd name="connsiteX2" fmla="*/ 1539395 w 2127209"/>
              <a:gd name="connsiteY2" fmla="*/ 2252427 h 2252427"/>
              <a:gd name="connsiteX3" fmla="*/ 1484038 w 2127209"/>
              <a:gd name="connsiteY3" fmla="*/ 2223478 h 2252427"/>
              <a:gd name="connsiteX4" fmla="*/ 1345650 w 2127209"/>
              <a:gd name="connsiteY4" fmla="*/ 2142128 h 2252427"/>
              <a:gd name="connsiteX5" fmla="*/ 29286 w 2127209"/>
              <a:gd name="connsiteY5" fmla="*/ 502383 h 2252427"/>
              <a:gd name="connsiteX6" fmla="*/ 0 w 2127209"/>
              <a:gd name="connsiteY6" fmla="*/ 403215 h 2252427"/>
              <a:gd name="connsiteX7" fmla="*/ 463979 w 2127209"/>
              <a:gd name="connsiteY7" fmla="*/ 41261 h 2252427"/>
              <a:gd name="connsiteX8" fmla="*/ 1020207 w 2127209"/>
              <a:gd name="connsiteY8" fmla="*/ 0 h 2252427"/>
              <a:gd name="connsiteX9" fmla="*/ 1066248 w 2127209"/>
              <a:gd name="connsiteY9" fmla="*/ 152746 h 2252427"/>
              <a:gd name="connsiteX10" fmla="*/ 1923387 w 2127209"/>
              <a:gd name="connsiteY10" fmla="*/ 1212779 h 2252427"/>
              <a:gd name="connsiteX11" fmla="*/ 2104500 w 2127209"/>
              <a:gd name="connsiteY11" fmla="*/ 1313451 h 2252427"/>
              <a:gd name="connsiteX12" fmla="*/ 2127209 w 2127209"/>
              <a:gd name="connsiteY12" fmla="*/ 1323305 h 225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7209" h="2252427">
                <a:moveTo>
                  <a:pt x="2127209" y="1323305"/>
                </a:moveTo>
                <a:lnTo>
                  <a:pt x="1698196" y="1689955"/>
                </a:lnTo>
                <a:lnTo>
                  <a:pt x="1539395" y="2252427"/>
                </a:lnTo>
                <a:lnTo>
                  <a:pt x="1484038" y="2223478"/>
                </a:lnTo>
                <a:cubicBezTo>
                  <a:pt x="1437504" y="2197657"/>
                  <a:pt x="1391359" y="2170544"/>
                  <a:pt x="1345650" y="2142128"/>
                </a:cubicBezTo>
                <a:cubicBezTo>
                  <a:pt x="705716" y="1744308"/>
                  <a:pt x="257008" y="1157105"/>
                  <a:pt x="29286" y="502383"/>
                </a:cubicBezTo>
                <a:lnTo>
                  <a:pt x="0" y="403215"/>
                </a:lnTo>
                <a:lnTo>
                  <a:pt x="463979" y="41261"/>
                </a:lnTo>
                <a:lnTo>
                  <a:pt x="1020207" y="0"/>
                </a:lnTo>
                <a:lnTo>
                  <a:pt x="1066248" y="152746"/>
                </a:lnTo>
                <a:cubicBezTo>
                  <a:pt x="1215742" y="575025"/>
                  <a:pt x="1508006" y="954555"/>
                  <a:pt x="1923387" y="1212779"/>
                </a:cubicBezTo>
                <a:cubicBezTo>
                  <a:pt x="1982727" y="1249669"/>
                  <a:pt x="2043175" y="1283209"/>
                  <a:pt x="2104500" y="1313451"/>
                </a:cubicBezTo>
                <a:lnTo>
                  <a:pt x="2127209" y="1323305"/>
                </a:lnTo>
                <a:close/>
              </a:path>
            </a:pathLst>
          </a:cu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A8FE34-75D0-4FD5-90DE-2FABF2CF3A71}"/>
              </a:ext>
            </a:extLst>
          </p:cNvPr>
          <p:cNvSpPr/>
          <p:nvPr/>
        </p:nvSpPr>
        <p:spPr>
          <a:xfrm rot="15154362">
            <a:off x="3158162" y="4258120"/>
            <a:ext cx="2542825" cy="1775071"/>
          </a:xfrm>
          <a:custGeom>
            <a:avLst/>
            <a:gdLst>
              <a:gd name="connsiteX0" fmla="*/ 2370610 w 2542825"/>
              <a:gd name="connsiteY0" fmla="*/ 1094964 h 1775071"/>
              <a:gd name="connsiteX1" fmla="*/ 2316626 w 2542825"/>
              <a:gd name="connsiteY1" fmla="*/ 1093651 h 1775071"/>
              <a:gd name="connsiteX2" fmla="*/ 943866 w 2542825"/>
              <a:gd name="connsiteY2" fmla="*/ 1689364 h 1775071"/>
              <a:gd name="connsiteX3" fmla="*/ 869829 w 2542825"/>
              <a:gd name="connsiteY3" fmla="*/ 1775071 h 1775071"/>
              <a:gd name="connsiteX4" fmla="*/ 541779 w 2542825"/>
              <a:gd name="connsiteY4" fmla="*/ 1315526 h 1775071"/>
              <a:gd name="connsiteX5" fmla="*/ 0 w 2542825"/>
              <a:gd name="connsiteY5" fmla="*/ 1110126 h 1775071"/>
              <a:gd name="connsiteX6" fmla="*/ 149832 w 2542825"/>
              <a:gd name="connsiteY6" fmla="*/ 936068 h 1775071"/>
              <a:gd name="connsiteX7" fmla="*/ 2276087 w 2542825"/>
              <a:gd name="connsiteY7" fmla="*/ 0 h 1775071"/>
              <a:gd name="connsiteX8" fmla="*/ 2383876 w 2542825"/>
              <a:gd name="connsiteY8" fmla="*/ 2087 h 1775071"/>
              <a:gd name="connsiteX9" fmla="*/ 2542825 w 2542825"/>
              <a:gd name="connsiteY9" fmla="*/ 526636 h 1775071"/>
              <a:gd name="connsiteX10" fmla="*/ 2370610 w 2542825"/>
              <a:gd name="connsiteY10" fmla="*/ 1094964 h 17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2825" h="1775071">
                <a:moveTo>
                  <a:pt x="2370610" y="1094964"/>
                </a:moveTo>
                <a:lnTo>
                  <a:pt x="2316626" y="1093651"/>
                </a:lnTo>
                <a:cubicBezTo>
                  <a:pt x="1801977" y="1105621"/>
                  <a:pt x="1305010" y="1312720"/>
                  <a:pt x="943866" y="1689364"/>
                </a:cubicBezTo>
                <a:lnTo>
                  <a:pt x="869829" y="1775071"/>
                </a:lnTo>
                <a:lnTo>
                  <a:pt x="541779" y="1315526"/>
                </a:lnTo>
                <a:lnTo>
                  <a:pt x="0" y="1110126"/>
                </a:lnTo>
                <a:lnTo>
                  <a:pt x="149832" y="936068"/>
                </a:lnTo>
                <a:cubicBezTo>
                  <a:pt x="710932" y="348214"/>
                  <a:pt x="1480612" y="22636"/>
                  <a:pt x="2276087" y="0"/>
                </a:cubicBezTo>
                <a:lnTo>
                  <a:pt x="2383876" y="2087"/>
                </a:lnTo>
                <a:lnTo>
                  <a:pt x="2542825" y="526636"/>
                </a:lnTo>
                <a:lnTo>
                  <a:pt x="2370610" y="1094964"/>
                </a:lnTo>
                <a:close/>
              </a:path>
            </a:pathLst>
          </a:custGeom>
          <a:solidFill>
            <a:srgbClr val="B386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3E26-855B-4772-9485-81B6B46E987C}"/>
              </a:ext>
            </a:extLst>
          </p:cNvPr>
          <p:cNvSpPr/>
          <p:nvPr/>
        </p:nvSpPr>
        <p:spPr>
          <a:xfrm rot="15154362">
            <a:off x="5594258" y="4493958"/>
            <a:ext cx="1488127" cy="2640019"/>
          </a:xfrm>
          <a:custGeom>
            <a:avLst/>
            <a:gdLst>
              <a:gd name="connsiteX0" fmla="*/ 1141009 w 1488127"/>
              <a:gd name="connsiteY0" fmla="*/ 2241135 h 2640019"/>
              <a:gd name="connsiteX1" fmla="*/ 570692 w 1488127"/>
              <a:gd name="connsiteY1" fmla="*/ 2283441 h 2640019"/>
              <a:gd name="connsiteX2" fmla="*/ 113605 w 1488127"/>
              <a:gd name="connsiteY2" fmla="*/ 2640019 h 2640019"/>
              <a:gd name="connsiteX3" fmla="*/ 88148 w 1488127"/>
              <a:gd name="connsiteY3" fmla="*/ 2553817 h 2640019"/>
              <a:gd name="connsiteX4" fmla="*/ 452917 w 1488127"/>
              <a:gd name="connsiteY4" fmla="*/ 236999 h 2640019"/>
              <a:gd name="connsiteX5" fmla="*/ 617747 w 1488127"/>
              <a:gd name="connsiteY5" fmla="*/ 0 h 2640019"/>
              <a:gd name="connsiteX6" fmla="*/ 1162464 w 1488127"/>
              <a:gd name="connsiteY6" fmla="*/ 206514 h 2640019"/>
              <a:gd name="connsiteX7" fmla="*/ 1488127 w 1488127"/>
              <a:gd name="connsiteY7" fmla="*/ 662716 h 2640019"/>
              <a:gd name="connsiteX8" fmla="*/ 1382266 w 1488127"/>
              <a:gd name="connsiteY8" fmla="*/ 814737 h 2640019"/>
              <a:gd name="connsiteX9" fmla="*/ 1116375 w 1488127"/>
              <a:gd name="connsiteY9" fmla="*/ 2117966 h 2640019"/>
              <a:gd name="connsiteX10" fmla="*/ 1141009 w 1488127"/>
              <a:gd name="connsiteY10" fmla="*/ 2241135 h 264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8127" h="2640019">
                <a:moveTo>
                  <a:pt x="1141009" y="2241135"/>
                </a:moveTo>
                <a:lnTo>
                  <a:pt x="570692" y="2283441"/>
                </a:lnTo>
                <a:lnTo>
                  <a:pt x="113605" y="2640019"/>
                </a:lnTo>
                <a:lnTo>
                  <a:pt x="88148" y="2553817"/>
                </a:lnTo>
                <a:cubicBezTo>
                  <a:pt x="-99254" y="1786359"/>
                  <a:pt x="7529" y="953451"/>
                  <a:pt x="452917" y="236999"/>
                </a:cubicBezTo>
                <a:lnTo>
                  <a:pt x="617747" y="0"/>
                </a:lnTo>
                <a:lnTo>
                  <a:pt x="1162464" y="206514"/>
                </a:lnTo>
                <a:lnTo>
                  <a:pt x="1488127" y="662716"/>
                </a:lnTo>
                <a:lnTo>
                  <a:pt x="1382266" y="814737"/>
                </a:lnTo>
                <a:cubicBezTo>
                  <a:pt x="1132148" y="1217078"/>
                  <a:pt x="1050069" y="1677673"/>
                  <a:pt x="1116375" y="2117966"/>
                </a:cubicBezTo>
                <a:lnTo>
                  <a:pt x="1141009" y="22411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15E79-8FB7-4791-915D-D3355A46384F}"/>
              </a:ext>
            </a:extLst>
          </p:cNvPr>
          <p:cNvSpPr txBox="1"/>
          <p:nvPr/>
        </p:nvSpPr>
        <p:spPr>
          <a:xfrm>
            <a:off x="7021414" y="1138772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Plan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697B45-4BCA-443B-BED0-B73F5AEDBC8F}"/>
              </a:ext>
            </a:extLst>
          </p:cNvPr>
          <p:cNvSpPr txBox="1"/>
          <p:nvPr/>
        </p:nvSpPr>
        <p:spPr>
          <a:xfrm>
            <a:off x="8150764" y="2873170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Collect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734E48-D1BF-4635-8942-D4BD563DA64C}"/>
              </a:ext>
            </a:extLst>
          </p:cNvPr>
          <p:cNvSpPr txBox="1"/>
          <p:nvPr/>
        </p:nvSpPr>
        <p:spPr>
          <a:xfrm>
            <a:off x="7500476" y="4872136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Process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8CE1AE-68CF-4890-9548-07556A7C252F}"/>
              </a:ext>
            </a:extLst>
          </p:cNvPr>
          <p:cNvSpPr txBox="1"/>
          <p:nvPr/>
        </p:nvSpPr>
        <p:spPr>
          <a:xfrm>
            <a:off x="5628369" y="5972067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Analyse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7D73BC-3C36-494F-989D-D5F1859EF709}"/>
              </a:ext>
            </a:extLst>
          </p:cNvPr>
          <p:cNvSpPr txBox="1"/>
          <p:nvPr/>
        </p:nvSpPr>
        <p:spPr>
          <a:xfrm>
            <a:off x="3787569" y="5060896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Preserve</a:t>
            </a:r>
          </a:p>
        </p:txBody>
      </p:sp>
      <p:pic>
        <p:nvPicPr>
          <p:cNvPr id="6" name="Graphic 5" descr="List outline">
            <a:extLst>
              <a:ext uri="{FF2B5EF4-FFF2-40B4-BE49-F238E27FC236}">
                <a16:creationId xmlns:a16="http://schemas.microsoft.com/office/drawing/2014/main" id="{FDEB8F21-7F30-40BA-AB0E-39077894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3517" y="594354"/>
            <a:ext cx="611836" cy="611836"/>
          </a:xfrm>
          <a:prstGeom prst="rect">
            <a:avLst/>
          </a:prstGeom>
        </p:spPr>
      </p:pic>
      <p:pic>
        <p:nvPicPr>
          <p:cNvPr id="8" name="Graphic 7" descr="Beaker outline">
            <a:extLst>
              <a:ext uri="{FF2B5EF4-FFF2-40B4-BE49-F238E27FC236}">
                <a16:creationId xmlns:a16="http://schemas.microsoft.com/office/drawing/2014/main" id="{FC618DA9-8CCA-4543-B340-C7AC49AB4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9907" y="2123607"/>
            <a:ext cx="812008" cy="81200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23047343-E4E0-4266-BB74-999990B3F1E0}"/>
              </a:ext>
            </a:extLst>
          </p:cNvPr>
          <p:cNvGrpSpPr/>
          <p:nvPr/>
        </p:nvGrpSpPr>
        <p:grpSpPr>
          <a:xfrm>
            <a:off x="7912830" y="4266467"/>
            <a:ext cx="733081" cy="742650"/>
            <a:chOff x="7912830" y="4162374"/>
            <a:chExt cx="914400" cy="914400"/>
          </a:xfrm>
          <a:solidFill>
            <a:srgbClr val="304256"/>
          </a:solidFill>
        </p:grpSpPr>
        <p:pic>
          <p:nvPicPr>
            <p:cNvPr id="54" name="Graphic 53" descr="Monitor outline">
              <a:extLst>
                <a:ext uri="{FF2B5EF4-FFF2-40B4-BE49-F238E27FC236}">
                  <a16:creationId xmlns:a16="http://schemas.microsoft.com/office/drawing/2014/main" id="{411DE244-3F33-4DA9-8B25-CA53647BE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12830" y="4162374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Ethernet outline">
              <a:extLst>
                <a:ext uri="{FF2B5EF4-FFF2-40B4-BE49-F238E27FC236}">
                  <a16:creationId xmlns:a16="http://schemas.microsoft.com/office/drawing/2014/main" id="{F77A164A-97C3-4A25-81F5-4BBBAF583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20801" y="4318311"/>
              <a:ext cx="506697" cy="506697"/>
            </a:xfrm>
            <a:prstGeom prst="rect">
              <a:avLst/>
            </a:prstGeom>
          </p:spPr>
        </p:pic>
      </p:grpSp>
      <p:grpSp>
        <p:nvGrpSpPr>
          <p:cNvPr id="60" name="Group 156">
            <a:extLst>
              <a:ext uri="{FF2B5EF4-FFF2-40B4-BE49-F238E27FC236}">
                <a16:creationId xmlns:a16="http://schemas.microsoft.com/office/drawing/2014/main" id="{DBD77E69-7CA6-49B2-80DD-D691D17CF2A4}"/>
              </a:ext>
            </a:extLst>
          </p:cNvPr>
          <p:cNvGrpSpPr/>
          <p:nvPr/>
        </p:nvGrpSpPr>
        <p:grpSpPr>
          <a:xfrm>
            <a:off x="5903434" y="5500993"/>
            <a:ext cx="618067" cy="471074"/>
            <a:chOff x="5857971" y="3824529"/>
            <a:chExt cx="1442887" cy="1263650"/>
          </a:xfrm>
          <a:noFill/>
        </p:grpSpPr>
        <p:sp>
          <p:nvSpPr>
            <p:cNvPr id="61" name="Rectangle 151">
              <a:extLst>
                <a:ext uri="{FF2B5EF4-FFF2-40B4-BE49-F238E27FC236}">
                  <a16:creationId xmlns:a16="http://schemas.microsoft.com/office/drawing/2014/main" id="{DDFC7465-3C3C-426E-9E78-340A59DC41A4}"/>
                </a:ext>
              </a:extLst>
            </p:cNvPr>
            <p:cNvSpPr/>
            <p:nvPr/>
          </p:nvSpPr>
          <p:spPr>
            <a:xfrm>
              <a:off x="5857971" y="4256753"/>
              <a:ext cx="403385" cy="831426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53">
              <a:extLst>
                <a:ext uri="{FF2B5EF4-FFF2-40B4-BE49-F238E27FC236}">
                  <a16:creationId xmlns:a16="http://schemas.microsoft.com/office/drawing/2014/main" id="{E35338A4-1E3B-4347-B172-A6ADB0502B6D}"/>
                </a:ext>
              </a:extLst>
            </p:cNvPr>
            <p:cNvSpPr/>
            <p:nvPr/>
          </p:nvSpPr>
          <p:spPr>
            <a:xfrm>
              <a:off x="6386578" y="4040852"/>
              <a:ext cx="403389" cy="1047327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155">
              <a:extLst>
                <a:ext uri="{FF2B5EF4-FFF2-40B4-BE49-F238E27FC236}">
                  <a16:creationId xmlns:a16="http://schemas.microsoft.com/office/drawing/2014/main" id="{2318F83F-EDBB-45B2-B573-2D908FFACCAA}"/>
                </a:ext>
              </a:extLst>
            </p:cNvPr>
            <p:cNvSpPr/>
            <p:nvPr/>
          </p:nvSpPr>
          <p:spPr>
            <a:xfrm>
              <a:off x="6897473" y="3824529"/>
              <a:ext cx="403385" cy="1263650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5" name="Graphic 64" descr="Database with solid fill">
            <a:extLst>
              <a:ext uri="{FF2B5EF4-FFF2-40B4-BE49-F238E27FC236}">
                <a16:creationId xmlns:a16="http://schemas.microsoft.com/office/drawing/2014/main" id="{925E32E0-9EDE-45C4-B053-3EEE48DEE5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6115" y="4386506"/>
            <a:ext cx="716776" cy="7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8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665ACD-D21F-46DB-A4C8-E21F2BEB9438}"/>
              </a:ext>
            </a:extLst>
          </p:cNvPr>
          <p:cNvSpPr/>
          <p:nvPr/>
        </p:nvSpPr>
        <p:spPr>
          <a:xfrm rot="15154362">
            <a:off x="6143068" y="-40470"/>
            <a:ext cx="2100448" cy="2181388"/>
          </a:xfrm>
          <a:custGeom>
            <a:avLst/>
            <a:gdLst>
              <a:gd name="connsiteX0" fmla="*/ 2089363 w 2100448"/>
              <a:gd name="connsiteY0" fmla="*/ 351155 h 2181388"/>
              <a:gd name="connsiteX1" fmla="*/ 1769657 w 2100448"/>
              <a:gd name="connsiteY1" fmla="*/ 1051394 h 2181388"/>
              <a:gd name="connsiteX2" fmla="*/ 681202 w 2100448"/>
              <a:gd name="connsiteY2" fmla="*/ 2089370 h 2181388"/>
              <a:gd name="connsiteX3" fmla="*/ 495242 w 2100448"/>
              <a:gd name="connsiteY3" fmla="*/ 2181388 h 2181388"/>
              <a:gd name="connsiteX4" fmla="*/ 95193 w 2100448"/>
              <a:gd name="connsiteY4" fmla="*/ 1759554 h 2181388"/>
              <a:gd name="connsiteX5" fmla="*/ 0 w 2100448"/>
              <a:gd name="connsiteY5" fmla="*/ 1206481 h 2181388"/>
              <a:gd name="connsiteX6" fmla="*/ 139404 w 2100448"/>
              <a:gd name="connsiteY6" fmla="*/ 1138379 h 2181388"/>
              <a:gd name="connsiteX7" fmla="*/ 840308 w 2100448"/>
              <a:gd name="connsiteY7" fmla="*/ 473657 h 2181388"/>
              <a:gd name="connsiteX8" fmla="*/ 1014000 w 2100448"/>
              <a:gd name="connsiteY8" fmla="*/ 116359 h 2181388"/>
              <a:gd name="connsiteX9" fmla="*/ 1049576 w 2100448"/>
              <a:gd name="connsiteY9" fmla="*/ 0 h 2181388"/>
              <a:gd name="connsiteX10" fmla="*/ 1498014 w 2100448"/>
              <a:gd name="connsiteY10" fmla="*/ 305734 h 2181388"/>
              <a:gd name="connsiteX11" fmla="*/ 2100448 w 2100448"/>
              <a:gd name="connsiteY11" fmla="*/ 311721 h 2181388"/>
              <a:gd name="connsiteX12" fmla="*/ 2089363 w 2100448"/>
              <a:gd name="connsiteY12" fmla="*/ 351155 h 218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0448" h="2181388">
                <a:moveTo>
                  <a:pt x="2089363" y="351155"/>
                </a:moveTo>
                <a:cubicBezTo>
                  <a:pt x="2014957" y="592240"/>
                  <a:pt x="1908840" y="827503"/>
                  <a:pt x="1769657" y="1051394"/>
                </a:cubicBezTo>
                <a:cubicBezTo>
                  <a:pt x="1491290" y="1499176"/>
                  <a:pt x="1113597" y="1848477"/>
                  <a:pt x="681202" y="2089370"/>
                </a:cubicBezTo>
                <a:lnTo>
                  <a:pt x="495242" y="2181388"/>
                </a:lnTo>
                <a:lnTo>
                  <a:pt x="95193" y="1759554"/>
                </a:lnTo>
                <a:lnTo>
                  <a:pt x="0" y="1206481"/>
                </a:lnTo>
                <a:lnTo>
                  <a:pt x="139404" y="1138379"/>
                </a:lnTo>
                <a:cubicBezTo>
                  <a:pt x="418403" y="984700"/>
                  <a:pt x="661651" y="761043"/>
                  <a:pt x="840308" y="473657"/>
                </a:cubicBezTo>
                <a:cubicBezTo>
                  <a:pt x="911770" y="358702"/>
                  <a:pt x="969515" y="238992"/>
                  <a:pt x="1014000" y="116359"/>
                </a:cubicBezTo>
                <a:lnTo>
                  <a:pt x="1049576" y="0"/>
                </a:lnTo>
                <a:lnTo>
                  <a:pt x="1498014" y="305734"/>
                </a:lnTo>
                <a:lnTo>
                  <a:pt x="2100448" y="311721"/>
                </a:lnTo>
                <a:lnTo>
                  <a:pt x="2089363" y="35115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E82817-FD9B-4EDD-91B7-3FDF02FBC18E}"/>
              </a:ext>
            </a:extLst>
          </p:cNvPr>
          <p:cNvSpPr/>
          <p:nvPr/>
        </p:nvSpPr>
        <p:spPr>
          <a:xfrm rot="15154362">
            <a:off x="7203033" y="2059533"/>
            <a:ext cx="2615283" cy="1254982"/>
          </a:xfrm>
          <a:custGeom>
            <a:avLst/>
            <a:gdLst>
              <a:gd name="connsiteX0" fmla="*/ 2615283 w 2615283"/>
              <a:gd name="connsiteY0" fmla="*/ 1001904 h 1254982"/>
              <a:gd name="connsiteX1" fmla="*/ 2349896 w 2615283"/>
              <a:gd name="connsiteY1" fmla="*/ 1102592 h 1254982"/>
              <a:gd name="connsiteX2" fmla="*/ 141190 w 2615283"/>
              <a:gd name="connsiteY2" fmla="*/ 997118 h 1254982"/>
              <a:gd name="connsiteX3" fmla="*/ 0 w 2615283"/>
              <a:gd name="connsiteY3" fmla="*/ 931963 h 1254982"/>
              <a:gd name="connsiteX4" fmla="*/ 156340 w 2615283"/>
              <a:gd name="connsiteY4" fmla="*/ 378208 h 1254982"/>
              <a:gd name="connsiteX5" fmla="*/ 598876 w 2615283"/>
              <a:gd name="connsiteY5" fmla="*/ 0 h 1254982"/>
              <a:gd name="connsiteX6" fmla="*/ 664500 w 2615283"/>
              <a:gd name="connsiteY6" fmla="*/ 28478 h 1254982"/>
              <a:gd name="connsiteX7" fmla="*/ 2000260 w 2615283"/>
              <a:gd name="connsiteY7" fmla="*/ 65629 h 1254982"/>
              <a:gd name="connsiteX8" fmla="*/ 2119991 w 2615283"/>
              <a:gd name="connsiteY8" fmla="*/ 20950 h 1254982"/>
              <a:gd name="connsiteX9" fmla="*/ 2216445 w 2615283"/>
              <a:gd name="connsiteY9" fmla="*/ 581349 h 1254982"/>
              <a:gd name="connsiteX10" fmla="*/ 2615283 w 2615283"/>
              <a:gd name="connsiteY10" fmla="*/ 1001904 h 12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5283" h="1254982">
                <a:moveTo>
                  <a:pt x="2615283" y="1001904"/>
                </a:moveTo>
                <a:lnTo>
                  <a:pt x="2349896" y="1102592"/>
                </a:lnTo>
                <a:cubicBezTo>
                  <a:pt x="1646373" y="1331457"/>
                  <a:pt x="859935" y="1307469"/>
                  <a:pt x="141190" y="997118"/>
                </a:cubicBezTo>
                <a:lnTo>
                  <a:pt x="0" y="931963"/>
                </a:lnTo>
                <a:lnTo>
                  <a:pt x="156340" y="378208"/>
                </a:lnTo>
                <a:lnTo>
                  <a:pt x="598876" y="0"/>
                </a:lnTo>
                <a:lnTo>
                  <a:pt x="664500" y="28478"/>
                </a:lnTo>
                <a:cubicBezTo>
                  <a:pt x="1104447" y="194338"/>
                  <a:pt x="1576082" y="201008"/>
                  <a:pt x="2000260" y="65629"/>
                </a:cubicBezTo>
                <a:lnTo>
                  <a:pt x="2119991" y="20950"/>
                </a:lnTo>
                <a:lnTo>
                  <a:pt x="2216445" y="581349"/>
                </a:lnTo>
                <a:lnTo>
                  <a:pt x="2615283" y="1001904"/>
                </a:lnTo>
                <a:close/>
              </a:path>
            </a:pathLst>
          </a:cu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FCF2E08-87F7-4070-9093-4E6291C1E4A5}"/>
              </a:ext>
            </a:extLst>
          </p:cNvPr>
          <p:cNvSpPr/>
          <p:nvPr/>
        </p:nvSpPr>
        <p:spPr>
          <a:xfrm rot="15154362">
            <a:off x="2576846" y="1885072"/>
            <a:ext cx="2399183" cy="1903611"/>
          </a:xfrm>
          <a:custGeom>
            <a:avLst/>
            <a:gdLst>
              <a:gd name="connsiteX0" fmla="*/ 2399183 w 2399183"/>
              <a:gd name="connsiteY0" fmla="*/ 1233566 h 1903611"/>
              <a:gd name="connsiteX1" fmla="*/ 2045135 w 2399183"/>
              <a:gd name="connsiteY1" fmla="*/ 1717272 h 1903611"/>
              <a:gd name="connsiteX2" fmla="*/ 1535443 w 2399183"/>
              <a:gd name="connsiteY2" fmla="*/ 1903611 h 1903611"/>
              <a:gd name="connsiteX3" fmla="*/ 1449028 w 2399183"/>
              <a:gd name="connsiteY3" fmla="*/ 1795409 h 1903611"/>
              <a:gd name="connsiteX4" fmla="*/ 984355 w 2399183"/>
              <a:gd name="connsiteY4" fmla="*/ 1402748 h 1903611"/>
              <a:gd name="connsiteX5" fmla="*/ 39986 w 2399183"/>
              <a:gd name="connsiteY5" fmla="*/ 1094316 h 1903611"/>
              <a:gd name="connsiteX6" fmla="*/ 0 w 2399183"/>
              <a:gd name="connsiteY6" fmla="*/ 1093344 h 1903611"/>
              <a:gd name="connsiteX7" fmla="*/ 172949 w 2399183"/>
              <a:gd name="connsiteY7" fmla="*/ 522595 h 1903611"/>
              <a:gd name="connsiteX8" fmla="*/ 14592 w 2399183"/>
              <a:gd name="connsiteY8" fmla="*/ 0 h 1903611"/>
              <a:gd name="connsiteX9" fmla="*/ 105009 w 2399183"/>
              <a:gd name="connsiteY9" fmla="*/ 1750 h 1903611"/>
              <a:gd name="connsiteX10" fmla="*/ 1562092 w 2399183"/>
              <a:gd name="connsiteY10" fmla="*/ 473398 h 1903611"/>
              <a:gd name="connsiteX11" fmla="*/ 2277151 w 2399183"/>
              <a:gd name="connsiteY11" fmla="*/ 1079642 h 1903611"/>
              <a:gd name="connsiteX12" fmla="*/ 2399183 w 2399183"/>
              <a:gd name="connsiteY12" fmla="*/ 1233566 h 190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99183" h="1903611">
                <a:moveTo>
                  <a:pt x="2399183" y="1233566"/>
                </a:moveTo>
                <a:lnTo>
                  <a:pt x="2045135" y="1717272"/>
                </a:lnTo>
                <a:lnTo>
                  <a:pt x="1535443" y="1903611"/>
                </a:lnTo>
                <a:lnTo>
                  <a:pt x="1449028" y="1795409"/>
                </a:lnTo>
                <a:cubicBezTo>
                  <a:pt x="1317782" y="1646364"/>
                  <a:pt x="1162375" y="1513416"/>
                  <a:pt x="984355" y="1402748"/>
                </a:cubicBezTo>
                <a:cubicBezTo>
                  <a:pt x="687655" y="1218302"/>
                  <a:pt x="363250" y="1117573"/>
                  <a:pt x="39986" y="1094316"/>
                </a:cubicBezTo>
                <a:lnTo>
                  <a:pt x="0" y="1093344"/>
                </a:lnTo>
                <a:lnTo>
                  <a:pt x="172949" y="522595"/>
                </a:lnTo>
                <a:lnTo>
                  <a:pt x="14592" y="0"/>
                </a:lnTo>
                <a:lnTo>
                  <a:pt x="105009" y="1750"/>
                </a:lnTo>
                <a:cubicBezTo>
                  <a:pt x="604427" y="35335"/>
                  <a:pt x="1104996" y="189241"/>
                  <a:pt x="1562092" y="473398"/>
                </a:cubicBezTo>
                <a:cubicBezTo>
                  <a:pt x="1836349" y="643893"/>
                  <a:pt x="2075484" y="849172"/>
                  <a:pt x="2277151" y="1079642"/>
                </a:cubicBezTo>
                <a:lnTo>
                  <a:pt x="2399183" y="1233566"/>
                </a:lnTo>
                <a:close/>
              </a:path>
            </a:pathLst>
          </a:custGeom>
          <a:solidFill>
            <a:srgbClr val="806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42B820-763E-4653-8142-BE4C530B3C6B}"/>
              </a:ext>
            </a:extLst>
          </p:cNvPr>
          <p:cNvSpPr/>
          <p:nvPr/>
        </p:nvSpPr>
        <p:spPr>
          <a:xfrm rot="15154362">
            <a:off x="7179924" y="3605072"/>
            <a:ext cx="2127209" cy="2252427"/>
          </a:xfrm>
          <a:custGeom>
            <a:avLst/>
            <a:gdLst>
              <a:gd name="connsiteX0" fmla="*/ 2127209 w 2127209"/>
              <a:gd name="connsiteY0" fmla="*/ 1323305 h 2252427"/>
              <a:gd name="connsiteX1" fmla="*/ 1698196 w 2127209"/>
              <a:gd name="connsiteY1" fmla="*/ 1689955 h 2252427"/>
              <a:gd name="connsiteX2" fmla="*/ 1539395 w 2127209"/>
              <a:gd name="connsiteY2" fmla="*/ 2252427 h 2252427"/>
              <a:gd name="connsiteX3" fmla="*/ 1484038 w 2127209"/>
              <a:gd name="connsiteY3" fmla="*/ 2223478 h 2252427"/>
              <a:gd name="connsiteX4" fmla="*/ 1345650 w 2127209"/>
              <a:gd name="connsiteY4" fmla="*/ 2142128 h 2252427"/>
              <a:gd name="connsiteX5" fmla="*/ 29286 w 2127209"/>
              <a:gd name="connsiteY5" fmla="*/ 502383 h 2252427"/>
              <a:gd name="connsiteX6" fmla="*/ 0 w 2127209"/>
              <a:gd name="connsiteY6" fmla="*/ 403215 h 2252427"/>
              <a:gd name="connsiteX7" fmla="*/ 463979 w 2127209"/>
              <a:gd name="connsiteY7" fmla="*/ 41261 h 2252427"/>
              <a:gd name="connsiteX8" fmla="*/ 1020207 w 2127209"/>
              <a:gd name="connsiteY8" fmla="*/ 0 h 2252427"/>
              <a:gd name="connsiteX9" fmla="*/ 1066248 w 2127209"/>
              <a:gd name="connsiteY9" fmla="*/ 152746 h 2252427"/>
              <a:gd name="connsiteX10" fmla="*/ 1923387 w 2127209"/>
              <a:gd name="connsiteY10" fmla="*/ 1212779 h 2252427"/>
              <a:gd name="connsiteX11" fmla="*/ 2104500 w 2127209"/>
              <a:gd name="connsiteY11" fmla="*/ 1313451 h 2252427"/>
              <a:gd name="connsiteX12" fmla="*/ 2127209 w 2127209"/>
              <a:gd name="connsiteY12" fmla="*/ 1323305 h 225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7209" h="2252427">
                <a:moveTo>
                  <a:pt x="2127209" y="1323305"/>
                </a:moveTo>
                <a:lnTo>
                  <a:pt x="1698196" y="1689955"/>
                </a:lnTo>
                <a:lnTo>
                  <a:pt x="1539395" y="2252427"/>
                </a:lnTo>
                <a:lnTo>
                  <a:pt x="1484038" y="2223478"/>
                </a:lnTo>
                <a:cubicBezTo>
                  <a:pt x="1437504" y="2197657"/>
                  <a:pt x="1391359" y="2170544"/>
                  <a:pt x="1345650" y="2142128"/>
                </a:cubicBezTo>
                <a:cubicBezTo>
                  <a:pt x="705716" y="1744308"/>
                  <a:pt x="257008" y="1157105"/>
                  <a:pt x="29286" y="502383"/>
                </a:cubicBezTo>
                <a:lnTo>
                  <a:pt x="0" y="403215"/>
                </a:lnTo>
                <a:lnTo>
                  <a:pt x="463979" y="41261"/>
                </a:lnTo>
                <a:lnTo>
                  <a:pt x="1020207" y="0"/>
                </a:lnTo>
                <a:lnTo>
                  <a:pt x="1066248" y="152746"/>
                </a:lnTo>
                <a:cubicBezTo>
                  <a:pt x="1215742" y="575025"/>
                  <a:pt x="1508006" y="954555"/>
                  <a:pt x="1923387" y="1212779"/>
                </a:cubicBezTo>
                <a:cubicBezTo>
                  <a:pt x="1982727" y="1249669"/>
                  <a:pt x="2043175" y="1283209"/>
                  <a:pt x="2104500" y="1313451"/>
                </a:cubicBezTo>
                <a:lnTo>
                  <a:pt x="2127209" y="1323305"/>
                </a:lnTo>
                <a:close/>
              </a:path>
            </a:pathLst>
          </a:cu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A8FE34-75D0-4FD5-90DE-2FABF2CF3A71}"/>
              </a:ext>
            </a:extLst>
          </p:cNvPr>
          <p:cNvSpPr/>
          <p:nvPr/>
        </p:nvSpPr>
        <p:spPr>
          <a:xfrm rot="15154362">
            <a:off x="3158162" y="4258120"/>
            <a:ext cx="2542825" cy="1775071"/>
          </a:xfrm>
          <a:custGeom>
            <a:avLst/>
            <a:gdLst>
              <a:gd name="connsiteX0" fmla="*/ 2370610 w 2542825"/>
              <a:gd name="connsiteY0" fmla="*/ 1094964 h 1775071"/>
              <a:gd name="connsiteX1" fmla="*/ 2316626 w 2542825"/>
              <a:gd name="connsiteY1" fmla="*/ 1093651 h 1775071"/>
              <a:gd name="connsiteX2" fmla="*/ 943866 w 2542825"/>
              <a:gd name="connsiteY2" fmla="*/ 1689364 h 1775071"/>
              <a:gd name="connsiteX3" fmla="*/ 869829 w 2542825"/>
              <a:gd name="connsiteY3" fmla="*/ 1775071 h 1775071"/>
              <a:gd name="connsiteX4" fmla="*/ 541779 w 2542825"/>
              <a:gd name="connsiteY4" fmla="*/ 1315526 h 1775071"/>
              <a:gd name="connsiteX5" fmla="*/ 0 w 2542825"/>
              <a:gd name="connsiteY5" fmla="*/ 1110126 h 1775071"/>
              <a:gd name="connsiteX6" fmla="*/ 149832 w 2542825"/>
              <a:gd name="connsiteY6" fmla="*/ 936068 h 1775071"/>
              <a:gd name="connsiteX7" fmla="*/ 2276087 w 2542825"/>
              <a:gd name="connsiteY7" fmla="*/ 0 h 1775071"/>
              <a:gd name="connsiteX8" fmla="*/ 2383876 w 2542825"/>
              <a:gd name="connsiteY8" fmla="*/ 2087 h 1775071"/>
              <a:gd name="connsiteX9" fmla="*/ 2542825 w 2542825"/>
              <a:gd name="connsiteY9" fmla="*/ 526636 h 1775071"/>
              <a:gd name="connsiteX10" fmla="*/ 2370610 w 2542825"/>
              <a:gd name="connsiteY10" fmla="*/ 1094964 h 17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2825" h="1775071">
                <a:moveTo>
                  <a:pt x="2370610" y="1094964"/>
                </a:moveTo>
                <a:lnTo>
                  <a:pt x="2316626" y="1093651"/>
                </a:lnTo>
                <a:cubicBezTo>
                  <a:pt x="1801977" y="1105621"/>
                  <a:pt x="1305010" y="1312720"/>
                  <a:pt x="943866" y="1689364"/>
                </a:cubicBezTo>
                <a:lnTo>
                  <a:pt x="869829" y="1775071"/>
                </a:lnTo>
                <a:lnTo>
                  <a:pt x="541779" y="1315526"/>
                </a:lnTo>
                <a:lnTo>
                  <a:pt x="0" y="1110126"/>
                </a:lnTo>
                <a:lnTo>
                  <a:pt x="149832" y="936068"/>
                </a:lnTo>
                <a:cubicBezTo>
                  <a:pt x="710932" y="348214"/>
                  <a:pt x="1480612" y="22636"/>
                  <a:pt x="2276087" y="0"/>
                </a:cubicBezTo>
                <a:lnTo>
                  <a:pt x="2383876" y="2087"/>
                </a:lnTo>
                <a:lnTo>
                  <a:pt x="2542825" y="526636"/>
                </a:lnTo>
                <a:lnTo>
                  <a:pt x="2370610" y="1094964"/>
                </a:lnTo>
                <a:close/>
              </a:path>
            </a:pathLst>
          </a:custGeom>
          <a:solidFill>
            <a:srgbClr val="B386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3E26-855B-4772-9485-81B6B46E987C}"/>
              </a:ext>
            </a:extLst>
          </p:cNvPr>
          <p:cNvSpPr/>
          <p:nvPr/>
        </p:nvSpPr>
        <p:spPr>
          <a:xfrm rot="15154362">
            <a:off x="5594258" y="4493958"/>
            <a:ext cx="1488127" cy="2640019"/>
          </a:xfrm>
          <a:custGeom>
            <a:avLst/>
            <a:gdLst>
              <a:gd name="connsiteX0" fmla="*/ 1141009 w 1488127"/>
              <a:gd name="connsiteY0" fmla="*/ 2241135 h 2640019"/>
              <a:gd name="connsiteX1" fmla="*/ 570692 w 1488127"/>
              <a:gd name="connsiteY1" fmla="*/ 2283441 h 2640019"/>
              <a:gd name="connsiteX2" fmla="*/ 113605 w 1488127"/>
              <a:gd name="connsiteY2" fmla="*/ 2640019 h 2640019"/>
              <a:gd name="connsiteX3" fmla="*/ 88148 w 1488127"/>
              <a:gd name="connsiteY3" fmla="*/ 2553817 h 2640019"/>
              <a:gd name="connsiteX4" fmla="*/ 452917 w 1488127"/>
              <a:gd name="connsiteY4" fmla="*/ 236999 h 2640019"/>
              <a:gd name="connsiteX5" fmla="*/ 617747 w 1488127"/>
              <a:gd name="connsiteY5" fmla="*/ 0 h 2640019"/>
              <a:gd name="connsiteX6" fmla="*/ 1162464 w 1488127"/>
              <a:gd name="connsiteY6" fmla="*/ 206514 h 2640019"/>
              <a:gd name="connsiteX7" fmla="*/ 1488127 w 1488127"/>
              <a:gd name="connsiteY7" fmla="*/ 662716 h 2640019"/>
              <a:gd name="connsiteX8" fmla="*/ 1382266 w 1488127"/>
              <a:gd name="connsiteY8" fmla="*/ 814737 h 2640019"/>
              <a:gd name="connsiteX9" fmla="*/ 1116375 w 1488127"/>
              <a:gd name="connsiteY9" fmla="*/ 2117966 h 2640019"/>
              <a:gd name="connsiteX10" fmla="*/ 1141009 w 1488127"/>
              <a:gd name="connsiteY10" fmla="*/ 2241135 h 264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8127" h="2640019">
                <a:moveTo>
                  <a:pt x="1141009" y="2241135"/>
                </a:moveTo>
                <a:lnTo>
                  <a:pt x="570692" y="2283441"/>
                </a:lnTo>
                <a:lnTo>
                  <a:pt x="113605" y="2640019"/>
                </a:lnTo>
                <a:lnTo>
                  <a:pt x="88148" y="2553817"/>
                </a:lnTo>
                <a:cubicBezTo>
                  <a:pt x="-99254" y="1786359"/>
                  <a:pt x="7529" y="953451"/>
                  <a:pt x="452917" y="236999"/>
                </a:cubicBezTo>
                <a:lnTo>
                  <a:pt x="617747" y="0"/>
                </a:lnTo>
                <a:lnTo>
                  <a:pt x="1162464" y="206514"/>
                </a:lnTo>
                <a:lnTo>
                  <a:pt x="1488127" y="662716"/>
                </a:lnTo>
                <a:lnTo>
                  <a:pt x="1382266" y="814737"/>
                </a:lnTo>
                <a:cubicBezTo>
                  <a:pt x="1132148" y="1217078"/>
                  <a:pt x="1050069" y="1677673"/>
                  <a:pt x="1116375" y="2117966"/>
                </a:cubicBezTo>
                <a:lnTo>
                  <a:pt x="1141009" y="22411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15E79-8FB7-4791-915D-D3355A46384F}"/>
              </a:ext>
            </a:extLst>
          </p:cNvPr>
          <p:cNvSpPr txBox="1"/>
          <p:nvPr/>
        </p:nvSpPr>
        <p:spPr>
          <a:xfrm>
            <a:off x="7021414" y="1138772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Plan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697B45-4BCA-443B-BED0-B73F5AEDBC8F}"/>
              </a:ext>
            </a:extLst>
          </p:cNvPr>
          <p:cNvSpPr txBox="1"/>
          <p:nvPr/>
        </p:nvSpPr>
        <p:spPr>
          <a:xfrm>
            <a:off x="8150764" y="2873170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Collect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734E48-D1BF-4635-8942-D4BD563DA64C}"/>
              </a:ext>
            </a:extLst>
          </p:cNvPr>
          <p:cNvSpPr txBox="1"/>
          <p:nvPr/>
        </p:nvSpPr>
        <p:spPr>
          <a:xfrm>
            <a:off x="7500476" y="4872136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Process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8CE1AE-68CF-4890-9548-07556A7C252F}"/>
              </a:ext>
            </a:extLst>
          </p:cNvPr>
          <p:cNvSpPr txBox="1"/>
          <p:nvPr/>
        </p:nvSpPr>
        <p:spPr>
          <a:xfrm>
            <a:off x="5628369" y="5972067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Analyse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7D73BC-3C36-494F-989D-D5F1859EF709}"/>
              </a:ext>
            </a:extLst>
          </p:cNvPr>
          <p:cNvSpPr txBox="1"/>
          <p:nvPr/>
        </p:nvSpPr>
        <p:spPr>
          <a:xfrm>
            <a:off x="3787569" y="5060896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Preserve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649D71-3A7F-4391-93A9-F43B269B944B}"/>
              </a:ext>
            </a:extLst>
          </p:cNvPr>
          <p:cNvSpPr txBox="1"/>
          <p:nvPr/>
        </p:nvSpPr>
        <p:spPr>
          <a:xfrm>
            <a:off x="3225222" y="2910432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Share</a:t>
            </a:r>
          </a:p>
        </p:txBody>
      </p:sp>
      <p:pic>
        <p:nvPicPr>
          <p:cNvPr id="6" name="Graphic 5" descr="List outline">
            <a:extLst>
              <a:ext uri="{FF2B5EF4-FFF2-40B4-BE49-F238E27FC236}">
                <a16:creationId xmlns:a16="http://schemas.microsoft.com/office/drawing/2014/main" id="{FDEB8F21-7F30-40BA-AB0E-39077894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3517" y="594354"/>
            <a:ext cx="611836" cy="611836"/>
          </a:xfrm>
          <a:prstGeom prst="rect">
            <a:avLst/>
          </a:prstGeom>
        </p:spPr>
      </p:pic>
      <p:pic>
        <p:nvPicPr>
          <p:cNvPr id="8" name="Graphic 7" descr="Beaker outline">
            <a:extLst>
              <a:ext uri="{FF2B5EF4-FFF2-40B4-BE49-F238E27FC236}">
                <a16:creationId xmlns:a16="http://schemas.microsoft.com/office/drawing/2014/main" id="{FC618DA9-8CCA-4543-B340-C7AC49AB4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9907" y="2123607"/>
            <a:ext cx="812008" cy="81200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23047343-E4E0-4266-BB74-999990B3F1E0}"/>
              </a:ext>
            </a:extLst>
          </p:cNvPr>
          <p:cNvGrpSpPr/>
          <p:nvPr/>
        </p:nvGrpSpPr>
        <p:grpSpPr>
          <a:xfrm>
            <a:off x="7912830" y="4266467"/>
            <a:ext cx="733081" cy="742650"/>
            <a:chOff x="7912830" y="4162374"/>
            <a:chExt cx="914400" cy="914400"/>
          </a:xfrm>
          <a:solidFill>
            <a:srgbClr val="304256"/>
          </a:solidFill>
        </p:grpSpPr>
        <p:pic>
          <p:nvPicPr>
            <p:cNvPr id="54" name="Graphic 53" descr="Monitor outline">
              <a:extLst>
                <a:ext uri="{FF2B5EF4-FFF2-40B4-BE49-F238E27FC236}">
                  <a16:creationId xmlns:a16="http://schemas.microsoft.com/office/drawing/2014/main" id="{411DE244-3F33-4DA9-8B25-CA53647BE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12830" y="4162374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Ethernet outline">
              <a:extLst>
                <a:ext uri="{FF2B5EF4-FFF2-40B4-BE49-F238E27FC236}">
                  <a16:creationId xmlns:a16="http://schemas.microsoft.com/office/drawing/2014/main" id="{F77A164A-97C3-4A25-81F5-4BBBAF583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20801" y="4318311"/>
              <a:ext cx="506697" cy="506697"/>
            </a:xfrm>
            <a:prstGeom prst="rect">
              <a:avLst/>
            </a:prstGeom>
          </p:spPr>
        </p:pic>
      </p:grpSp>
      <p:grpSp>
        <p:nvGrpSpPr>
          <p:cNvPr id="60" name="Group 156">
            <a:extLst>
              <a:ext uri="{FF2B5EF4-FFF2-40B4-BE49-F238E27FC236}">
                <a16:creationId xmlns:a16="http://schemas.microsoft.com/office/drawing/2014/main" id="{DBD77E69-7CA6-49B2-80DD-D691D17CF2A4}"/>
              </a:ext>
            </a:extLst>
          </p:cNvPr>
          <p:cNvGrpSpPr/>
          <p:nvPr/>
        </p:nvGrpSpPr>
        <p:grpSpPr>
          <a:xfrm>
            <a:off x="5903434" y="5500993"/>
            <a:ext cx="618067" cy="471074"/>
            <a:chOff x="5857971" y="3824529"/>
            <a:chExt cx="1442887" cy="1263650"/>
          </a:xfrm>
          <a:noFill/>
        </p:grpSpPr>
        <p:sp>
          <p:nvSpPr>
            <p:cNvPr id="61" name="Rectangle 151">
              <a:extLst>
                <a:ext uri="{FF2B5EF4-FFF2-40B4-BE49-F238E27FC236}">
                  <a16:creationId xmlns:a16="http://schemas.microsoft.com/office/drawing/2014/main" id="{DDFC7465-3C3C-426E-9E78-340A59DC41A4}"/>
                </a:ext>
              </a:extLst>
            </p:cNvPr>
            <p:cNvSpPr/>
            <p:nvPr/>
          </p:nvSpPr>
          <p:spPr>
            <a:xfrm>
              <a:off x="5857971" y="4256753"/>
              <a:ext cx="403385" cy="831426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53">
              <a:extLst>
                <a:ext uri="{FF2B5EF4-FFF2-40B4-BE49-F238E27FC236}">
                  <a16:creationId xmlns:a16="http://schemas.microsoft.com/office/drawing/2014/main" id="{E35338A4-1E3B-4347-B172-A6ADB0502B6D}"/>
                </a:ext>
              </a:extLst>
            </p:cNvPr>
            <p:cNvSpPr/>
            <p:nvPr/>
          </p:nvSpPr>
          <p:spPr>
            <a:xfrm>
              <a:off x="6386578" y="4040852"/>
              <a:ext cx="403389" cy="1047327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155">
              <a:extLst>
                <a:ext uri="{FF2B5EF4-FFF2-40B4-BE49-F238E27FC236}">
                  <a16:creationId xmlns:a16="http://schemas.microsoft.com/office/drawing/2014/main" id="{2318F83F-EDBB-45B2-B573-2D908FFACCAA}"/>
                </a:ext>
              </a:extLst>
            </p:cNvPr>
            <p:cNvSpPr/>
            <p:nvPr/>
          </p:nvSpPr>
          <p:spPr>
            <a:xfrm>
              <a:off x="6897473" y="3824529"/>
              <a:ext cx="403385" cy="1263650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5" name="Graphic 64" descr="Database with solid fill">
            <a:extLst>
              <a:ext uri="{FF2B5EF4-FFF2-40B4-BE49-F238E27FC236}">
                <a16:creationId xmlns:a16="http://schemas.microsoft.com/office/drawing/2014/main" id="{925E32E0-9EDE-45C4-B053-3EEE48DEE5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6115" y="4386506"/>
            <a:ext cx="716776" cy="716776"/>
          </a:xfrm>
          <a:prstGeom prst="rect">
            <a:avLst/>
          </a:prstGeom>
        </p:spPr>
      </p:pic>
      <p:pic>
        <p:nvPicPr>
          <p:cNvPr id="67" name="Graphic 66" descr="Share with solid fill">
            <a:extLst>
              <a:ext uri="{FF2B5EF4-FFF2-40B4-BE49-F238E27FC236}">
                <a16:creationId xmlns:a16="http://schemas.microsoft.com/office/drawing/2014/main" id="{4A198AEC-2397-413F-89C1-2C383F774D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6733" y="2206035"/>
            <a:ext cx="819407" cy="8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9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665ACD-D21F-46DB-A4C8-E21F2BEB9438}"/>
              </a:ext>
            </a:extLst>
          </p:cNvPr>
          <p:cNvSpPr/>
          <p:nvPr/>
        </p:nvSpPr>
        <p:spPr>
          <a:xfrm rot="15154362">
            <a:off x="6143068" y="-40470"/>
            <a:ext cx="2100448" cy="2181388"/>
          </a:xfrm>
          <a:custGeom>
            <a:avLst/>
            <a:gdLst>
              <a:gd name="connsiteX0" fmla="*/ 2089363 w 2100448"/>
              <a:gd name="connsiteY0" fmla="*/ 351155 h 2181388"/>
              <a:gd name="connsiteX1" fmla="*/ 1769657 w 2100448"/>
              <a:gd name="connsiteY1" fmla="*/ 1051394 h 2181388"/>
              <a:gd name="connsiteX2" fmla="*/ 681202 w 2100448"/>
              <a:gd name="connsiteY2" fmla="*/ 2089370 h 2181388"/>
              <a:gd name="connsiteX3" fmla="*/ 495242 w 2100448"/>
              <a:gd name="connsiteY3" fmla="*/ 2181388 h 2181388"/>
              <a:gd name="connsiteX4" fmla="*/ 95193 w 2100448"/>
              <a:gd name="connsiteY4" fmla="*/ 1759554 h 2181388"/>
              <a:gd name="connsiteX5" fmla="*/ 0 w 2100448"/>
              <a:gd name="connsiteY5" fmla="*/ 1206481 h 2181388"/>
              <a:gd name="connsiteX6" fmla="*/ 139404 w 2100448"/>
              <a:gd name="connsiteY6" fmla="*/ 1138379 h 2181388"/>
              <a:gd name="connsiteX7" fmla="*/ 840308 w 2100448"/>
              <a:gd name="connsiteY7" fmla="*/ 473657 h 2181388"/>
              <a:gd name="connsiteX8" fmla="*/ 1014000 w 2100448"/>
              <a:gd name="connsiteY8" fmla="*/ 116359 h 2181388"/>
              <a:gd name="connsiteX9" fmla="*/ 1049576 w 2100448"/>
              <a:gd name="connsiteY9" fmla="*/ 0 h 2181388"/>
              <a:gd name="connsiteX10" fmla="*/ 1498014 w 2100448"/>
              <a:gd name="connsiteY10" fmla="*/ 305734 h 2181388"/>
              <a:gd name="connsiteX11" fmla="*/ 2100448 w 2100448"/>
              <a:gd name="connsiteY11" fmla="*/ 311721 h 2181388"/>
              <a:gd name="connsiteX12" fmla="*/ 2089363 w 2100448"/>
              <a:gd name="connsiteY12" fmla="*/ 351155 h 218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0448" h="2181388">
                <a:moveTo>
                  <a:pt x="2089363" y="351155"/>
                </a:moveTo>
                <a:cubicBezTo>
                  <a:pt x="2014957" y="592240"/>
                  <a:pt x="1908840" y="827503"/>
                  <a:pt x="1769657" y="1051394"/>
                </a:cubicBezTo>
                <a:cubicBezTo>
                  <a:pt x="1491290" y="1499176"/>
                  <a:pt x="1113597" y="1848477"/>
                  <a:pt x="681202" y="2089370"/>
                </a:cubicBezTo>
                <a:lnTo>
                  <a:pt x="495242" y="2181388"/>
                </a:lnTo>
                <a:lnTo>
                  <a:pt x="95193" y="1759554"/>
                </a:lnTo>
                <a:lnTo>
                  <a:pt x="0" y="1206481"/>
                </a:lnTo>
                <a:lnTo>
                  <a:pt x="139404" y="1138379"/>
                </a:lnTo>
                <a:cubicBezTo>
                  <a:pt x="418403" y="984700"/>
                  <a:pt x="661651" y="761043"/>
                  <a:pt x="840308" y="473657"/>
                </a:cubicBezTo>
                <a:cubicBezTo>
                  <a:pt x="911770" y="358702"/>
                  <a:pt x="969515" y="238992"/>
                  <a:pt x="1014000" y="116359"/>
                </a:cubicBezTo>
                <a:lnTo>
                  <a:pt x="1049576" y="0"/>
                </a:lnTo>
                <a:lnTo>
                  <a:pt x="1498014" y="305734"/>
                </a:lnTo>
                <a:lnTo>
                  <a:pt x="2100448" y="311721"/>
                </a:lnTo>
                <a:lnTo>
                  <a:pt x="2089363" y="35115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D936575-2374-4806-B85F-0CDF9B9894D1}"/>
              </a:ext>
            </a:extLst>
          </p:cNvPr>
          <p:cNvSpPr/>
          <p:nvPr/>
        </p:nvSpPr>
        <p:spPr>
          <a:xfrm rot="15154362">
            <a:off x="4280171" y="-10472"/>
            <a:ext cx="1455844" cy="2567253"/>
          </a:xfrm>
          <a:custGeom>
            <a:avLst/>
            <a:gdLst>
              <a:gd name="connsiteX0" fmla="*/ 1360646 w 1455844"/>
              <a:gd name="connsiteY0" fmla="*/ 2567253 h 2567253"/>
              <a:gd name="connsiteX1" fmla="*/ 761341 w 1455844"/>
              <a:gd name="connsiteY1" fmla="*/ 2561297 h 2567253"/>
              <a:gd name="connsiteX2" fmla="*/ 309714 w 1455844"/>
              <a:gd name="connsiteY2" fmla="*/ 2253389 h 2567253"/>
              <a:gd name="connsiteX3" fmla="*/ 341409 w 1455844"/>
              <a:gd name="connsiteY3" fmla="*/ 2092836 h 2567253"/>
              <a:gd name="connsiteX4" fmla="*/ 84111 w 1455844"/>
              <a:gd name="connsiteY4" fmla="*/ 801502 h 2567253"/>
              <a:gd name="connsiteX5" fmla="*/ 0 w 1455844"/>
              <a:gd name="connsiteY5" fmla="*/ 672568 h 2567253"/>
              <a:gd name="connsiteX6" fmla="*/ 510708 w 1455844"/>
              <a:gd name="connsiteY6" fmla="*/ 485857 h 2567253"/>
              <a:gd name="connsiteX7" fmla="*/ 866330 w 1455844"/>
              <a:gd name="connsiteY7" fmla="*/ 0 h 2567253"/>
              <a:gd name="connsiteX8" fmla="*/ 871506 w 1455844"/>
              <a:gd name="connsiteY8" fmla="*/ 6528 h 2567253"/>
              <a:gd name="connsiteX9" fmla="*/ 1363482 w 1455844"/>
              <a:gd name="connsiteY9" fmla="*/ 2557163 h 2567253"/>
              <a:gd name="connsiteX10" fmla="*/ 1360646 w 1455844"/>
              <a:gd name="connsiteY10" fmla="*/ 2567253 h 256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5844" h="2567253">
                <a:moveTo>
                  <a:pt x="1360646" y="2567253"/>
                </a:moveTo>
                <a:lnTo>
                  <a:pt x="761341" y="2561297"/>
                </a:lnTo>
                <a:lnTo>
                  <a:pt x="309714" y="2253389"/>
                </a:lnTo>
                <a:lnTo>
                  <a:pt x="341409" y="2092836"/>
                </a:lnTo>
                <a:cubicBezTo>
                  <a:pt x="405901" y="1649570"/>
                  <a:pt x="313583" y="1192939"/>
                  <a:pt x="84111" y="801502"/>
                </a:cubicBezTo>
                <a:lnTo>
                  <a:pt x="0" y="672568"/>
                </a:lnTo>
                <a:lnTo>
                  <a:pt x="510708" y="485857"/>
                </a:lnTo>
                <a:lnTo>
                  <a:pt x="866330" y="0"/>
                </a:lnTo>
                <a:lnTo>
                  <a:pt x="871506" y="6528"/>
                </a:lnTo>
                <a:cubicBezTo>
                  <a:pt x="1400799" y="745126"/>
                  <a:pt x="1585873" y="1681673"/>
                  <a:pt x="1363482" y="2557163"/>
                </a:cubicBezTo>
                <a:lnTo>
                  <a:pt x="1360646" y="2567253"/>
                </a:lnTo>
                <a:close/>
              </a:path>
            </a:pathLst>
          </a:custGeom>
          <a:solidFill>
            <a:srgbClr val="4C3A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E82817-FD9B-4EDD-91B7-3FDF02FBC18E}"/>
              </a:ext>
            </a:extLst>
          </p:cNvPr>
          <p:cNvSpPr/>
          <p:nvPr/>
        </p:nvSpPr>
        <p:spPr>
          <a:xfrm rot="15154362">
            <a:off x="7203033" y="2059533"/>
            <a:ext cx="2615283" cy="1254982"/>
          </a:xfrm>
          <a:custGeom>
            <a:avLst/>
            <a:gdLst>
              <a:gd name="connsiteX0" fmla="*/ 2615283 w 2615283"/>
              <a:gd name="connsiteY0" fmla="*/ 1001904 h 1254982"/>
              <a:gd name="connsiteX1" fmla="*/ 2349896 w 2615283"/>
              <a:gd name="connsiteY1" fmla="*/ 1102592 h 1254982"/>
              <a:gd name="connsiteX2" fmla="*/ 141190 w 2615283"/>
              <a:gd name="connsiteY2" fmla="*/ 997118 h 1254982"/>
              <a:gd name="connsiteX3" fmla="*/ 0 w 2615283"/>
              <a:gd name="connsiteY3" fmla="*/ 931963 h 1254982"/>
              <a:gd name="connsiteX4" fmla="*/ 156340 w 2615283"/>
              <a:gd name="connsiteY4" fmla="*/ 378208 h 1254982"/>
              <a:gd name="connsiteX5" fmla="*/ 598876 w 2615283"/>
              <a:gd name="connsiteY5" fmla="*/ 0 h 1254982"/>
              <a:gd name="connsiteX6" fmla="*/ 664500 w 2615283"/>
              <a:gd name="connsiteY6" fmla="*/ 28478 h 1254982"/>
              <a:gd name="connsiteX7" fmla="*/ 2000260 w 2615283"/>
              <a:gd name="connsiteY7" fmla="*/ 65629 h 1254982"/>
              <a:gd name="connsiteX8" fmla="*/ 2119991 w 2615283"/>
              <a:gd name="connsiteY8" fmla="*/ 20950 h 1254982"/>
              <a:gd name="connsiteX9" fmla="*/ 2216445 w 2615283"/>
              <a:gd name="connsiteY9" fmla="*/ 581349 h 1254982"/>
              <a:gd name="connsiteX10" fmla="*/ 2615283 w 2615283"/>
              <a:gd name="connsiteY10" fmla="*/ 1001904 h 12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5283" h="1254982">
                <a:moveTo>
                  <a:pt x="2615283" y="1001904"/>
                </a:moveTo>
                <a:lnTo>
                  <a:pt x="2349896" y="1102592"/>
                </a:lnTo>
                <a:cubicBezTo>
                  <a:pt x="1646373" y="1331457"/>
                  <a:pt x="859935" y="1307469"/>
                  <a:pt x="141190" y="997118"/>
                </a:cubicBezTo>
                <a:lnTo>
                  <a:pt x="0" y="931963"/>
                </a:lnTo>
                <a:lnTo>
                  <a:pt x="156340" y="378208"/>
                </a:lnTo>
                <a:lnTo>
                  <a:pt x="598876" y="0"/>
                </a:lnTo>
                <a:lnTo>
                  <a:pt x="664500" y="28478"/>
                </a:lnTo>
                <a:cubicBezTo>
                  <a:pt x="1104447" y="194338"/>
                  <a:pt x="1576082" y="201008"/>
                  <a:pt x="2000260" y="65629"/>
                </a:cubicBezTo>
                <a:lnTo>
                  <a:pt x="2119991" y="20950"/>
                </a:lnTo>
                <a:lnTo>
                  <a:pt x="2216445" y="581349"/>
                </a:lnTo>
                <a:lnTo>
                  <a:pt x="2615283" y="1001904"/>
                </a:lnTo>
                <a:close/>
              </a:path>
            </a:pathLst>
          </a:cu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FCF2E08-87F7-4070-9093-4E6291C1E4A5}"/>
              </a:ext>
            </a:extLst>
          </p:cNvPr>
          <p:cNvSpPr/>
          <p:nvPr/>
        </p:nvSpPr>
        <p:spPr>
          <a:xfrm rot="15154362">
            <a:off x="2576846" y="1885072"/>
            <a:ext cx="2399183" cy="1903611"/>
          </a:xfrm>
          <a:custGeom>
            <a:avLst/>
            <a:gdLst>
              <a:gd name="connsiteX0" fmla="*/ 2399183 w 2399183"/>
              <a:gd name="connsiteY0" fmla="*/ 1233566 h 1903611"/>
              <a:gd name="connsiteX1" fmla="*/ 2045135 w 2399183"/>
              <a:gd name="connsiteY1" fmla="*/ 1717272 h 1903611"/>
              <a:gd name="connsiteX2" fmla="*/ 1535443 w 2399183"/>
              <a:gd name="connsiteY2" fmla="*/ 1903611 h 1903611"/>
              <a:gd name="connsiteX3" fmla="*/ 1449028 w 2399183"/>
              <a:gd name="connsiteY3" fmla="*/ 1795409 h 1903611"/>
              <a:gd name="connsiteX4" fmla="*/ 984355 w 2399183"/>
              <a:gd name="connsiteY4" fmla="*/ 1402748 h 1903611"/>
              <a:gd name="connsiteX5" fmla="*/ 39986 w 2399183"/>
              <a:gd name="connsiteY5" fmla="*/ 1094316 h 1903611"/>
              <a:gd name="connsiteX6" fmla="*/ 0 w 2399183"/>
              <a:gd name="connsiteY6" fmla="*/ 1093344 h 1903611"/>
              <a:gd name="connsiteX7" fmla="*/ 172949 w 2399183"/>
              <a:gd name="connsiteY7" fmla="*/ 522595 h 1903611"/>
              <a:gd name="connsiteX8" fmla="*/ 14592 w 2399183"/>
              <a:gd name="connsiteY8" fmla="*/ 0 h 1903611"/>
              <a:gd name="connsiteX9" fmla="*/ 105009 w 2399183"/>
              <a:gd name="connsiteY9" fmla="*/ 1750 h 1903611"/>
              <a:gd name="connsiteX10" fmla="*/ 1562092 w 2399183"/>
              <a:gd name="connsiteY10" fmla="*/ 473398 h 1903611"/>
              <a:gd name="connsiteX11" fmla="*/ 2277151 w 2399183"/>
              <a:gd name="connsiteY11" fmla="*/ 1079642 h 1903611"/>
              <a:gd name="connsiteX12" fmla="*/ 2399183 w 2399183"/>
              <a:gd name="connsiteY12" fmla="*/ 1233566 h 190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99183" h="1903611">
                <a:moveTo>
                  <a:pt x="2399183" y="1233566"/>
                </a:moveTo>
                <a:lnTo>
                  <a:pt x="2045135" y="1717272"/>
                </a:lnTo>
                <a:lnTo>
                  <a:pt x="1535443" y="1903611"/>
                </a:lnTo>
                <a:lnTo>
                  <a:pt x="1449028" y="1795409"/>
                </a:lnTo>
                <a:cubicBezTo>
                  <a:pt x="1317782" y="1646364"/>
                  <a:pt x="1162375" y="1513416"/>
                  <a:pt x="984355" y="1402748"/>
                </a:cubicBezTo>
                <a:cubicBezTo>
                  <a:pt x="687655" y="1218302"/>
                  <a:pt x="363250" y="1117573"/>
                  <a:pt x="39986" y="1094316"/>
                </a:cubicBezTo>
                <a:lnTo>
                  <a:pt x="0" y="1093344"/>
                </a:lnTo>
                <a:lnTo>
                  <a:pt x="172949" y="522595"/>
                </a:lnTo>
                <a:lnTo>
                  <a:pt x="14592" y="0"/>
                </a:lnTo>
                <a:lnTo>
                  <a:pt x="105009" y="1750"/>
                </a:lnTo>
                <a:cubicBezTo>
                  <a:pt x="604427" y="35335"/>
                  <a:pt x="1104996" y="189241"/>
                  <a:pt x="1562092" y="473398"/>
                </a:cubicBezTo>
                <a:cubicBezTo>
                  <a:pt x="1836349" y="643893"/>
                  <a:pt x="2075484" y="849172"/>
                  <a:pt x="2277151" y="1079642"/>
                </a:cubicBezTo>
                <a:lnTo>
                  <a:pt x="2399183" y="1233566"/>
                </a:lnTo>
                <a:close/>
              </a:path>
            </a:pathLst>
          </a:custGeom>
          <a:solidFill>
            <a:srgbClr val="806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42B820-763E-4653-8142-BE4C530B3C6B}"/>
              </a:ext>
            </a:extLst>
          </p:cNvPr>
          <p:cNvSpPr/>
          <p:nvPr/>
        </p:nvSpPr>
        <p:spPr>
          <a:xfrm rot="15154362">
            <a:off x="7179924" y="3605072"/>
            <a:ext cx="2127209" cy="2252427"/>
          </a:xfrm>
          <a:custGeom>
            <a:avLst/>
            <a:gdLst>
              <a:gd name="connsiteX0" fmla="*/ 2127209 w 2127209"/>
              <a:gd name="connsiteY0" fmla="*/ 1323305 h 2252427"/>
              <a:gd name="connsiteX1" fmla="*/ 1698196 w 2127209"/>
              <a:gd name="connsiteY1" fmla="*/ 1689955 h 2252427"/>
              <a:gd name="connsiteX2" fmla="*/ 1539395 w 2127209"/>
              <a:gd name="connsiteY2" fmla="*/ 2252427 h 2252427"/>
              <a:gd name="connsiteX3" fmla="*/ 1484038 w 2127209"/>
              <a:gd name="connsiteY3" fmla="*/ 2223478 h 2252427"/>
              <a:gd name="connsiteX4" fmla="*/ 1345650 w 2127209"/>
              <a:gd name="connsiteY4" fmla="*/ 2142128 h 2252427"/>
              <a:gd name="connsiteX5" fmla="*/ 29286 w 2127209"/>
              <a:gd name="connsiteY5" fmla="*/ 502383 h 2252427"/>
              <a:gd name="connsiteX6" fmla="*/ 0 w 2127209"/>
              <a:gd name="connsiteY6" fmla="*/ 403215 h 2252427"/>
              <a:gd name="connsiteX7" fmla="*/ 463979 w 2127209"/>
              <a:gd name="connsiteY7" fmla="*/ 41261 h 2252427"/>
              <a:gd name="connsiteX8" fmla="*/ 1020207 w 2127209"/>
              <a:gd name="connsiteY8" fmla="*/ 0 h 2252427"/>
              <a:gd name="connsiteX9" fmla="*/ 1066248 w 2127209"/>
              <a:gd name="connsiteY9" fmla="*/ 152746 h 2252427"/>
              <a:gd name="connsiteX10" fmla="*/ 1923387 w 2127209"/>
              <a:gd name="connsiteY10" fmla="*/ 1212779 h 2252427"/>
              <a:gd name="connsiteX11" fmla="*/ 2104500 w 2127209"/>
              <a:gd name="connsiteY11" fmla="*/ 1313451 h 2252427"/>
              <a:gd name="connsiteX12" fmla="*/ 2127209 w 2127209"/>
              <a:gd name="connsiteY12" fmla="*/ 1323305 h 225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7209" h="2252427">
                <a:moveTo>
                  <a:pt x="2127209" y="1323305"/>
                </a:moveTo>
                <a:lnTo>
                  <a:pt x="1698196" y="1689955"/>
                </a:lnTo>
                <a:lnTo>
                  <a:pt x="1539395" y="2252427"/>
                </a:lnTo>
                <a:lnTo>
                  <a:pt x="1484038" y="2223478"/>
                </a:lnTo>
                <a:cubicBezTo>
                  <a:pt x="1437504" y="2197657"/>
                  <a:pt x="1391359" y="2170544"/>
                  <a:pt x="1345650" y="2142128"/>
                </a:cubicBezTo>
                <a:cubicBezTo>
                  <a:pt x="705716" y="1744308"/>
                  <a:pt x="257008" y="1157105"/>
                  <a:pt x="29286" y="502383"/>
                </a:cubicBezTo>
                <a:lnTo>
                  <a:pt x="0" y="403215"/>
                </a:lnTo>
                <a:lnTo>
                  <a:pt x="463979" y="41261"/>
                </a:lnTo>
                <a:lnTo>
                  <a:pt x="1020207" y="0"/>
                </a:lnTo>
                <a:lnTo>
                  <a:pt x="1066248" y="152746"/>
                </a:lnTo>
                <a:cubicBezTo>
                  <a:pt x="1215742" y="575025"/>
                  <a:pt x="1508006" y="954555"/>
                  <a:pt x="1923387" y="1212779"/>
                </a:cubicBezTo>
                <a:cubicBezTo>
                  <a:pt x="1982727" y="1249669"/>
                  <a:pt x="2043175" y="1283209"/>
                  <a:pt x="2104500" y="1313451"/>
                </a:cubicBezTo>
                <a:lnTo>
                  <a:pt x="2127209" y="1323305"/>
                </a:lnTo>
                <a:close/>
              </a:path>
            </a:pathLst>
          </a:cu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A8FE34-75D0-4FD5-90DE-2FABF2CF3A71}"/>
              </a:ext>
            </a:extLst>
          </p:cNvPr>
          <p:cNvSpPr/>
          <p:nvPr/>
        </p:nvSpPr>
        <p:spPr>
          <a:xfrm rot="15154362">
            <a:off x="3158162" y="4258120"/>
            <a:ext cx="2542825" cy="1775071"/>
          </a:xfrm>
          <a:custGeom>
            <a:avLst/>
            <a:gdLst>
              <a:gd name="connsiteX0" fmla="*/ 2370610 w 2542825"/>
              <a:gd name="connsiteY0" fmla="*/ 1094964 h 1775071"/>
              <a:gd name="connsiteX1" fmla="*/ 2316626 w 2542825"/>
              <a:gd name="connsiteY1" fmla="*/ 1093651 h 1775071"/>
              <a:gd name="connsiteX2" fmla="*/ 943866 w 2542825"/>
              <a:gd name="connsiteY2" fmla="*/ 1689364 h 1775071"/>
              <a:gd name="connsiteX3" fmla="*/ 869829 w 2542825"/>
              <a:gd name="connsiteY3" fmla="*/ 1775071 h 1775071"/>
              <a:gd name="connsiteX4" fmla="*/ 541779 w 2542825"/>
              <a:gd name="connsiteY4" fmla="*/ 1315526 h 1775071"/>
              <a:gd name="connsiteX5" fmla="*/ 0 w 2542825"/>
              <a:gd name="connsiteY5" fmla="*/ 1110126 h 1775071"/>
              <a:gd name="connsiteX6" fmla="*/ 149832 w 2542825"/>
              <a:gd name="connsiteY6" fmla="*/ 936068 h 1775071"/>
              <a:gd name="connsiteX7" fmla="*/ 2276087 w 2542825"/>
              <a:gd name="connsiteY7" fmla="*/ 0 h 1775071"/>
              <a:gd name="connsiteX8" fmla="*/ 2383876 w 2542825"/>
              <a:gd name="connsiteY8" fmla="*/ 2087 h 1775071"/>
              <a:gd name="connsiteX9" fmla="*/ 2542825 w 2542825"/>
              <a:gd name="connsiteY9" fmla="*/ 526636 h 1775071"/>
              <a:gd name="connsiteX10" fmla="*/ 2370610 w 2542825"/>
              <a:gd name="connsiteY10" fmla="*/ 1094964 h 177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2825" h="1775071">
                <a:moveTo>
                  <a:pt x="2370610" y="1094964"/>
                </a:moveTo>
                <a:lnTo>
                  <a:pt x="2316626" y="1093651"/>
                </a:lnTo>
                <a:cubicBezTo>
                  <a:pt x="1801977" y="1105621"/>
                  <a:pt x="1305010" y="1312720"/>
                  <a:pt x="943866" y="1689364"/>
                </a:cubicBezTo>
                <a:lnTo>
                  <a:pt x="869829" y="1775071"/>
                </a:lnTo>
                <a:lnTo>
                  <a:pt x="541779" y="1315526"/>
                </a:lnTo>
                <a:lnTo>
                  <a:pt x="0" y="1110126"/>
                </a:lnTo>
                <a:lnTo>
                  <a:pt x="149832" y="936068"/>
                </a:lnTo>
                <a:cubicBezTo>
                  <a:pt x="710932" y="348214"/>
                  <a:pt x="1480612" y="22636"/>
                  <a:pt x="2276087" y="0"/>
                </a:cubicBezTo>
                <a:lnTo>
                  <a:pt x="2383876" y="2087"/>
                </a:lnTo>
                <a:lnTo>
                  <a:pt x="2542825" y="526636"/>
                </a:lnTo>
                <a:lnTo>
                  <a:pt x="2370610" y="1094964"/>
                </a:lnTo>
                <a:close/>
              </a:path>
            </a:pathLst>
          </a:custGeom>
          <a:solidFill>
            <a:srgbClr val="B386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3E26-855B-4772-9485-81B6B46E987C}"/>
              </a:ext>
            </a:extLst>
          </p:cNvPr>
          <p:cNvSpPr/>
          <p:nvPr/>
        </p:nvSpPr>
        <p:spPr>
          <a:xfrm rot="15154362">
            <a:off x="5594258" y="4493958"/>
            <a:ext cx="1488127" cy="2640019"/>
          </a:xfrm>
          <a:custGeom>
            <a:avLst/>
            <a:gdLst>
              <a:gd name="connsiteX0" fmla="*/ 1141009 w 1488127"/>
              <a:gd name="connsiteY0" fmla="*/ 2241135 h 2640019"/>
              <a:gd name="connsiteX1" fmla="*/ 570692 w 1488127"/>
              <a:gd name="connsiteY1" fmla="*/ 2283441 h 2640019"/>
              <a:gd name="connsiteX2" fmla="*/ 113605 w 1488127"/>
              <a:gd name="connsiteY2" fmla="*/ 2640019 h 2640019"/>
              <a:gd name="connsiteX3" fmla="*/ 88148 w 1488127"/>
              <a:gd name="connsiteY3" fmla="*/ 2553817 h 2640019"/>
              <a:gd name="connsiteX4" fmla="*/ 452917 w 1488127"/>
              <a:gd name="connsiteY4" fmla="*/ 236999 h 2640019"/>
              <a:gd name="connsiteX5" fmla="*/ 617747 w 1488127"/>
              <a:gd name="connsiteY5" fmla="*/ 0 h 2640019"/>
              <a:gd name="connsiteX6" fmla="*/ 1162464 w 1488127"/>
              <a:gd name="connsiteY6" fmla="*/ 206514 h 2640019"/>
              <a:gd name="connsiteX7" fmla="*/ 1488127 w 1488127"/>
              <a:gd name="connsiteY7" fmla="*/ 662716 h 2640019"/>
              <a:gd name="connsiteX8" fmla="*/ 1382266 w 1488127"/>
              <a:gd name="connsiteY8" fmla="*/ 814737 h 2640019"/>
              <a:gd name="connsiteX9" fmla="*/ 1116375 w 1488127"/>
              <a:gd name="connsiteY9" fmla="*/ 2117966 h 2640019"/>
              <a:gd name="connsiteX10" fmla="*/ 1141009 w 1488127"/>
              <a:gd name="connsiteY10" fmla="*/ 2241135 h 264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8127" h="2640019">
                <a:moveTo>
                  <a:pt x="1141009" y="2241135"/>
                </a:moveTo>
                <a:lnTo>
                  <a:pt x="570692" y="2283441"/>
                </a:lnTo>
                <a:lnTo>
                  <a:pt x="113605" y="2640019"/>
                </a:lnTo>
                <a:lnTo>
                  <a:pt x="88148" y="2553817"/>
                </a:lnTo>
                <a:cubicBezTo>
                  <a:pt x="-99254" y="1786359"/>
                  <a:pt x="7529" y="953451"/>
                  <a:pt x="452917" y="236999"/>
                </a:cubicBezTo>
                <a:lnTo>
                  <a:pt x="617747" y="0"/>
                </a:lnTo>
                <a:lnTo>
                  <a:pt x="1162464" y="206514"/>
                </a:lnTo>
                <a:lnTo>
                  <a:pt x="1488127" y="662716"/>
                </a:lnTo>
                <a:lnTo>
                  <a:pt x="1382266" y="814737"/>
                </a:lnTo>
                <a:cubicBezTo>
                  <a:pt x="1132148" y="1217078"/>
                  <a:pt x="1050069" y="1677673"/>
                  <a:pt x="1116375" y="2117966"/>
                </a:cubicBezTo>
                <a:lnTo>
                  <a:pt x="1141009" y="224113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15E79-8FB7-4791-915D-D3355A46384F}"/>
              </a:ext>
            </a:extLst>
          </p:cNvPr>
          <p:cNvSpPr txBox="1"/>
          <p:nvPr/>
        </p:nvSpPr>
        <p:spPr>
          <a:xfrm>
            <a:off x="7021414" y="1138772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Plan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697B45-4BCA-443B-BED0-B73F5AEDBC8F}"/>
              </a:ext>
            </a:extLst>
          </p:cNvPr>
          <p:cNvSpPr txBox="1"/>
          <p:nvPr/>
        </p:nvSpPr>
        <p:spPr>
          <a:xfrm>
            <a:off x="8150764" y="2873170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Collect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734E48-D1BF-4635-8942-D4BD563DA64C}"/>
              </a:ext>
            </a:extLst>
          </p:cNvPr>
          <p:cNvSpPr txBox="1"/>
          <p:nvPr/>
        </p:nvSpPr>
        <p:spPr>
          <a:xfrm>
            <a:off x="7500476" y="4872136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Process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8CE1AE-68CF-4890-9548-07556A7C252F}"/>
              </a:ext>
            </a:extLst>
          </p:cNvPr>
          <p:cNvSpPr txBox="1"/>
          <p:nvPr/>
        </p:nvSpPr>
        <p:spPr>
          <a:xfrm>
            <a:off x="5628369" y="5972067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rgbClr val="304256"/>
                </a:solidFill>
              </a:rPr>
              <a:t>Analyse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7D73BC-3C36-494F-989D-D5F1859EF709}"/>
              </a:ext>
            </a:extLst>
          </p:cNvPr>
          <p:cNvSpPr txBox="1"/>
          <p:nvPr/>
        </p:nvSpPr>
        <p:spPr>
          <a:xfrm>
            <a:off x="3787569" y="5060896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Preserve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649D71-3A7F-4391-93A9-F43B269B944B}"/>
              </a:ext>
            </a:extLst>
          </p:cNvPr>
          <p:cNvSpPr txBox="1"/>
          <p:nvPr/>
        </p:nvSpPr>
        <p:spPr>
          <a:xfrm>
            <a:off x="3225222" y="2910432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Share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B10A0D-E596-468D-A678-8ABEFA8E95F4}"/>
              </a:ext>
            </a:extLst>
          </p:cNvPr>
          <p:cNvSpPr txBox="1"/>
          <p:nvPr/>
        </p:nvSpPr>
        <p:spPr>
          <a:xfrm>
            <a:off x="4502938" y="1088184"/>
            <a:ext cx="170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Reuse</a:t>
            </a:r>
          </a:p>
        </p:txBody>
      </p:sp>
      <p:pic>
        <p:nvPicPr>
          <p:cNvPr id="6" name="Graphic 5" descr="List outline">
            <a:extLst>
              <a:ext uri="{FF2B5EF4-FFF2-40B4-BE49-F238E27FC236}">
                <a16:creationId xmlns:a16="http://schemas.microsoft.com/office/drawing/2014/main" id="{FDEB8F21-7F30-40BA-AB0E-39077894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3517" y="594354"/>
            <a:ext cx="611836" cy="611836"/>
          </a:xfrm>
          <a:prstGeom prst="rect">
            <a:avLst/>
          </a:prstGeom>
        </p:spPr>
      </p:pic>
      <p:pic>
        <p:nvPicPr>
          <p:cNvPr id="8" name="Graphic 7" descr="Beaker outline">
            <a:extLst>
              <a:ext uri="{FF2B5EF4-FFF2-40B4-BE49-F238E27FC236}">
                <a16:creationId xmlns:a16="http://schemas.microsoft.com/office/drawing/2014/main" id="{FC618DA9-8CCA-4543-B340-C7AC49AB4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9907" y="2123607"/>
            <a:ext cx="812008" cy="81200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23047343-E4E0-4266-BB74-999990B3F1E0}"/>
              </a:ext>
            </a:extLst>
          </p:cNvPr>
          <p:cNvGrpSpPr/>
          <p:nvPr/>
        </p:nvGrpSpPr>
        <p:grpSpPr>
          <a:xfrm>
            <a:off x="7912830" y="4266467"/>
            <a:ext cx="733081" cy="742650"/>
            <a:chOff x="7912830" y="4162374"/>
            <a:chExt cx="914400" cy="914400"/>
          </a:xfrm>
          <a:solidFill>
            <a:srgbClr val="304256"/>
          </a:solidFill>
        </p:grpSpPr>
        <p:pic>
          <p:nvPicPr>
            <p:cNvPr id="54" name="Graphic 53" descr="Monitor outline">
              <a:extLst>
                <a:ext uri="{FF2B5EF4-FFF2-40B4-BE49-F238E27FC236}">
                  <a16:creationId xmlns:a16="http://schemas.microsoft.com/office/drawing/2014/main" id="{411DE244-3F33-4DA9-8B25-CA53647BE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12830" y="4162374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Ethernet outline">
              <a:extLst>
                <a:ext uri="{FF2B5EF4-FFF2-40B4-BE49-F238E27FC236}">
                  <a16:creationId xmlns:a16="http://schemas.microsoft.com/office/drawing/2014/main" id="{F77A164A-97C3-4A25-81F5-4BBBAF583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20801" y="4318311"/>
              <a:ext cx="506697" cy="506697"/>
            </a:xfrm>
            <a:prstGeom prst="rect">
              <a:avLst/>
            </a:prstGeom>
          </p:spPr>
        </p:pic>
      </p:grpSp>
      <p:grpSp>
        <p:nvGrpSpPr>
          <p:cNvPr id="60" name="Group 156">
            <a:extLst>
              <a:ext uri="{FF2B5EF4-FFF2-40B4-BE49-F238E27FC236}">
                <a16:creationId xmlns:a16="http://schemas.microsoft.com/office/drawing/2014/main" id="{DBD77E69-7CA6-49B2-80DD-D691D17CF2A4}"/>
              </a:ext>
            </a:extLst>
          </p:cNvPr>
          <p:cNvGrpSpPr/>
          <p:nvPr/>
        </p:nvGrpSpPr>
        <p:grpSpPr>
          <a:xfrm>
            <a:off x="5903434" y="5500993"/>
            <a:ext cx="618067" cy="471074"/>
            <a:chOff x="5857971" y="3824529"/>
            <a:chExt cx="1442887" cy="1263650"/>
          </a:xfrm>
          <a:noFill/>
        </p:grpSpPr>
        <p:sp>
          <p:nvSpPr>
            <p:cNvPr id="61" name="Rectangle 151">
              <a:extLst>
                <a:ext uri="{FF2B5EF4-FFF2-40B4-BE49-F238E27FC236}">
                  <a16:creationId xmlns:a16="http://schemas.microsoft.com/office/drawing/2014/main" id="{DDFC7465-3C3C-426E-9E78-340A59DC41A4}"/>
                </a:ext>
              </a:extLst>
            </p:cNvPr>
            <p:cNvSpPr/>
            <p:nvPr/>
          </p:nvSpPr>
          <p:spPr>
            <a:xfrm>
              <a:off x="5857971" y="4256753"/>
              <a:ext cx="403385" cy="831426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53">
              <a:extLst>
                <a:ext uri="{FF2B5EF4-FFF2-40B4-BE49-F238E27FC236}">
                  <a16:creationId xmlns:a16="http://schemas.microsoft.com/office/drawing/2014/main" id="{E35338A4-1E3B-4347-B172-A6ADB0502B6D}"/>
                </a:ext>
              </a:extLst>
            </p:cNvPr>
            <p:cNvSpPr/>
            <p:nvPr/>
          </p:nvSpPr>
          <p:spPr>
            <a:xfrm>
              <a:off x="6386578" y="4040852"/>
              <a:ext cx="403389" cy="1047327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155">
              <a:extLst>
                <a:ext uri="{FF2B5EF4-FFF2-40B4-BE49-F238E27FC236}">
                  <a16:creationId xmlns:a16="http://schemas.microsoft.com/office/drawing/2014/main" id="{2318F83F-EDBB-45B2-B573-2D908FFACCAA}"/>
                </a:ext>
              </a:extLst>
            </p:cNvPr>
            <p:cNvSpPr/>
            <p:nvPr/>
          </p:nvSpPr>
          <p:spPr>
            <a:xfrm>
              <a:off x="6897473" y="3824529"/>
              <a:ext cx="403385" cy="1263650"/>
            </a:xfrm>
            <a:prstGeom prst="rect">
              <a:avLst/>
            </a:prstGeom>
            <a:grpFill/>
            <a:ln w="19050" cap="flat" cmpd="sng" algn="ctr">
              <a:solidFill>
                <a:srgbClr val="30425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5" name="Graphic 64" descr="Database with solid fill">
            <a:extLst>
              <a:ext uri="{FF2B5EF4-FFF2-40B4-BE49-F238E27FC236}">
                <a16:creationId xmlns:a16="http://schemas.microsoft.com/office/drawing/2014/main" id="{925E32E0-9EDE-45C4-B053-3EEE48DEE5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6115" y="4386506"/>
            <a:ext cx="716776" cy="716776"/>
          </a:xfrm>
          <a:prstGeom prst="rect">
            <a:avLst/>
          </a:prstGeom>
        </p:spPr>
      </p:pic>
      <p:pic>
        <p:nvPicPr>
          <p:cNvPr id="67" name="Graphic 66" descr="Share with solid fill">
            <a:extLst>
              <a:ext uri="{FF2B5EF4-FFF2-40B4-BE49-F238E27FC236}">
                <a16:creationId xmlns:a16="http://schemas.microsoft.com/office/drawing/2014/main" id="{4A198AEC-2397-413F-89C1-2C383F774D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6733" y="2206035"/>
            <a:ext cx="819407" cy="819407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C4E5DC5D-702A-46A8-ADCA-22A7C9B974EB}"/>
              </a:ext>
            </a:extLst>
          </p:cNvPr>
          <p:cNvGrpSpPr/>
          <p:nvPr/>
        </p:nvGrpSpPr>
        <p:grpSpPr>
          <a:xfrm>
            <a:off x="4924454" y="607016"/>
            <a:ext cx="784768" cy="665278"/>
            <a:chOff x="5331217" y="2971800"/>
            <a:chExt cx="1128585" cy="1109229"/>
          </a:xfrm>
        </p:grpSpPr>
        <p:pic>
          <p:nvPicPr>
            <p:cNvPr id="69" name="Graphic 68" descr="Arrow: Counter-clockwise curve with solid fill">
              <a:extLst>
                <a:ext uri="{FF2B5EF4-FFF2-40B4-BE49-F238E27FC236}">
                  <a16:creationId xmlns:a16="http://schemas.microsoft.com/office/drawing/2014/main" id="{4EB0898E-8563-49AC-A002-09AF66D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094517">
              <a:off x="5545403" y="2971800"/>
              <a:ext cx="914399" cy="914401"/>
            </a:xfrm>
            <a:prstGeom prst="rect">
              <a:avLst/>
            </a:prstGeom>
          </p:spPr>
        </p:pic>
        <p:pic>
          <p:nvPicPr>
            <p:cNvPr id="70" name="Graphic 69" descr="Arrow: Counter-clockwise curve with solid fill">
              <a:extLst>
                <a:ext uri="{FF2B5EF4-FFF2-40B4-BE49-F238E27FC236}">
                  <a16:creationId xmlns:a16="http://schemas.microsoft.com/office/drawing/2014/main" id="{AF6F9157-8386-4093-9391-7FE38A860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9294517">
              <a:off x="5331217" y="316662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24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5AE2198E-73FA-4054-9715-F0B3407DC722}"/>
              </a:ext>
            </a:extLst>
          </p:cNvPr>
          <p:cNvGrpSpPr/>
          <p:nvPr/>
        </p:nvGrpSpPr>
        <p:grpSpPr>
          <a:xfrm>
            <a:off x="2824632" y="32888"/>
            <a:ext cx="7035662" cy="6558031"/>
            <a:chOff x="2824632" y="32888"/>
            <a:chExt cx="7035662" cy="6558031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B665ACD-D21F-46DB-A4C8-E21F2BEB9438}"/>
                </a:ext>
              </a:extLst>
            </p:cNvPr>
            <p:cNvSpPr/>
            <p:nvPr/>
          </p:nvSpPr>
          <p:spPr>
            <a:xfrm rot="15154362">
              <a:off x="6143068" y="-7582"/>
              <a:ext cx="2100448" cy="2181388"/>
            </a:xfrm>
            <a:custGeom>
              <a:avLst/>
              <a:gdLst>
                <a:gd name="connsiteX0" fmla="*/ 2089363 w 2100448"/>
                <a:gd name="connsiteY0" fmla="*/ 351155 h 2181388"/>
                <a:gd name="connsiteX1" fmla="*/ 1769657 w 2100448"/>
                <a:gd name="connsiteY1" fmla="*/ 1051394 h 2181388"/>
                <a:gd name="connsiteX2" fmla="*/ 681202 w 2100448"/>
                <a:gd name="connsiteY2" fmla="*/ 2089370 h 2181388"/>
                <a:gd name="connsiteX3" fmla="*/ 495242 w 2100448"/>
                <a:gd name="connsiteY3" fmla="*/ 2181388 h 2181388"/>
                <a:gd name="connsiteX4" fmla="*/ 95193 w 2100448"/>
                <a:gd name="connsiteY4" fmla="*/ 1759554 h 2181388"/>
                <a:gd name="connsiteX5" fmla="*/ 0 w 2100448"/>
                <a:gd name="connsiteY5" fmla="*/ 1206481 h 2181388"/>
                <a:gd name="connsiteX6" fmla="*/ 139404 w 2100448"/>
                <a:gd name="connsiteY6" fmla="*/ 1138379 h 2181388"/>
                <a:gd name="connsiteX7" fmla="*/ 840308 w 2100448"/>
                <a:gd name="connsiteY7" fmla="*/ 473657 h 2181388"/>
                <a:gd name="connsiteX8" fmla="*/ 1014000 w 2100448"/>
                <a:gd name="connsiteY8" fmla="*/ 116359 h 2181388"/>
                <a:gd name="connsiteX9" fmla="*/ 1049576 w 2100448"/>
                <a:gd name="connsiteY9" fmla="*/ 0 h 2181388"/>
                <a:gd name="connsiteX10" fmla="*/ 1498014 w 2100448"/>
                <a:gd name="connsiteY10" fmla="*/ 305734 h 2181388"/>
                <a:gd name="connsiteX11" fmla="*/ 2100448 w 2100448"/>
                <a:gd name="connsiteY11" fmla="*/ 311721 h 2181388"/>
                <a:gd name="connsiteX12" fmla="*/ 2089363 w 2100448"/>
                <a:gd name="connsiteY12" fmla="*/ 351155 h 218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0448" h="2181388">
                  <a:moveTo>
                    <a:pt x="2089363" y="351155"/>
                  </a:moveTo>
                  <a:cubicBezTo>
                    <a:pt x="2014957" y="592240"/>
                    <a:pt x="1908840" y="827503"/>
                    <a:pt x="1769657" y="1051394"/>
                  </a:cubicBezTo>
                  <a:cubicBezTo>
                    <a:pt x="1491290" y="1499176"/>
                    <a:pt x="1113597" y="1848477"/>
                    <a:pt x="681202" y="2089370"/>
                  </a:cubicBezTo>
                  <a:lnTo>
                    <a:pt x="495242" y="2181388"/>
                  </a:lnTo>
                  <a:lnTo>
                    <a:pt x="95193" y="1759554"/>
                  </a:lnTo>
                  <a:lnTo>
                    <a:pt x="0" y="1206481"/>
                  </a:lnTo>
                  <a:lnTo>
                    <a:pt x="139404" y="1138379"/>
                  </a:lnTo>
                  <a:cubicBezTo>
                    <a:pt x="418403" y="984700"/>
                    <a:pt x="661651" y="761043"/>
                    <a:pt x="840308" y="473657"/>
                  </a:cubicBezTo>
                  <a:cubicBezTo>
                    <a:pt x="911770" y="358702"/>
                    <a:pt x="969515" y="238992"/>
                    <a:pt x="1014000" y="116359"/>
                  </a:cubicBezTo>
                  <a:lnTo>
                    <a:pt x="1049576" y="0"/>
                  </a:lnTo>
                  <a:lnTo>
                    <a:pt x="1498014" y="305734"/>
                  </a:lnTo>
                  <a:lnTo>
                    <a:pt x="2100448" y="311721"/>
                  </a:lnTo>
                  <a:lnTo>
                    <a:pt x="2089363" y="35115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D936575-2374-4806-B85F-0CDF9B9894D1}"/>
                </a:ext>
              </a:extLst>
            </p:cNvPr>
            <p:cNvSpPr/>
            <p:nvPr/>
          </p:nvSpPr>
          <p:spPr>
            <a:xfrm rot="15154362">
              <a:off x="4280171" y="22416"/>
              <a:ext cx="1455844" cy="2567253"/>
            </a:xfrm>
            <a:custGeom>
              <a:avLst/>
              <a:gdLst>
                <a:gd name="connsiteX0" fmla="*/ 1360646 w 1455844"/>
                <a:gd name="connsiteY0" fmla="*/ 2567253 h 2567253"/>
                <a:gd name="connsiteX1" fmla="*/ 761341 w 1455844"/>
                <a:gd name="connsiteY1" fmla="*/ 2561297 h 2567253"/>
                <a:gd name="connsiteX2" fmla="*/ 309714 w 1455844"/>
                <a:gd name="connsiteY2" fmla="*/ 2253389 h 2567253"/>
                <a:gd name="connsiteX3" fmla="*/ 341409 w 1455844"/>
                <a:gd name="connsiteY3" fmla="*/ 2092836 h 2567253"/>
                <a:gd name="connsiteX4" fmla="*/ 84111 w 1455844"/>
                <a:gd name="connsiteY4" fmla="*/ 801502 h 2567253"/>
                <a:gd name="connsiteX5" fmla="*/ 0 w 1455844"/>
                <a:gd name="connsiteY5" fmla="*/ 672568 h 2567253"/>
                <a:gd name="connsiteX6" fmla="*/ 510708 w 1455844"/>
                <a:gd name="connsiteY6" fmla="*/ 485857 h 2567253"/>
                <a:gd name="connsiteX7" fmla="*/ 866330 w 1455844"/>
                <a:gd name="connsiteY7" fmla="*/ 0 h 2567253"/>
                <a:gd name="connsiteX8" fmla="*/ 871506 w 1455844"/>
                <a:gd name="connsiteY8" fmla="*/ 6528 h 2567253"/>
                <a:gd name="connsiteX9" fmla="*/ 1363482 w 1455844"/>
                <a:gd name="connsiteY9" fmla="*/ 2557163 h 2567253"/>
                <a:gd name="connsiteX10" fmla="*/ 1360646 w 1455844"/>
                <a:gd name="connsiteY10" fmla="*/ 2567253 h 256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5844" h="2567253">
                  <a:moveTo>
                    <a:pt x="1360646" y="2567253"/>
                  </a:moveTo>
                  <a:lnTo>
                    <a:pt x="761341" y="2561297"/>
                  </a:lnTo>
                  <a:lnTo>
                    <a:pt x="309714" y="2253389"/>
                  </a:lnTo>
                  <a:lnTo>
                    <a:pt x="341409" y="2092836"/>
                  </a:lnTo>
                  <a:cubicBezTo>
                    <a:pt x="405901" y="1649570"/>
                    <a:pt x="313583" y="1192939"/>
                    <a:pt x="84111" y="801502"/>
                  </a:cubicBezTo>
                  <a:lnTo>
                    <a:pt x="0" y="672568"/>
                  </a:lnTo>
                  <a:lnTo>
                    <a:pt x="510708" y="485857"/>
                  </a:lnTo>
                  <a:lnTo>
                    <a:pt x="866330" y="0"/>
                  </a:lnTo>
                  <a:lnTo>
                    <a:pt x="871506" y="6528"/>
                  </a:lnTo>
                  <a:cubicBezTo>
                    <a:pt x="1400799" y="745126"/>
                    <a:pt x="1585873" y="1681673"/>
                    <a:pt x="1363482" y="2557163"/>
                  </a:cubicBezTo>
                  <a:lnTo>
                    <a:pt x="1360646" y="2567253"/>
                  </a:lnTo>
                  <a:close/>
                </a:path>
              </a:pathLst>
            </a:custGeom>
            <a:solidFill>
              <a:srgbClr val="093A3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E82817-FD9B-4EDD-91B7-3FDF02FBC18E}"/>
                </a:ext>
              </a:extLst>
            </p:cNvPr>
            <p:cNvSpPr/>
            <p:nvPr/>
          </p:nvSpPr>
          <p:spPr>
            <a:xfrm rot="15154362">
              <a:off x="7203033" y="2092421"/>
              <a:ext cx="2615283" cy="1254982"/>
            </a:xfrm>
            <a:custGeom>
              <a:avLst/>
              <a:gdLst>
                <a:gd name="connsiteX0" fmla="*/ 2615283 w 2615283"/>
                <a:gd name="connsiteY0" fmla="*/ 1001904 h 1254982"/>
                <a:gd name="connsiteX1" fmla="*/ 2349896 w 2615283"/>
                <a:gd name="connsiteY1" fmla="*/ 1102592 h 1254982"/>
                <a:gd name="connsiteX2" fmla="*/ 141190 w 2615283"/>
                <a:gd name="connsiteY2" fmla="*/ 997118 h 1254982"/>
                <a:gd name="connsiteX3" fmla="*/ 0 w 2615283"/>
                <a:gd name="connsiteY3" fmla="*/ 931963 h 1254982"/>
                <a:gd name="connsiteX4" fmla="*/ 156340 w 2615283"/>
                <a:gd name="connsiteY4" fmla="*/ 378208 h 1254982"/>
                <a:gd name="connsiteX5" fmla="*/ 598876 w 2615283"/>
                <a:gd name="connsiteY5" fmla="*/ 0 h 1254982"/>
                <a:gd name="connsiteX6" fmla="*/ 664500 w 2615283"/>
                <a:gd name="connsiteY6" fmla="*/ 28478 h 1254982"/>
                <a:gd name="connsiteX7" fmla="*/ 2000260 w 2615283"/>
                <a:gd name="connsiteY7" fmla="*/ 65629 h 1254982"/>
                <a:gd name="connsiteX8" fmla="*/ 2119991 w 2615283"/>
                <a:gd name="connsiteY8" fmla="*/ 20950 h 1254982"/>
                <a:gd name="connsiteX9" fmla="*/ 2216445 w 2615283"/>
                <a:gd name="connsiteY9" fmla="*/ 581349 h 1254982"/>
                <a:gd name="connsiteX10" fmla="*/ 2615283 w 2615283"/>
                <a:gd name="connsiteY10" fmla="*/ 1001904 h 125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5283" h="1254982">
                  <a:moveTo>
                    <a:pt x="2615283" y="1001904"/>
                  </a:moveTo>
                  <a:lnTo>
                    <a:pt x="2349896" y="1102592"/>
                  </a:lnTo>
                  <a:cubicBezTo>
                    <a:pt x="1646373" y="1331457"/>
                    <a:pt x="859935" y="1307469"/>
                    <a:pt x="141190" y="997118"/>
                  </a:cubicBezTo>
                  <a:lnTo>
                    <a:pt x="0" y="931963"/>
                  </a:lnTo>
                  <a:lnTo>
                    <a:pt x="156340" y="378208"/>
                  </a:lnTo>
                  <a:lnTo>
                    <a:pt x="598876" y="0"/>
                  </a:lnTo>
                  <a:lnTo>
                    <a:pt x="664500" y="28478"/>
                  </a:lnTo>
                  <a:cubicBezTo>
                    <a:pt x="1104447" y="194338"/>
                    <a:pt x="1576082" y="201008"/>
                    <a:pt x="2000260" y="65629"/>
                  </a:cubicBezTo>
                  <a:lnTo>
                    <a:pt x="2119991" y="20950"/>
                  </a:lnTo>
                  <a:lnTo>
                    <a:pt x="2216445" y="581349"/>
                  </a:lnTo>
                  <a:lnTo>
                    <a:pt x="2615283" y="1001904"/>
                  </a:lnTo>
                  <a:close/>
                </a:path>
              </a:pathLst>
            </a:custGeom>
            <a:solidFill>
              <a:srgbClr val="D2F3E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CF2E08-87F7-4070-9093-4E6291C1E4A5}"/>
                </a:ext>
              </a:extLst>
            </p:cNvPr>
            <p:cNvSpPr/>
            <p:nvPr/>
          </p:nvSpPr>
          <p:spPr>
            <a:xfrm rot="15154362">
              <a:off x="2576846" y="1917960"/>
              <a:ext cx="2399183" cy="1903611"/>
            </a:xfrm>
            <a:custGeom>
              <a:avLst/>
              <a:gdLst>
                <a:gd name="connsiteX0" fmla="*/ 2399183 w 2399183"/>
                <a:gd name="connsiteY0" fmla="*/ 1233566 h 1903611"/>
                <a:gd name="connsiteX1" fmla="*/ 2045135 w 2399183"/>
                <a:gd name="connsiteY1" fmla="*/ 1717272 h 1903611"/>
                <a:gd name="connsiteX2" fmla="*/ 1535443 w 2399183"/>
                <a:gd name="connsiteY2" fmla="*/ 1903611 h 1903611"/>
                <a:gd name="connsiteX3" fmla="*/ 1449028 w 2399183"/>
                <a:gd name="connsiteY3" fmla="*/ 1795409 h 1903611"/>
                <a:gd name="connsiteX4" fmla="*/ 984355 w 2399183"/>
                <a:gd name="connsiteY4" fmla="*/ 1402748 h 1903611"/>
                <a:gd name="connsiteX5" fmla="*/ 39986 w 2399183"/>
                <a:gd name="connsiteY5" fmla="*/ 1094316 h 1903611"/>
                <a:gd name="connsiteX6" fmla="*/ 0 w 2399183"/>
                <a:gd name="connsiteY6" fmla="*/ 1093344 h 1903611"/>
                <a:gd name="connsiteX7" fmla="*/ 172949 w 2399183"/>
                <a:gd name="connsiteY7" fmla="*/ 522595 h 1903611"/>
                <a:gd name="connsiteX8" fmla="*/ 14592 w 2399183"/>
                <a:gd name="connsiteY8" fmla="*/ 0 h 1903611"/>
                <a:gd name="connsiteX9" fmla="*/ 105009 w 2399183"/>
                <a:gd name="connsiteY9" fmla="*/ 1750 h 1903611"/>
                <a:gd name="connsiteX10" fmla="*/ 1562092 w 2399183"/>
                <a:gd name="connsiteY10" fmla="*/ 473398 h 1903611"/>
                <a:gd name="connsiteX11" fmla="*/ 2277151 w 2399183"/>
                <a:gd name="connsiteY11" fmla="*/ 1079642 h 1903611"/>
                <a:gd name="connsiteX12" fmla="*/ 2399183 w 2399183"/>
                <a:gd name="connsiteY12" fmla="*/ 1233566 h 19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99183" h="1903611">
                  <a:moveTo>
                    <a:pt x="2399183" y="1233566"/>
                  </a:moveTo>
                  <a:lnTo>
                    <a:pt x="2045135" y="1717272"/>
                  </a:lnTo>
                  <a:lnTo>
                    <a:pt x="1535443" y="1903611"/>
                  </a:lnTo>
                  <a:lnTo>
                    <a:pt x="1449028" y="1795409"/>
                  </a:lnTo>
                  <a:cubicBezTo>
                    <a:pt x="1317782" y="1646364"/>
                    <a:pt x="1162375" y="1513416"/>
                    <a:pt x="984355" y="1402748"/>
                  </a:cubicBezTo>
                  <a:cubicBezTo>
                    <a:pt x="687655" y="1218302"/>
                    <a:pt x="363250" y="1117573"/>
                    <a:pt x="39986" y="1094316"/>
                  </a:cubicBezTo>
                  <a:lnTo>
                    <a:pt x="0" y="1093344"/>
                  </a:lnTo>
                  <a:lnTo>
                    <a:pt x="172949" y="522595"/>
                  </a:lnTo>
                  <a:lnTo>
                    <a:pt x="14592" y="0"/>
                  </a:lnTo>
                  <a:lnTo>
                    <a:pt x="105009" y="1750"/>
                  </a:lnTo>
                  <a:cubicBezTo>
                    <a:pt x="604427" y="35335"/>
                    <a:pt x="1104996" y="189241"/>
                    <a:pt x="1562092" y="473398"/>
                  </a:cubicBezTo>
                  <a:cubicBezTo>
                    <a:pt x="1836349" y="643893"/>
                    <a:pt x="2075484" y="849172"/>
                    <a:pt x="2277151" y="1079642"/>
                  </a:cubicBezTo>
                  <a:lnTo>
                    <a:pt x="2399183" y="1233566"/>
                  </a:lnTo>
                  <a:close/>
                </a:path>
              </a:pathLst>
            </a:custGeom>
            <a:solidFill>
              <a:srgbClr val="13746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142B820-763E-4653-8142-BE4C530B3C6B}"/>
                </a:ext>
              </a:extLst>
            </p:cNvPr>
            <p:cNvSpPr/>
            <p:nvPr/>
          </p:nvSpPr>
          <p:spPr>
            <a:xfrm rot="15154362">
              <a:off x="7179924" y="3637960"/>
              <a:ext cx="2127209" cy="2252427"/>
            </a:xfrm>
            <a:custGeom>
              <a:avLst/>
              <a:gdLst>
                <a:gd name="connsiteX0" fmla="*/ 2127209 w 2127209"/>
                <a:gd name="connsiteY0" fmla="*/ 1323305 h 2252427"/>
                <a:gd name="connsiteX1" fmla="*/ 1698196 w 2127209"/>
                <a:gd name="connsiteY1" fmla="*/ 1689955 h 2252427"/>
                <a:gd name="connsiteX2" fmla="*/ 1539395 w 2127209"/>
                <a:gd name="connsiteY2" fmla="*/ 2252427 h 2252427"/>
                <a:gd name="connsiteX3" fmla="*/ 1484038 w 2127209"/>
                <a:gd name="connsiteY3" fmla="*/ 2223478 h 2252427"/>
                <a:gd name="connsiteX4" fmla="*/ 1345650 w 2127209"/>
                <a:gd name="connsiteY4" fmla="*/ 2142128 h 2252427"/>
                <a:gd name="connsiteX5" fmla="*/ 29286 w 2127209"/>
                <a:gd name="connsiteY5" fmla="*/ 502383 h 2252427"/>
                <a:gd name="connsiteX6" fmla="*/ 0 w 2127209"/>
                <a:gd name="connsiteY6" fmla="*/ 403215 h 2252427"/>
                <a:gd name="connsiteX7" fmla="*/ 463979 w 2127209"/>
                <a:gd name="connsiteY7" fmla="*/ 41261 h 2252427"/>
                <a:gd name="connsiteX8" fmla="*/ 1020207 w 2127209"/>
                <a:gd name="connsiteY8" fmla="*/ 0 h 2252427"/>
                <a:gd name="connsiteX9" fmla="*/ 1066248 w 2127209"/>
                <a:gd name="connsiteY9" fmla="*/ 152746 h 2252427"/>
                <a:gd name="connsiteX10" fmla="*/ 1923387 w 2127209"/>
                <a:gd name="connsiteY10" fmla="*/ 1212779 h 2252427"/>
                <a:gd name="connsiteX11" fmla="*/ 2104500 w 2127209"/>
                <a:gd name="connsiteY11" fmla="*/ 1313451 h 2252427"/>
                <a:gd name="connsiteX12" fmla="*/ 2127209 w 2127209"/>
                <a:gd name="connsiteY12" fmla="*/ 1323305 h 2252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7209" h="2252427">
                  <a:moveTo>
                    <a:pt x="2127209" y="1323305"/>
                  </a:moveTo>
                  <a:lnTo>
                    <a:pt x="1698196" y="1689955"/>
                  </a:lnTo>
                  <a:lnTo>
                    <a:pt x="1539395" y="2252427"/>
                  </a:lnTo>
                  <a:lnTo>
                    <a:pt x="1484038" y="2223478"/>
                  </a:lnTo>
                  <a:cubicBezTo>
                    <a:pt x="1437504" y="2197657"/>
                    <a:pt x="1391359" y="2170544"/>
                    <a:pt x="1345650" y="2142128"/>
                  </a:cubicBezTo>
                  <a:cubicBezTo>
                    <a:pt x="705716" y="1744308"/>
                    <a:pt x="257008" y="1157105"/>
                    <a:pt x="29286" y="502383"/>
                  </a:cubicBezTo>
                  <a:lnTo>
                    <a:pt x="0" y="403215"/>
                  </a:lnTo>
                  <a:lnTo>
                    <a:pt x="463979" y="41261"/>
                  </a:lnTo>
                  <a:lnTo>
                    <a:pt x="1020207" y="0"/>
                  </a:lnTo>
                  <a:lnTo>
                    <a:pt x="1066248" y="152746"/>
                  </a:lnTo>
                  <a:cubicBezTo>
                    <a:pt x="1215742" y="575025"/>
                    <a:pt x="1508006" y="954555"/>
                    <a:pt x="1923387" y="1212779"/>
                  </a:cubicBezTo>
                  <a:cubicBezTo>
                    <a:pt x="1982727" y="1249669"/>
                    <a:pt x="2043175" y="1283209"/>
                    <a:pt x="2104500" y="1313451"/>
                  </a:cubicBezTo>
                  <a:lnTo>
                    <a:pt x="2127209" y="1323305"/>
                  </a:lnTo>
                  <a:close/>
                </a:path>
              </a:pathLst>
            </a:custGeom>
            <a:solidFill>
              <a:srgbClr val="8FE1D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EA8FE34-75D0-4FD5-90DE-2FABF2CF3A71}"/>
                </a:ext>
              </a:extLst>
            </p:cNvPr>
            <p:cNvSpPr/>
            <p:nvPr/>
          </p:nvSpPr>
          <p:spPr>
            <a:xfrm rot="15154362">
              <a:off x="3158162" y="4291008"/>
              <a:ext cx="2542825" cy="1775071"/>
            </a:xfrm>
            <a:custGeom>
              <a:avLst/>
              <a:gdLst>
                <a:gd name="connsiteX0" fmla="*/ 2370610 w 2542825"/>
                <a:gd name="connsiteY0" fmla="*/ 1094964 h 1775071"/>
                <a:gd name="connsiteX1" fmla="*/ 2316626 w 2542825"/>
                <a:gd name="connsiteY1" fmla="*/ 1093651 h 1775071"/>
                <a:gd name="connsiteX2" fmla="*/ 943866 w 2542825"/>
                <a:gd name="connsiteY2" fmla="*/ 1689364 h 1775071"/>
                <a:gd name="connsiteX3" fmla="*/ 869829 w 2542825"/>
                <a:gd name="connsiteY3" fmla="*/ 1775071 h 1775071"/>
                <a:gd name="connsiteX4" fmla="*/ 541779 w 2542825"/>
                <a:gd name="connsiteY4" fmla="*/ 1315526 h 1775071"/>
                <a:gd name="connsiteX5" fmla="*/ 0 w 2542825"/>
                <a:gd name="connsiteY5" fmla="*/ 1110126 h 1775071"/>
                <a:gd name="connsiteX6" fmla="*/ 149832 w 2542825"/>
                <a:gd name="connsiteY6" fmla="*/ 936068 h 1775071"/>
                <a:gd name="connsiteX7" fmla="*/ 2276087 w 2542825"/>
                <a:gd name="connsiteY7" fmla="*/ 0 h 1775071"/>
                <a:gd name="connsiteX8" fmla="*/ 2383876 w 2542825"/>
                <a:gd name="connsiteY8" fmla="*/ 2087 h 1775071"/>
                <a:gd name="connsiteX9" fmla="*/ 2542825 w 2542825"/>
                <a:gd name="connsiteY9" fmla="*/ 526636 h 1775071"/>
                <a:gd name="connsiteX10" fmla="*/ 2370610 w 2542825"/>
                <a:gd name="connsiteY10" fmla="*/ 1094964 h 17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2825" h="1775071">
                  <a:moveTo>
                    <a:pt x="2370610" y="1094964"/>
                  </a:moveTo>
                  <a:lnTo>
                    <a:pt x="2316626" y="1093651"/>
                  </a:lnTo>
                  <a:cubicBezTo>
                    <a:pt x="1801977" y="1105621"/>
                    <a:pt x="1305010" y="1312720"/>
                    <a:pt x="943866" y="1689364"/>
                  </a:cubicBezTo>
                  <a:lnTo>
                    <a:pt x="869829" y="1775071"/>
                  </a:lnTo>
                  <a:lnTo>
                    <a:pt x="541779" y="1315526"/>
                  </a:lnTo>
                  <a:lnTo>
                    <a:pt x="0" y="1110126"/>
                  </a:lnTo>
                  <a:lnTo>
                    <a:pt x="149832" y="936068"/>
                  </a:lnTo>
                  <a:cubicBezTo>
                    <a:pt x="710932" y="348214"/>
                    <a:pt x="1480612" y="22636"/>
                    <a:pt x="2276087" y="0"/>
                  </a:cubicBezTo>
                  <a:lnTo>
                    <a:pt x="2383876" y="2087"/>
                  </a:lnTo>
                  <a:lnTo>
                    <a:pt x="2542825" y="526636"/>
                  </a:lnTo>
                  <a:lnTo>
                    <a:pt x="2370610" y="1094964"/>
                  </a:lnTo>
                  <a:close/>
                </a:path>
              </a:pathLst>
            </a:custGeom>
            <a:solidFill>
              <a:srgbClr val="1CAF9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B573E26-855B-4772-9485-81B6B46E987C}"/>
                </a:ext>
              </a:extLst>
            </p:cNvPr>
            <p:cNvSpPr/>
            <p:nvPr/>
          </p:nvSpPr>
          <p:spPr>
            <a:xfrm rot="15154362">
              <a:off x="5594258" y="4526846"/>
              <a:ext cx="1488127" cy="2640019"/>
            </a:xfrm>
            <a:custGeom>
              <a:avLst/>
              <a:gdLst>
                <a:gd name="connsiteX0" fmla="*/ 1141009 w 1488127"/>
                <a:gd name="connsiteY0" fmla="*/ 2241135 h 2640019"/>
                <a:gd name="connsiteX1" fmla="*/ 570692 w 1488127"/>
                <a:gd name="connsiteY1" fmla="*/ 2283441 h 2640019"/>
                <a:gd name="connsiteX2" fmla="*/ 113605 w 1488127"/>
                <a:gd name="connsiteY2" fmla="*/ 2640019 h 2640019"/>
                <a:gd name="connsiteX3" fmla="*/ 88148 w 1488127"/>
                <a:gd name="connsiteY3" fmla="*/ 2553817 h 2640019"/>
                <a:gd name="connsiteX4" fmla="*/ 452917 w 1488127"/>
                <a:gd name="connsiteY4" fmla="*/ 236999 h 2640019"/>
                <a:gd name="connsiteX5" fmla="*/ 617747 w 1488127"/>
                <a:gd name="connsiteY5" fmla="*/ 0 h 2640019"/>
                <a:gd name="connsiteX6" fmla="*/ 1162464 w 1488127"/>
                <a:gd name="connsiteY6" fmla="*/ 206514 h 2640019"/>
                <a:gd name="connsiteX7" fmla="*/ 1488127 w 1488127"/>
                <a:gd name="connsiteY7" fmla="*/ 662716 h 2640019"/>
                <a:gd name="connsiteX8" fmla="*/ 1382266 w 1488127"/>
                <a:gd name="connsiteY8" fmla="*/ 814737 h 2640019"/>
                <a:gd name="connsiteX9" fmla="*/ 1116375 w 1488127"/>
                <a:gd name="connsiteY9" fmla="*/ 2117966 h 2640019"/>
                <a:gd name="connsiteX10" fmla="*/ 1141009 w 1488127"/>
                <a:gd name="connsiteY10" fmla="*/ 2241135 h 264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8127" h="2640019">
                  <a:moveTo>
                    <a:pt x="1141009" y="2241135"/>
                  </a:moveTo>
                  <a:lnTo>
                    <a:pt x="570692" y="2283441"/>
                  </a:lnTo>
                  <a:lnTo>
                    <a:pt x="113605" y="2640019"/>
                  </a:lnTo>
                  <a:lnTo>
                    <a:pt x="88148" y="2553817"/>
                  </a:lnTo>
                  <a:cubicBezTo>
                    <a:pt x="-99254" y="1786359"/>
                    <a:pt x="7529" y="953451"/>
                    <a:pt x="452917" y="236999"/>
                  </a:cubicBezTo>
                  <a:lnTo>
                    <a:pt x="617747" y="0"/>
                  </a:lnTo>
                  <a:lnTo>
                    <a:pt x="1162464" y="206514"/>
                  </a:lnTo>
                  <a:lnTo>
                    <a:pt x="1488127" y="662716"/>
                  </a:lnTo>
                  <a:lnTo>
                    <a:pt x="1382266" y="814737"/>
                  </a:lnTo>
                  <a:cubicBezTo>
                    <a:pt x="1132148" y="1217078"/>
                    <a:pt x="1050069" y="1677673"/>
                    <a:pt x="1116375" y="2117966"/>
                  </a:cubicBezTo>
                  <a:lnTo>
                    <a:pt x="1141009" y="2241135"/>
                  </a:lnTo>
                  <a:close/>
                </a:path>
              </a:pathLst>
            </a:custGeom>
            <a:solidFill>
              <a:srgbClr val="35C8B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015E79-8FB7-4791-915D-D3355A46384F}"/>
                </a:ext>
              </a:extLst>
            </p:cNvPr>
            <p:cNvSpPr txBox="1"/>
            <p:nvPr/>
          </p:nvSpPr>
          <p:spPr>
            <a:xfrm>
              <a:off x="7021414" y="1171660"/>
              <a:ext cx="1709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rgbClr val="304256"/>
                  </a:solidFill>
                </a:rPr>
                <a:t>Plan</a:t>
              </a:r>
              <a:endParaRPr lang="en-US" sz="2400" b="1" dirty="0">
                <a:solidFill>
                  <a:srgbClr val="304256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697B45-4BCA-443B-BED0-B73F5AEDBC8F}"/>
                </a:ext>
              </a:extLst>
            </p:cNvPr>
            <p:cNvSpPr txBox="1"/>
            <p:nvPr/>
          </p:nvSpPr>
          <p:spPr>
            <a:xfrm>
              <a:off x="8150764" y="2906058"/>
              <a:ext cx="1709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rgbClr val="304256"/>
                  </a:solidFill>
                </a:rPr>
                <a:t>Collect</a:t>
              </a:r>
              <a:endParaRPr lang="en-US" sz="2400" b="1" dirty="0">
                <a:solidFill>
                  <a:srgbClr val="304256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734E48-D1BF-4635-8942-D4BD563DA64C}"/>
                </a:ext>
              </a:extLst>
            </p:cNvPr>
            <p:cNvSpPr txBox="1"/>
            <p:nvPr/>
          </p:nvSpPr>
          <p:spPr>
            <a:xfrm>
              <a:off x="7500476" y="4905024"/>
              <a:ext cx="1709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rgbClr val="304256"/>
                  </a:solidFill>
                </a:rPr>
                <a:t>Process</a:t>
              </a:r>
              <a:endParaRPr lang="en-US" sz="2400" b="1" dirty="0">
                <a:solidFill>
                  <a:srgbClr val="304256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A8CE1AE-68CF-4890-9548-07556A7C252F}"/>
                </a:ext>
              </a:extLst>
            </p:cNvPr>
            <p:cNvSpPr txBox="1"/>
            <p:nvPr/>
          </p:nvSpPr>
          <p:spPr>
            <a:xfrm>
              <a:off x="5628369" y="6004955"/>
              <a:ext cx="1709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rgbClr val="304256"/>
                  </a:solidFill>
                </a:rPr>
                <a:t>Analyse</a:t>
              </a:r>
              <a:endParaRPr lang="en-US" sz="2400" b="1" dirty="0">
                <a:solidFill>
                  <a:srgbClr val="304256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7D73BC-3C36-494F-989D-D5F1859EF709}"/>
                </a:ext>
              </a:extLst>
            </p:cNvPr>
            <p:cNvSpPr txBox="1"/>
            <p:nvPr/>
          </p:nvSpPr>
          <p:spPr>
            <a:xfrm>
              <a:off x="3787569" y="5093784"/>
              <a:ext cx="1709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solidFill>
                    <a:schemeClr val="bg1"/>
                  </a:solidFill>
                </a:rPr>
                <a:t>Preserve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649D71-3A7F-4391-93A9-F43B269B944B}"/>
                </a:ext>
              </a:extLst>
            </p:cNvPr>
            <p:cNvSpPr txBox="1"/>
            <p:nvPr/>
          </p:nvSpPr>
          <p:spPr>
            <a:xfrm>
              <a:off x="3225222" y="2943320"/>
              <a:ext cx="1709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Share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B10A0D-E596-468D-A678-8ABEFA8E95F4}"/>
                </a:ext>
              </a:extLst>
            </p:cNvPr>
            <p:cNvSpPr txBox="1"/>
            <p:nvPr/>
          </p:nvSpPr>
          <p:spPr>
            <a:xfrm>
              <a:off x="4502938" y="1121072"/>
              <a:ext cx="1709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Reuse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6" name="Graphic 5" descr="List outline">
              <a:extLst>
                <a:ext uri="{FF2B5EF4-FFF2-40B4-BE49-F238E27FC236}">
                  <a16:creationId xmlns:a16="http://schemas.microsoft.com/office/drawing/2014/main" id="{FDEB8F21-7F30-40BA-AB0E-39077894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03517" y="627242"/>
              <a:ext cx="611836" cy="611836"/>
            </a:xfrm>
            <a:prstGeom prst="rect">
              <a:avLst/>
            </a:prstGeom>
          </p:spPr>
        </p:pic>
        <p:pic>
          <p:nvPicPr>
            <p:cNvPr id="8" name="Graphic 7" descr="Beaker outline">
              <a:extLst>
                <a:ext uri="{FF2B5EF4-FFF2-40B4-BE49-F238E27FC236}">
                  <a16:creationId xmlns:a16="http://schemas.microsoft.com/office/drawing/2014/main" id="{FC618DA9-8CCA-4543-B340-C7AC49AB4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39907" y="2156495"/>
              <a:ext cx="812008" cy="812008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3047343-E4E0-4266-BB74-999990B3F1E0}"/>
                </a:ext>
              </a:extLst>
            </p:cNvPr>
            <p:cNvGrpSpPr/>
            <p:nvPr/>
          </p:nvGrpSpPr>
          <p:grpSpPr>
            <a:xfrm>
              <a:off x="7912830" y="4299355"/>
              <a:ext cx="733081" cy="742650"/>
              <a:chOff x="7912830" y="4162374"/>
              <a:chExt cx="914400" cy="914400"/>
            </a:xfrm>
            <a:solidFill>
              <a:srgbClr val="304256"/>
            </a:solidFill>
          </p:grpSpPr>
          <p:pic>
            <p:nvPicPr>
              <p:cNvPr id="54" name="Graphic 53" descr="Monitor outline">
                <a:extLst>
                  <a:ext uri="{FF2B5EF4-FFF2-40B4-BE49-F238E27FC236}">
                    <a16:creationId xmlns:a16="http://schemas.microsoft.com/office/drawing/2014/main" id="{411DE244-3F33-4DA9-8B25-CA53647BE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12830" y="41623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phic 55" descr="Ethernet outline">
                <a:extLst>
                  <a:ext uri="{FF2B5EF4-FFF2-40B4-BE49-F238E27FC236}">
                    <a16:creationId xmlns:a16="http://schemas.microsoft.com/office/drawing/2014/main" id="{F77A164A-97C3-4A25-81F5-4BBBAF583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20801" y="4318311"/>
                <a:ext cx="506697" cy="506697"/>
              </a:xfrm>
              <a:prstGeom prst="rect">
                <a:avLst/>
              </a:prstGeom>
            </p:spPr>
          </p:pic>
        </p:grpSp>
        <p:grpSp>
          <p:nvGrpSpPr>
            <p:cNvPr id="60" name="Group 156">
              <a:extLst>
                <a:ext uri="{FF2B5EF4-FFF2-40B4-BE49-F238E27FC236}">
                  <a16:creationId xmlns:a16="http://schemas.microsoft.com/office/drawing/2014/main" id="{DBD77E69-7CA6-49B2-80DD-D691D17CF2A4}"/>
                </a:ext>
              </a:extLst>
            </p:cNvPr>
            <p:cNvGrpSpPr/>
            <p:nvPr/>
          </p:nvGrpSpPr>
          <p:grpSpPr>
            <a:xfrm>
              <a:off x="5903434" y="5533881"/>
              <a:ext cx="618067" cy="471074"/>
              <a:chOff x="5857971" y="3824529"/>
              <a:chExt cx="1442887" cy="1263650"/>
            </a:xfrm>
            <a:noFill/>
          </p:grpSpPr>
          <p:sp>
            <p:nvSpPr>
              <p:cNvPr id="61" name="Rectangle 151">
                <a:extLst>
                  <a:ext uri="{FF2B5EF4-FFF2-40B4-BE49-F238E27FC236}">
                    <a16:creationId xmlns:a16="http://schemas.microsoft.com/office/drawing/2014/main" id="{DDFC7465-3C3C-426E-9E78-340A59DC41A4}"/>
                  </a:ext>
                </a:extLst>
              </p:cNvPr>
              <p:cNvSpPr/>
              <p:nvPr/>
            </p:nvSpPr>
            <p:spPr>
              <a:xfrm>
                <a:off x="5857971" y="4256753"/>
                <a:ext cx="403385" cy="831426"/>
              </a:xfrm>
              <a:prstGeom prst="rect">
                <a:avLst/>
              </a:prstGeom>
              <a:grpFill/>
              <a:ln w="19050" cap="flat" cmpd="sng" algn="ctr">
                <a:solidFill>
                  <a:srgbClr val="30425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153">
                <a:extLst>
                  <a:ext uri="{FF2B5EF4-FFF2-40B4-BE49-F238E27FC236}">
                    <a16:creationId xmlns:a16="http://schemas.microsoft.com/office/drawing/2014/main" id="{E35338A4-1E3B-4347-B172-A6ADB0502B6D}"/>
                  </a:ext>
                </a:extLst>
              </p:cNvPr>
              <p:cNvSpPr/>
              <p:nvPr/>
            </p:nvSpPr>
            <p:spPr>
              <a:xfrm>
                <a:off x="6386578" y="4040852"/>
                <a:ext cx="403389" cy="1047327"/>
              </a:xfrm>
              <a:prstGeom prst="rect">
                <a:avLst/>
              </a:prstGeom>
              <a:grpFill/>
              <a:ln w="19050" cap="flat" cmpd="sng" algn="ctr">
                <a:solidFill>
                  <a:srgbClr val="30425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155">
                <a:extLst>
                  <a:ext uri="{FF2B5EF4-FFF2-40B4-BE49-F238E27FC236}">
                    <a16:creationId xmlns:a16="http://schemas.microsoft.com/office/drawing/2014/main" id="{2318F83F-EDBB-45B2-B573-2D908FFACCAA}"/>
                  </a:ext>
                </a:extLst>
              </p:cNvPr>
              <p:cNvSpPr/>
              <p:nvPr/>
            </p:nvSpPr>
            <p:spPr>
              <a:xfrm>
                <a:off x="6897473" y="3824529"/>
                <a:ext cx="403385" cy="1263650"/>
              </a:xfrm>
              <a:prstGeom prst="rect">
                <a:avLst/>
              </a:prstGeom>
              <a:grpFill/>
              <a:ln w="19050" cap="flat" cmpd="sng" algn="ctr">
                <a:solidFill>
                  <a:srgbClr val="30425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65" name="Graphic 64" descr="Database with solid fill">
              <a:extLst>
                <a:ext uri="{FF2B5EF4-FFF2-40B4-BE49-F238E27FC236}">
                  <a16:creationId xmlns:a16="http://schemas.microsoft.com/office/drawing/2014/main" id="{925E32E0-9EDE-45C4-B053-3EEE48DE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06115" y="4419394"/>
              <a:ext cx="716776" cy="716776"/>
            </a:xfrm>
            <a:prstGeom prst="rect">
              <a:avLst/>
            </a:prstGeom>
          </p:spPr>
        </p:pic>
        <p:pic>
          <p:nvPicPr>
            <p:cNvPr id="67" name="Graphic 66" descr="Share with solid fill">
              <a:extLst>
                <a:ext uri="{FF2B5EF4-FFF2-40B4-BE49-F238E27FC236}">
                  <a16:creationId xmlns:a16="http://schemas.microsoft.com/office/drawing/2014/main" id="{4A198AEC-2397-413F-89C1-2C383F774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6733" y="2238923"/>
              <a:ext cx="819407" cy="819407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4E5DC5D-702A-46A8-ADCA-22A7C9B974EB}"/>
                </a:ext>
              </a:extLst>
            </p:cNvPr>
            <p:cNvGrpSpPr/>
            <p:nvPr/>
          </p:nvGrpSpPr>
          <p:grpSpPr>
            <a:xfrm>
              <a:off x="4924454" y="639904"/>
              <a:ext cx="784768" cy="665278"/>
              <a:chOff x="5331217" y="2971800"/>
              <a:chExt cx="1128585" cy="1109229"/>
            </a:xfrm>
          </p:grpSpPr>
          <p:pic>
            <p:nvPicPr>
              <p:cNvPr id="69" name="Graphic 68" descr="Arrow: Counter-clockwise curve with solid fill">
                <a:extLst>
                  <a:ext uri="{FF2B5EF4-FFF2-40B4-BE49-F238E27FC236}">
                    <a16:creationId xmlns:a16="http://schemas.microsoft.com/office/drawing/2014/main" id="{4EB0898E-8563-49AC-A002-09AF66DE5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20094517">
                <a:off x="5545403" y="2971800"/>
                <a:ext cx="914399" cy="914401"/>
              </a:xfrm>
              <a:prstGeom prst="rect">
                <a:avLst/>
              </a:prstGeom>
            </p:spPr>
          </p:pic>
          <p:pic>
            <p:nvPicPr>
              <p:cNvPr id="70" name="Graphic 69" descr="Arrow: Counter-clockwise curve with solid fill">
                <a:extLst>
                  <a:ext uri="{FF2B5EF4-FFF2-40B4-BE49-F238E27FC236}">
                    <a16:creationId xmlns:a16="http://schemas.microsoft.com/office/drawing/2014/main" id="{AF6F9157-8386-4093-9391-7FE38A860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9294517">
                <a:off x="5331217" y="316662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7A21FC3D-B90F-4963-8D58-863D0FAE8660}"/>
                </a:ext>
              </a:extLst>
            </p:cNvPr>
            <p:cNvSpPr/>
            <p:nvPr/>
          </p:nvSpPr>
          <p:spPr>
            <a:xfrm rot="17015124">
              <a:off x="7102601" y="3153591"/>
              <a:ext cx="1709794" cy="1171424"/>
            </a:xfrm>
            <a:prstGeom prst="arc">
              <a:avLst>
                <a:gd name="adj1" fmla="val 11306721"/>
                <a:gd name="adj2" fmla="val 20675125"/>
              </a:avLst>
            </a:prstGeom>
            <a:ln w="104775">
              <a:solidFill>
                <a:srgbClr val="3A5068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8EA4861C-632D-43FC-B515-0B5A1F50DC52}"/>
                </a:ext>
              </a:extLst>
            </p:cNvPr>
            <p:cNvSpPr/>
            <p:nvPr/>
          </p:nvSpPr>
          <p:spPr>
            <a:xfrm rot="17349833">
              <a:off x="5736197" y="3571539"/>
              <a:ext cx="3570879" cy="2398995"/>
            </a:xfrm>
            <a:prstGeom prst="arc">
              <a:avLst>
                <a:gd name="adj1" fmla="val 13629922"/>
                <a:gd name="adj2" fmla="val 20267308"/>
              </a:avLst>
            </a:prstGeom>
            <a:ln w="104775">
              <a:solidFill>
                <a:srgbClr val="3A5068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65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BA1CFF-282D-B6AD-F8E5-539FEFCACC11}"/>
              </a:ext>
            </a:extLst>
          </p:cNvPr>
          <p:cNvGrpSpPr/>
          <p:nvPr/>
        </p:nvGrpSpPr>
        <p:grpSpPr>
          <a:xfrm>
            <a:off x="2435943" y="531080"/>
            <a:ext cx="7320114" cy="5541840"/>
            <a:chOff x="1126311" y="531080"/>
            <a:chExt cx="7320114" cy="55418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073474-095C-47CC-8AFC-9B4CAFED1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311" y="531080"/>
              <a:ext cx="2838439" cy="26439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8AE783-D9EA-4F72-88EE-C14B28725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7149" y="3429000"/>
              <a:ext cx="2838439" cy="26439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2DB028-BF6E-4322-BA0A-4D314134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7986" y="531080"/>
              <a:ext cx="2838439" cy="2643920"/>
            </a:xfrm>
            <a:prstGeom prst="rect">
              <a:avLst/>
            </a:prstGeom>
          </p:spPr>
        </p:pic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9F074B36-BB2E-4D4E-B985-91071522E000}"/>
                </a:ext>
              </a:extLst>
            </p:cNvPr>
            <p:cNvSpPr/>
            <p:nvPr/>
          </p:nvSpPr>
          <p:spPr>
            <a:xfrm rot="3220860">
              <a:off x="2637943" y="2760899"/>
              <a:ext cx="1818263" cy="1230048"/>
            </a:xfrm>
            <a:prstGeom prst="arc">
              <a:avLst>
                <a:gd name="adj1" fmla="val 13538032"/>
                <a:gd name="adj2" fmla="val 18432225"/>
              </a:avLst>
            </a:prstGeom>
            <a:ln w="44450">
              <a:solidFill>
                <a:srgbClr val="3A5068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6009F144-52EB-4E6A-8D7F-21D518815FFB}"/>
                </a:ext>
              </a:extLst>
            </p:cNvPr>
            <p:cNvSpPr/>
            <p:nvPr/>
          </p:nvSpPr>
          <p:spPr>
            <a:xfrm rot="5729995">
              <a:off x="4679180" y="2703086"/>
              <a:ext cx="2966897" cy="2240557"/>
            </a:xfrm>
            <a:prstGeom prst="arc">
              <a:avLst>
                <a:gd name="adj1" fmla="val 14061685"/>
                <a:gd name="adj2" fmla="val 209810"/>
              </a:avLst>
            </a:prstGeom>
            <a:ln w="50800">
              <a:solidFill>
                <a:srgbClr val="3A5068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415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</TotalTime>
  <Words>74</Words>
  <Application>Microsoft Macintosh PowerPoint</Application>
  <PresentationFormat>Widescreen</PresentationFormat>
  <Paragraphs>74</Paragraphs>
  <Slides>12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105</cp:revision>
  <dcterms:created xsi:type="dcterms:W3CDTF">2020-06-29T09:54:11Z</dcterms:created>
  <dcterms:modified xsi:type="dcterms:W3CDTF">2022-11-09T11:50:37Z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