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4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nik Brilhaus" initials="D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5CA"/>
          </a:solidFill>
        </a:fill>
      </a:tcStyle>
    </a:wholeTbl>
    <a:band2H>
      <a:tcTxStyle/>
      <a:tcStyle>
        <a:tcBdr/>
        <a:fill>
          <a:solidFill>
            <a:srgbClr val="EBF2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8CA"/>
          </a:solidFill>
        </a:fill>
      </a:tcStyle>
    </a:wholeTbl>
    <a:band2H>
      <a:tcTxStyle/>
      <a:tcStyle>
        <a:tcBdr/>
        <a:fill>
          <a:solidFill>
            <a:srgbClr val="FFFC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CC"/>
          </a:solidFill>
        </a:fill>
      </a:tcStyle>
    </a:wholeTbl>
    <a:band2H>
      <a:tcTxStyle/>
      <a:tcStyle>
        <a:tcBdr/>
        <a:fill>
          <a:solidFill>
            <a:srgbClr val="E6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86"/>
    <p:restoredTop sz="89837"/>
  </p:normalViewPr>
  <p:slideViewPr>
    <p:cSldViewPr snapToGrid="0">
      <p:cViewPr>
        <p:scale>
          <a:sx n="116" d="100"/>
          <a:sy n="116" d="100"/>
        </p:scale>
        <p:origin x="-3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med"/>
  <p:txStyles>
    <p:titleStyle>
      <a:lvl1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657412" marR="0" indent="-309562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53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1665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4077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831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03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975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547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: Rounded Corners 485">
            <a:extLst>
              <a:ext uri="{FF2B5EF4-FFF2-40B4-BE49-F238E27FC236}">
                <a16:creationId xmlns:a16="http://schemas.microsoft.com/office/drawing/2014/main" id="{8A763AFD-19A1-0437-CE9E-DAB604E7C11E}"/>
              </a:ext>
            </a:extLst>
          </p:cNvPr>
          <p:cNvSpPr/>
          <p:nvPr/>
        </p:nvSpPr>
        <p:spPr>
          <a:xfrm>
            <a:off x="3375365" y="1872464"/>
            <a:ext cx="2925025" cy="1543060"/>
          </a:xfrm>
          <a:prstGeom prst="roundRect">
            <a:avLst>
              <a:gd name="adj" fmla="val 500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0BB5D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Rectangle 204">
            <a:extLst>
              <a:ext uri="{FF2B5EF4-FFF2-40B4-BE49-F238E27FC236}">
                <a16:creationId xmlns:a16="http://schemas.microsoft.com/office/drawing/2014/main" id="{52BD1C7F-D2DD-F0B5-282B-71B2F8E10597}"/>
              </a:ext>
            </a:extLst>
          </p:cNvPr>
          <p:cNvSpPr/>
          <p:nvPr/>
        </p:nvSpPr>
        <p:spPr>
          <a:xfrm>
            <a:off x="3990858" y="2009468"/>
            <a:ext cx="1018227" cy="25391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914400" hangingPunct="1"/>
            <a:r>
              <a:rPr lang="en-US" sz="1050" b="1" kern="1200">
                <a:solidFill>
                  <a:srgbClr val="595959">
                    <a:lumMod val="65000"/>
                    <a:lumOff val="35000"/>
                  </a:srgbClr>
                </a:solidFill>
                <a:latin typeface="Calibri" panose="020F0502020204030204"/>
                <a:ea typeface="+mn-ea"/>
                <a:cs typeface="+mn-cs"/>
              </a:rPr>
              <a:t>measurements</a:t>
            </a:r>
            <a:endParaRPr lang="en-US" sz="1100" b="1" kern="1200">
              <a:solidFill>
                <a:srgbClr val="595959">
                  <a:lumMod val="65000"/>
                  <a:lumOff val="35000"/>
                </a:srgb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Rectangle 205">
            <a:extLst>
              <a:ext uri="{FF2B5EF4-FFF2-40B4-BE49-F238E27FC236}">
                <a16:creationId xmlns:a16="http://schemas.microsoft.com/office/drawing/2014/main" id="{6EF5916A-FE82-6F9C-9A3E-6E2ABA628E22}"/>
              </a:ext>
            </a:extLst>
          </p:cNvPr>
          <p:cNvSpPr/>
          <p:nvPr/>
        </p:nvSpPr>
        <p:spPr>
          <a:xfrm>
            <a:off x="5581223" y="1997678"/>
            <a:ext cx="779381" cy="25391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914400" hangingPunct="1"/>
            <a:r>
              <a:rPr lang="en-US" sz="1050" b="1" kern="1200">
                <a:solidFill>
                  <a:srgbClr val="595959">
                    <a:lumMod val="65000"/>
                    <a:lumOff val="35000"/>
                  </a:srgbClr>
                </a:solidFill>
                <a:latin typeface="Calibri" panose="020F0502020204030204"/>
                <a:ea typeface="+mn-ea"/>
                <a:cs typeface="+mn-cs"/>
              </a:rPr>
              <a:t>processing</a:t>
            </a:r>
            <a:endParaRPr lang="en-US" sz="1100" b="1" kern="1200">
              <a:solidFill>
                <a:srgbClr val="595959">
                  <a:lumMod val="65000"/>
                  <a:lumOff val="35000"/>
                </a:srgb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ight Arrow 68">
            <a:extLst>
              <a:ext uri="{FF2B5EF4-FFF2-40B4-BE49-F238E27FC236}">
                <a16:creationId xmlns:a16="http://schemas.microsoft.com/office/drawing/2014/main" id="{4DE1CEDF-654B-AB62-28F3-E33ECEB2B561}"/>
              </a:ext>
            </a:extLst>
          </p:cNvPr>
          <p:cNvSpPr/>
          <p:nvPr/>
        </p:nvSpPr>
        <p:spPr>
          <a:xfrm>
            <a:off x="5835395" y="2267390"/>
            <a:ext cx="289642" cy="119393"/>
          </a:xfrm>
          <a:prstGeom prst="rightArrow">
            <a:avLst>
              <a:gd name="adj1" fmla="val 40579"/>
              <a:gd name="adj2" fmla="val 111238"/>
            </a:avLst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ight Arrow 69">
            <a:extLst>
              <a:ext uri="{FF2B5EF4-FFF2-40B4-BE49-F238E27FC236}">
                <a16:creationId xmlns:a16="http://schemas.microsoft.com/office/drawing/2014/main" id="{7342BC2A-27FE-B441-890C-FE4E309D92D3}"/>
              </a:ext>
            </a:extLst>
          </p:cNvPr>
          <p:cNvSpPr/>
          <p:nvPr/>
        </p:nvSpPr>
        <p:spPr>
          <a:xfrm>
            <a:off x="4676158" y="2978970"/>
            <a:ext cx="289642" cy="119393"/>
          </a:xfrm>
          <a:prstGeom prst="rightArrow">
            <a:avLst>
              <a:gd name="adj1" fmla="val 40579"/>
              <a:gd name="adj2" fmla="val 111238"/>
            </a:avLst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08">
            <a:extLst>
              <a:ext uri="{FF2B5EF4-FFF2-40B4-BE49-F238E27FC236}">
                <a16:creationId xmlns:a16="http://schemas.microsoft.com/office/drawing/2014/main" id="{C7AB49AB-DBE9-2ADB-F199-49D8ACB251DE}"/>
              </a:ext>
            </a:extLst>
          </p:cNvPr>
          <p:cNvSpPr/>
          <p:nvPr/>
        </p:nvSpPr>
        <p:spPr>
          <a:xfrm>
            <a:off x="4465090" y="2681052"/>
            <a:ext cx="638844" cy="2539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defTabSz="914400" hangingPunct="1"/>
            <a:r>
              <a:rPr lang="en-US" sz="1050" b="1" kern="1200">
                <a:solidFill>
                  <a:srgbClr val="595959">
                    <a:lumMod val="65000"/>
                    <a:lumOff val="35000"/>
                  </a:srgbClr>
                </a:solidFill>
                <a:latin typeface="Calibri" panose="020F0502020204030204"/>
                <a:ea typeface="+mn-ea"/>
                <a:cs typeface="+mn-cs"/>
              </a:rPr>
              <a:t>analysis</a:t>
            </a:r>
            <a:endParaRPr lang="en-US" sz="1100" b="1" kern="1200">
              <a:solidFill>
                <a:srgbClr val="595959">
                  <a:lumMod val="65000"/>
                  <a:lumOff val="35000"/>
                </a:srgb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ight Arrow 68">
            <a:extLst>
              <a:ext uri="{FF2B5EF4-FFF2-40B4-BE49-F238E27FC236}">
                <a16:creationId xmlns:a16="http://schemas.microsoft.com/office/drawing/2014/main" id="{4FB9152A-D719-5447-221E-202BA926ECC4}"/>
              </a:ext>
            </a:extLst>
          </p:cNvPr>
          <p:cNvSpPr/>
          <p:nvPr/>
        </p:nvSpPr>
        <p:spPr>
          <a:xfrm>
            <a:off x="4279399" y="2273783"/>
            <a:ext cx="289642" cy="119393"/>
          </a:xfrm>
          <a:prstGeom prst="rightArrow">
            <a:avLst>
              <a:gd name="adj1" fmla="val 40579"/>
              <a:gd name="adj2" fmla="val 111238"/>
            </a:avLst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5" name="Group 200">
            <a:extLst>
              <a:ext uri="{FF2B5EF4-FFF2-40B4-BE49-F238E27FC236}">
                <a16:creationId xmlns:a16="http://schemas.microsoft.com/office/drawing/2014/main" id="{25F971B5-7BD6-6018-4D49-4D5176586B80}"/>
              </a:ext>
            </a:extLst>
          </p:cNvPr>
          <p:cNvGrpSpPr/>
          <p:nvPr/>
        </p:nvGrpSpPr>
        <p:grpSpPr>
          <a:xfrm>
            <a:off x="3510174" y="2112393"/>
            <a:ext cx="429702" cy="419755"/>
            <a:chOff x="3896723" y="1685569"/>
            <a:chExt cx="2702070" cy="2377086"/>
          </a:xfrm>
        </p:grpSpPr>
        <p:sp>
          <p:nvSpPr>
            <p:cNvPr id="256" name="Freeform: Shape 202">
              <a:extLst>
                <a:ext uri="{FF2B5EF4-FFF2-40B4-BE49-F238E27FC236}">
                  <a16:creationId xmlns:a16="http://schemas.microsoft.com/office/drawing/2014/main" id="{A4B074F3-8207-F289-AF7C-71A20C707379}"/>
                </a:ext>
              </a:extLst>
            </p:cNvPr>
            <p:cNvSpPr/>
            <p:nvPr/>
          </p:nvSpPr>
          <p:spPr>
            <a:xfrm>
              <a:off x="4065951" y="1685569"/>
              <a:ext cx="2532842" cy="2060093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noFill/>
            <a:ln w="38100" cap="rnd" cmpd="sng" algn="ctr">
              <a:solidFill>
                <a:srgbClr val="2D3E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03">
              <a:extLst>
                <a:ext uri="{FF2B5EF4-FFF2-40B4-BE49-F238E27FC236}">
                  <a16:creationId xmlns:a16="http://schemas.microsoft.com/office/drawing/2014/main" id="{72BF34A1-53F1-3034-B5CB-0C62EBF0C1EB}"/>
                </a:ext>
              </a:extLst>
            </p:cNvPr>
            <p:cNvSpPr/>
            <p:nvPr/>
          </p:nvSpPr>
          <p:spPr>
            <a:xfrm>
              <a:off x="3896723" y="2885365"/>
              <a:ext cx="1234440" cy="1177290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38100" cap="rnd" cmpd="sng" algn="ctr">
              <a:solidFill>
                <a:srgbClr val="2D3E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Group 464">
            <a:extLst>
              <a:ext uri="{FF2B5EF4-FFF2-40B4-BE49-F238E27FC236}">
                <a16:creationId xmlns:a16="http://schemas.microsoft.com/office/drawing/2014/main" id="{9D4A2C06-8B38-0957-F3F5-567F5ABD6F96}"/>
              </a:ext>
            </a:extLst>
          </p:cNvPr>
          <p:cNvGrpSpPr/>
          <p:nvPr/>
        </p:nvGrpSpPr>
        <p:grpSpPr>
          <a:xfrm>
            <a:off x="4949539" y="1959545"/>
            <a:ext cx="543553" cy="669479"/>
            <a:chOff x="5638800" y="2441329"/>
            <a:chExt cx="1250606" cy="1540338"/>
          </a:xfrm>
        </p:grpSpPr>
        <p:pic>
          <p:nvPicPr>
            <p:cNvPr id="259" name="Graphic 463" descr="Beaker">
              <a:extLst>
                <a:ext uri="{FF2B5EF4-FFF2-40B4-BE49-F238E27FC236}">
                  <a16:creationId xmlns:a16="http://schemas.microsoft.com/office/drawing/2014/main" id="{0615A7D8-17E5-B8AB-D2FC-3C3019588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8695" y="2441329"/>
              <a:ext cx="914400" cy="914400"/>
            </a:xfrm>
            <a:prstGeom prst="rect">
              <a:avLst/>
            </a:prstGeom>
          </p:spPr>
        </p:pic>
        <p:pic>
          <p:nvPicPr>
            <p:cNvPr id="260" name="Graphic 453" descr="Alterations &amp; Tailoring">
              <a:extLst>
                <a:ext uri="{FF2B5EF4-FFF2-40B4-BE49-F238E27FC236}">
                  <a16:creationId xmlns:a16="http://schemas.microsoft.com/office/drawing/2014/main" id="{9C93BC22-97F3-8D5D-BEB4-3E260ACCA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61" name="Graphic 457" descr="Ruler">
              <a:extLst>
                <a:ext uri="{FF2B5EF4-FFF2-40B4-BE49-F238E27FC236}">
                  <a16:creationId xmlns:a16="http://schemas.microsoft.com/office/drawing/2014/main" id="{7101DC9D-E2EA-25E6-03E6-29498418A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5006" y="3067267"/>
              <a:ext cx="914400" cy="914400"/>
            </a:xfrm>
            <a:prstGeom prst="rect">
              <a:avLst/>
            </a:prstGeom>
          </p:spPr>
        </p:pic>
      </p:grpSp>
      <p:grpSp>
        <p:nvGrpSpPr>
          <p:cNvPr id="262" name="Graphic 470" descr="Mathematics">
            <a:extLst>
              <a:ext uri="{FF2B5EF4-FFF2-40B4-BE49-F238E27FC236}">
                <a16:creationId xmlns:a16="http://schemas.microsoft.com/office/drawing/2014/main" id="{B46679FB-6BB9-69B4-2767-2B1819F55CE0}"/>
              </a:ext>
            </a:extLst>
          </p:cNvPr>
          <p:cNvGrpSpPr/>
          <p:nvPr/>
        </p:nvGrpSpPr>
        <p:grpSpPr>
          <a:xfrm>
            <a:off x="3982407" y="2847148"/>
            <a:ext cx="401200" cy="390357"/>
            <a:chOff x="7536604" y="4291221"/>
            <a:chExt cx="704850" cy="685800"/>
          </a:xfrm>
        </p:grpSpPr>
        <p:sp>
          <p:nvSpPr>
            <p:cNvPr id="263" name="Freeform: Shape 472">
              <a:extLst>
                <a:ext uri="{FF2B5EF4-FFF2-40B4-BE49-F238E27FC236}">
                  <a16:creationId xmlns:a16="http://schemas.microsoft.com/office/drawing/2014/main" id="{839D8AF8-D523-DC68-77A3-1C74C44F2B0F}"/>
                </a:ext>
              </a:extLst>
            </p:cNvPr>
            <p:cNvSpPr/>
            <p:nvPr/>
          </p:nvSpPr>
          <p:spPr>
            <a:xfrm>
              <a:off x="7536604" y="4291221"/>
              <a:ext cx="704850" cy="685800"/>
            </a:xfrm>
            <a:custGeom>
              <a:avLst/>
              <a:gdLst>
                <a:gd name="connsiteX0" fmla="*/ 0 w 704850"/>
                <a:gd name="connsiteY0" fmla="*/ 0 h 685800"/>
                <a:gd name="connsiteX1" fmla="*/ 0 w 704850"/>
                <a:gd name="connsiteY1" fmla="*/ 685800 h 685800"/>
                <a:gd name="connsiteX2" fmla="*/ 704850 w 704850"/>
                <a:gd name="connsiteY2" fmla="*/ 685800 h 685800"/>
                <a:gd name="connsiteX3" fmla="*/ 704850 w 704850"/>
                <a:gd name="connsiteY3" fmla="*/ 0 h 685800"/>
                <a:gd name="connsiteX4" fmla="*/ 647700 w 704850"/>
                <a:gd name="connsiteY4" fmla="*/ 314325 h 685800"/>
                <a:gd name="connsiteX5" fmla="*/ 381000 w 704850"/>
                <a:gd name="connsiteY5" fmla="*/ 314325 h 685800"/>
                <a:gd name="connsiteX6" fmla="*/ 381000 w 704850"/>
                <a:gd name="connsiteY6" fmla="*/ 57150 h 685800"/>
                <a:gd name="connsiteX7" fmla="*/ 647700 w 704850"/>
                <a:gd name="connsiteY7" fmla="*/ 57150 h 685800"/>
                <a:gd name="connsiteX8" fmla="*/ 323850 w 704850"/>
                <a:gd name="connsiteY8" fmla="*/ 57150 h 685800"/>
                <a:gd name="connsiteX9" fmla="*/ 323850 w 704850"/>
                <a:gd name="connsiteY9" fmla="*/ 314325 h 685800"/>
                <a:gd name="connsiteX10" fmla="*/ 57150 w 704850"/>
                <a:gd name="connsiteY10" fmla="*/ 314325 h 685800"/>
                <a:gd name="connsiteX11" fmla="*/ 57150 w 704850"/>
                <a:gd name="connsiteY11" fmla="*/ 57150 h 685800"/>
                <a:gd name="connsiteX12" fmla="*/ 57150 w 704850"/>
                <a:gd name="connsiteY12" fmla="*/ 371475 h 685800"/>
                <a:gd name="connsiteX13" fmla="*/ 323850 w 704850"/>
                <a:gd name="connsiteY13" fmla="*/ 371475 h 685800"/>
                <a:gd name="connsiteX14" fmla="*/ 323850 w 704850"/>
                <a:gd name="connsiteY14" fmla="*/ 628650 h 685800"/>
                <a:gd name="connsiteX15" fmla="*/ 57150 w 704850"/>
                <a:gd name="connsiteY15" fmla="*/ 628650 h 685800"/>
                <a:gd name="connsiteX16" fmla="*/ 381000 w 704850"/>
                <a:gd name="connsiteY16" fmla="*/ 628650 h 685800"/>
                <a:gd name="connsiteX17" fmla="*/ 381000 w 704850"/>
                <a:gd name="connsiteY17" fmla="*/ 371475 h 685800"/>
                <a:gd name="connsiteX18" fmla="*/ 647700 w 704850"/>
                <a:gd name="connsiteY18" fmla="*/ 371475 h 685800"/>
                <a:gd name="connsiteX19" fmla="*/ 647700 w 704850"/>
                <a:gd name="connsiteY19" fmla="*/ 62865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4850" h="685800">
                  <a:moveTo>
                    <a:pt x="0" y="0"/>
                  </a:moveTo>
                  <a:lnTo>
                    <a:pt x="0" y="685800"/>
                  </a:lnTo>
                  <a:lnTo>
                    <a:pt x="704850" y="685800"/>
                  </a:lnTo>
                  <a:lnTo>
                    <a:pt x="704850" y="0"/>
                  </a:lnTo>
                  <a:close/>
                  <a:moveTo>
                    <a:pt x="647700" y="314325"/>
                  </a:moveTo>
                  <a:lnTo>
                    <a:pt x="381000" y="314325"/>
                  </a:lnTo>
                  <a:lnTo>
                    <a:pt x="381000" y="57150"/>
                  </a:lnTo>
                  <a:lnTo>
                    <a:pt x="647700" y="57150"/>
                  </a:lnTo>
                  <a:close/>
                  <a:moveTo>
                    <a:pt x="323850" y="57150"/>
                  </a:moveTo>
                  <a:lnTo>
                    <a:pt x="323850" y="314325"/>
                  </a:lnTo>
                  <a:lnTo>
                    <a:pt x="57150" y="314325"/>
                  </a:lnTo>
                  <a:lnTo>
                    <a:pt x="57150" y="57150"/>
                  </a:lnTo>
                  <a:close/>
                  <a:moveTo>
                    <a:pt x="57150" y="371475"/>
                  </a:moveTo>
                  <a:lnTo>
                    <a:pt x="323850" y="371475"/>
                  </a:lnTo>
                  <a:lnTo>
                    <a:pt x="323850" y="628650"/>
                  </a:lnTo>
                  <a:lnTo>
                    <a:pt x="57150" y="628650"/>
                  </a:lnTo>
                  <a:close/>
                  <a:moveTo>
                    <a:pt x="381000" y="628650"/>
                  </a:moveTo>
                  <a:lnTo>
                    <a:pt x="381000" y="371475"/>
                  </a:lnTo>
                  <a:lnTo>
                    <a:pt x="647700" y="371475"/>
                  </a:lnTo>
                  <a:lnTo>
                    <a:pt x="647700" y="628650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473">
              <a:extLst>
                <a:ext uri="{FF2B5EF4-FFF2-40B4-BE49-F238E27FC236}">
                  <a16:creationId xmlns:a16="http://schemas.microsoft.com/office/drawing/2014/main" id="{0D51326A-FA07-7B5C-E4BC-E223BC1FC338}"/>
                </a:ext>
              </a:extLst>
            </p:cNvPr>
            <p:cNvSpPr/>
            <p:nvPr/>
          </p:nvSpPr>
          <p:spPr>
            <a:xfrm>
              <a:off x="7641379" y="4386471"/>
              <a:ext cx="171450" cy="171450"/>
            </a:xfrm>
            <a:custGeom>
              <a:avLst/>
              <a:gdLst>
                <a:gd name="connsiteX0" fmla="*/ 171450 w 171450"/>
                <a:gd name="connsiteY0" fmla="*/ 66675 h 171450"/>
                <a:gd name="connsiteX1" fmla="*/ 104775 w 171450"/>
                <a:gd name="connsiteY1" fmla="*/ 66675 h 171450"/>
                <a:gd name="connsiteX2" fmla="*/ 104775 w 171450"/>
                <a:gd name="connsiteY2" fmla="*/ 0 h 171450"/>
                <a:gd name="connsiteX3" fmla="*/ 66675 w 171450"/>
                <a:gd name="connsiteY3" fmla="*/ 0 h 171450"/>
                <a:gd name="connsiteX4" fmla="*/ 66675 w 171450"/>
                <a:gd name="connsiteY4" fmla="*/ 66675 h 171450"/>
                <a:gd name="connsiteX5" fmla="*/ 0 w 171450"/>
                <a:gd name="connsiteY5" fmla="*/ 66675 h 171450"/>
                <a:gd name="connsiteX6" fmla="*/ 0 w 171450"/>
                <a:gd name="connsiteY6" fmla="*/ 104775 h 171450"/>
                <a:gd name="connsiteX7" fmla="*/ 66675 w 171450"/>
                <a:gd name="connsiteY7" fmla="*/ 104775 h 171450"/>
                <a:gd name="connsiteX8" fmla="*/ 66675 w 171450"/>
                <a:gd name="connsiteY8" fmla="*/ 171450 h 171450"/>
                <a:gd name="connsiteX9" fmla="*/ 104775 w 171450"/>
                <a:gd name="connsiteY9" fmla="*/ 171450 h 171450"/>
                <a:gd name="connsiteX10" fmla="*/ 104775 w 171450"/>
                <a:gd name="connsiteY10" fmla="*/ 104775 h 171450"/>
                <a:gd name="connsiteX11" fmla="*/ 171450 w 171450"/>
                <a:gd name="connsiteY11" fmla="*/ 104775 h 171450"/>
                <a:gd name="connsiteX12" fmla="*/ 171450 w 171450"/>
                <a:gd name="connsiteY12" fmla="*/ 6667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450" h="171450">
                  <a:moveTo>
                    <a:pt x="171450" y="66675"/>
                  </a:moveTo>
                  <a:lnTo>
                    <a:pt x="104775" y="66675"/>
                  </a:lnTo>
                  <a:lnTo>
                    <a:pt x="104775" y="0"/>
                  </a:lnTo>
                  <a:lnTo>
                    <a:pt x="66675" y="0"/>
                  </a:lnTo>
                  <a:lnTo>
                    <a:pt x="66675" y="66675"/>
                  </a:lnTo>
                  <a:lnTo>
                    <a:pt x="0" y="66675"/>
                  </a:lnTo>
                  <a:lnTo>
                    <a:pt x="0" y="104775"/>
                  </a:lnTo>
                  <a:lnTo>
                    <a:pt x="66675" y="104775"/>
                  </a:lnTo>
                  <a:lnTo>
                    <a:pt x="66675" y="171450"/>
                  </a:lnTo>
                  <a:lnTo>
                    <a:pt x="104775" y="171450"/>
                  </a:lnTo>
                  <a:lnTo>
                    <a:pt x="104775" y="104775"/>
                  </a:lnTo>
                  <a:lnTo>
                    <a:pt x="171450" y="104775"/>
                  </a:lnTo>
                  <a:lnTo>
                    <a:pt x="171450" y="66675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474">
              <a:extLst>
                <a:ext uri="{FF2B5EF4-FFF2-40B4-BE49-F238E27FC236}">
                  <a16:creationId xmlns:a16="http://schemas.microsoft.com/office/drawing/2014/main" id="{0C4C2F96-7F71-CB2D-4B83-0F60AE4F385F}"/>
                </a:ext>
              </a:extLst>
            </p:cNvPr>
            <p:cNvSpPr/>
            <p:nvPr/>
          </p:nvSpPr>
          <p:spPr>
            <a:xfrm>
              <a:off x="7652999" y="4712416"/>
              <a:ext cx="148208" cy="148208"/>
            </a:xfrm>
            <a:custGeom>
              <a:avLst/>
              <a:gdLst>
                <a:gd name="connsiteX0" fmla="*/ 148209 w 148208"/>
                <a:gd name="connsiteY0" fmla="*/ 26956 h 148208"/>
                <a:gd name="connsiteX1" fmla="*/ 121253 w 148208"/>
                <a:gd name="connsiteY1" fmla="*/ 0 h 148208"/>
                <a:gd name="connsiteX2" fmla="*/ 74105 w 148208"/>
                <a:gd name="connsiteY2" fmla="*/ 47149 h 148208"/>
                <a:gd name="connsiteX3" fmla="*/ 26956 w 148208"/>
                <a:gd name="connsiteY3" fmla="*/ 0 h 148208"/>
                <a:gd name="connsiteX4" fmla="*/ 0 w 148208"/>
                <a:gd name="connsiteY4" fmla="*/ 26956 h 148208"/>
                <a:gd name="connsiteX5" fmla="*/ 47149 w 148208"/>
                <a:gd name="connsiteY5" fmla="*/ 74104 h 148208"/>
                <a:gd name="connsiteX6" fmla="*/ 0 w 148208"/>
                <a:gd name="connsiteY6" fmla="*/ 121253 h 148208"/>
                <a:gd name="connsiteX7" fmla="*/ 26956 w 148208"/>
                <a:gd name="connsiteY7" fmla="*/ 148209 h 148208"/>
                <a:gd name="connsiteX8" fmla="*/ 74105 w 148208"/>
                <a:gd name="connsiteY8" fmla="*/ 101060 h 148208"/>
                <a:gd name="connsiteX9" fmla="*/ 121253 w 148208"/>
                <a:gd name="connsiteY9" fmla="*/ 148209 h 148208"/>
                <a:gd name="connsiteX10" fmla="*/ 148209 w 148208"/>
                <a:gd name="connsiteY10" fmla="*/ 121253 h 148208"/>
                <a:gd name="connsiteX11" fmla="*/ 101060 w 148208"/>
                <a:gd name="connsiteY11" fmla="*/ 74104 h 148208"/>
                <a:gd name="connsiteX12" fmla="*/ 148209 w 148208"/>
                <a:gd name="connsiteY12" fmla="*/ 26956 h 14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208" h="148208">
                  <a:moveTo>
                    <a:pt x="148209" y="26956"/>
                  </a:moveTo>
                  <a:lnTo>
                    <a:pt x="121253" y="0"/>
                  </a:lnTo>
                  <a:lnTo>
                    <a:pt x="74105" y="47149"/>
                  </a:lnTo>
                  <a:lnTo>
                    <a:pt x="26956" y="0"/>
                  </a:lnTo>
                  <a:lnTo>
                    <a:pt x="0" y="26956"/>
                  </a:lnTo>
                  <a:lnTo>
                    <a:pt x="47149" y="74104"/>
                  </a:lnTo>
                  <a:lnTo>
                    <a:pt x="0" y="121253"/>
                  </a:lnTo>
                  <a:lnTo>
                    <a:pt x="26956" y="148209"/>
                  </a:lnTo>
                  <a:lnTo>
                    <a:pt x="74105" y="101060"/>
                  </a:lnTo>
                  <a:lnTo>
                    <a:pt x="121253" y="148209"/>
                  </a:lnTo>
                  <a:lnTo>
                    <a:pt x="148209" y="121253"/>
                  </a:lnTo>
                  <a:lnTo>
                    <a:pt x="101060" y="74104"/>
                  </a:lnTo>
                  <a:lnTo>
                    <a:pt x="148209" y="26956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475">
              <a:extLst>
                <a:ext uri="{FF2B5EF4-FFF2-40B4-BE49-F238E27FC236}">
                  <a16:creationId xmlns:a16="http://schemas.microsoft.com/office/drawing/2014/main" id="{F9A1CE48-8855-7243-6473-A9C92A64EEBD}"/>
                </a:ext>
              </a:extLst>
            </p:cNvPr>
            <p:cNvSpPr/>
            <p:nvPr/>
          </p:nvSpPr>
          <p:spPr>
            <a:xfrm rot="-5400000">
              <a:off x="8031904" y="4386471"/>
              <a:ext cx="38100" cy="171450"/>
            </a:xfrm>
            <a:custGeom>
              <a:avLst/>
              <a:gdLst>
                <a:gd name="connsiteX0" fmla="*/ 0 w 38100"/>
                <a:gd name="connsiteY0" fmla="*/ 0 h 171450"/>
                <a:gd name="connsiteX1" fmla="*/ 38100 w 38100"/>
                <a:gd name="connsiteY1" fmla="*/ 0 h 171450"/>
                <a:gd name="connsiteX2" fmla="*/ 38100 w 38100"/>
                <a:gd name="connsiteY2" fmla="*/ 171450 h 171450"/>
                <a:gd name="connsiteX3" fmla="*/ 0 w 3810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71450">
                  <a:moveTo>
                    <a:pt x="0" y="0"/>
                  </a:moveTo>
                  <a:lnTo>
                    <a:pt x="38100" y="0"/>
                  </a:lnTo>
                  <a:lnTo>
                    <a:pt x="38100" y="17145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Freeform: Shape 476">
              <a:extLst>
                <a:ext uri="{FF2B5EF4-FFF2-40B4-BE49-F238E27FC236}">
                  <a16:creationId xmlns:a16="http://schemas.microsoft.com/office/drawing/2014/main" id="{1E610D32-AC83-6F0D-6FD5-81CBFD8AFE6F}"/>
                </a:ext>
              </a:extLst>
            </p:cNvPr>
            <p:cNvSpPr/>
            <p:nvPr/>
          </p:nvSpPr>
          <p:spPr>
            <a:xfrm rot="-5400000">
              <a:off x="8031904" y="4710321"/>
              <a:ext cx="38100" cy="171450"/>
            </a:xfrm>
            <a:custGeom>
              <a:avLst/>
              <a:gdLst>
                <a:gd name="connsiteX0" fmla="*/ 0 w 38100"/>
                <a:gd name="connsiteY0" fmla="*/ 0 h 171450"/>
                <a:gd name="connsiteX1" fmla="*/ 38100 w 38100"/>
                <a:gd name="connsiteY1" fmla="*/ 0 h 171450"/>
                <a:gd name="connsiteX2" fmla="*/ 38100 w 38100"/>
                <a:gd name="connsiteY2" fmla="*/ 171450 h 171450"/>
                <a:gd name="connsiteX3" fmla="*/ 0 w 3810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71450">
                  <a:moveTo>
                    <a:pt x="0" y="0"/>
                  </a:moveTo>
                  <a:lnTo>
                    <a:pt x="38100" y="0"/>
                  </a:lnTo>
                  <a:lnTo>
                    <a:pt x="38100" y="17145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Freeform: Shape 477">
              <a:extLst>
                <a:ext uri="{FF2B5EF4-FFF2-40B4-BE49-F238E27FC236}">
                  <a16:creationId xmlns:a16="http://schemas.microsoft.com/office/drawing/2014/main" id="{C61CDD6A-6514-BAD7-A0AC-78CA638844D8}"/>
                </a:ext>
              </a:extLst>
            </p:cNvPr>
            <p:cNvSpPr/>
            <p:nvPr/>
          </p:nvSpPr>
          <p:spPr>
            <a:xfrm>
              <a:off x="8031904" y="4719846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478">
              <a:extLst>
                <a:ext uri="{FF2B5EF4-FFF2-40B4-BE49-F238E27FC236}">
                  <a16:creationId xmlns:a16="http://schemas.microsoft.com/office/drawing/2014/main" id="{8CF592C0-684E-5C9A-6140-E8B01F6C9CCF}"/>
                </a:ext>
              </a:extLst>
            </p:cNvPr>
            <p:cNvSpPr/>
            <p:nvPr/>
          </p:nvSpPr>
          <p:spPr>
            <a:xfrm>
              <a:off x="8031904" y="4834146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" name="Graphic 468" descr="Bar chart">
            <a:extLst>
              <a:ext uri="{FF2B5EF4-FFF2-40B4-BE49-F238E27FC236}">
                <a16:creationId xmlns:a16="http://schemas.microsoft.com/office/drawing/2014/main" id="{2B9B9099-8C8C-ECC3-F2A2-DCB64B8CC163}"/>
              </a:ext>
            </a:extLst>
          </p:cNvPr>
          <p:cNvGrpSpPr/>
          <p:nvPr/>
        </p:nvGrpSpPr>
        <p:grpSpPr>
          <a:xfrm>
            <a:off x="5258261" y="2818423"/>
            <a:ext cx="437200" cy="437200"/>
            <a:chOff x="9525079" y="4308398"/>
            <a:chExt cx="647700" cy="647700"/>
          </a:xfrm>
        </p:grpSpPr>
        <p:sp>
          <p:nvSpPr>
            <p:cNvPr id="271" name="Freeform: Shape 480">
              <a:extLst>
                <a:ext uri="{FF2B5EF4-FFF2-40B4-BE49-F238E27FC236}">
                  <a16:creationId xmlns:a16="http://schemas.microsoft.com/office/drawing/2014/main" id="{0A011465-9B26-3A9C-99C3-29BDB63D76BB}"/>
                </a:ext>
              </a:extLst>
            </p:cNvPr>
            <p:cNvSpPr/>
            <p:nvPr/>
          </p:nvSpPr>
          <p:spPr>
            <a:xfrm>
              <a:off x="9525079" y="4308398"/>
              <a:ext cx="647700" cy="647700"/>
            </a:xfrm>
            <a:custGeom>
              <a:avLst/>
              <a:gdLst>
                <a:gd name="connsiteX0" fmla="*/ 57150 w 647700"/>
                <a:gd name="connsiteY0" fmla="*/ 0 h 647700"/>
                <a:gd name="connsiteX1" fmla="*/ 0 w 647700"/>
                <a:gd name="connsiteY1" fmla="*/ 0 h 647700"/>
                <a:gd name="connsiteX2" fmla="*/ 0 w 647700"/>
                <a:gd name="connsiteY2" fmla="*/ 647700 h 647700"/>
                <a:gd name="connsiteX3" fmla="*/ 647700 w 647700"/>
                <a:gd name="connsiteY3" fmla="*/ 647700 h 647700"/>
                <a:gd name="connsiteX4" fmla="*/ 647700 w 647700"/>
                <a:gd name="connsiteY4" fmla="*/ 590550 h 647700"/>
                <a:gd name="connsiteX5" fmla="*/ 571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71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47700" y="647700"/>
                  </a:lnTo>
                  <a:lnTo>
                    <a:pt x="647700" y="590550"/>
                  </a:lnTo>
                  <a:lnTo>
                    <a:pt x="57150" y="590550"/>
                  </a:lnTo>
                  <a:close/>
                </a:path>
              </a:pathLst>
            </a:custGeom>
            <a:solidFill>
              <a:srgbClr val="1FC2A7"/>
            </a:solidFill>
            <a:ln w="12700" cap="flat" cmpd="sng" algn="ctr">
              <a:solidFill>
                <a:srgbClr val="1FC2A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481">
              <a:extLst>
                <a:ext uri="{FF2B5EF4-FFF2-40B4-BE49-F238E27FC236}">
                  <a16:creationId xmlns:a16="http://schemas.microsoft.com/office/drawing/2014/main" id="{90E6A8EC-E051-B4B4-4A0A-DF17B2352CF9}"/>
                </a:ext>
              </a:extLst>
            </p:cNvPr>
            <p:cNvSpPr/>
            <p:nvPr/>
          </p:nvSpPr>
          <p:spPr>
            <a:xfrm>
              <a:off x="9639379" y="4508423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solidFill>
              <a:srgbClr val="1FC2A7"/>
            </a:solidFill>
            <a:ln w="12700" cap="flat" cmpd="sng" algn="ctr">
              <a:solidFill>
                <a:srgbClr val="1FC2A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: Shape 482">
              <a:extLst>
                <a:ext uri="{FF2B5EF4-FFF2-40B4-BE49-F238E27FC236}">
                  <a16:creationId xmlns:a16="http://schemas.microsoft.com/office/drawing/2014/main" id="{F5E4F86A-4B83-44DC-D2A1-2045F3EF7CB8}"/>
                </a:ext>
              </a:extLst>
            </p:cNvPr>
            <p:cNvSpPr/>
            <p:nvPr/>
          </p:nvSpPr>
          <p:spPr>
            <a:xfrm>
              <a:off x="9782254" y="4308398"/>
              <a:ext cx="104775" cy="533400"/>
            </a:xfrm>
            <a:custGeom>
              <a:avLst/>
              <a:gdLst>
                <a:gd name="connsiteX0" fmla="*/ 0 w 104775"/>
                <a:gd name="connsiteY0" fmla="*/ 0 h 533400"/>
                <a:gd name="connsiteX1" fmla="*/ 104775 w 104775"/>
                <a:gd name="connsiteY1" fmla="*/ 0 h 533400"/>
                <a:gd name="connsiteX2" fmla="*/ 104775 w 104775"/>
                <a:gd name="connsiteY2" fmla="*/ 533400 h 533400"/>
                <a:gd name="connsiteX3" fmla="*/ 0 w 104775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33400">
                  <a:moveTo>
                    <a:pt x="0" y="0"/>
                  </a:moveTo>
                  <a:lnTo>
                    <a:pt x="104775" y="0"/>
                  </a:lnTo>
                  <a:lnTo>
                    <a:pt x="104775" y="53340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1FC2A7"/>
            </a:solidFill>
            <a:ln w="12700" cap="flat" cmpd="sng" algn="ctr">
              <a:solidFill>
                <a:srgbClr val="1FC2A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Freeform: Shape 483">
              <a:extLst>
                <a:ext uri="{FF2B5EF4-FFF2-40B4-BE49-F238E27FC236}">
                  <a16:creationId xmlns:a16="http://schemas.microsoft.com/office/drawing/2014/main" id="{5FB6FC0C-18AC-BC89-ABF1-A87AF89B2B6B}"/>
                </a:ext>
              </a:extLst>
            </p:cNvPr>
            <p:cNvSpPr/>
            <p:nvPr/>
          </p:nvSpPr>
          <p:spPr>
            <a:xfrm>
              <a:off x="9925129" y="4508423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solidFill>
              <a:srgbClr val="1FC2A7"/>
            </a:solidFill>
            <a:ln w="12700" cap="flat" cmpd="sng" algn="ctr">
              <a:solidFill>
                <a:srgbClr val="1FC2A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484">
              <a:extLst>
                <a:ext uri="{FF2B5EF4-FFF2-40B4-BE49-F238E27FC236}">
                  <a16:creationId xmlns:a16="http://schemas.microsoft.com/office/drawing/2014/main" id="{A00C1B9C-BE21-67A5-FBC9-2FE6BB144575}"/>
                </a:ext>
              </a:extLst>
            </p:cNvPr>
            <p:cNvSpPr/>
            <p:nvPr/>
          </p:nvSpPr>
          <p:spPr>
            <a:xfrm>
              <a:off x="10068004" y="4670348"/>
              <a:ext cx="104775" cy="171450"/>
            </a:xfrm>
            <a:custGeom>
              <a:avLst/>
              <a:gdLst>
                <a:gd name="connsiteX0" fmla="*/ 0 w 104775"/>
                <a:gd name="connsiteY0" fmla="*/ 0 h 171450"/>
                <a:gd name="connsiteX1" fmla="*/ 104775 w 104775"/>
                <a:gd name="connsiteY1" fmla="*/ 0 h 171450"/>
                <a:gd name="connsiteX2" fmla="*/ 104775 w 104775"/>
                <a:gd name="connsiteY2" fmla="*/ 171450 h 171450"/>
                <a:gd name="connsiteX3" fmla="*/ 0 w 104775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71450">
                  <a:moveTo>
                    <a:pt x="0" y="0"/>
                  </a:moveTo>
                  <a:lnTo>
                    <a:pt x="104775" y="0"/>
                  </a:lnTo>
                  <a:lnTo>
                    <a:pt x="104775" y="17145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1FC2A7"/>
            </a:solidFill>
            <a:ln w="12700" cap="flat" cmpd="sng" algn="ctr">
              <a:solidFill>
                <a:srgbClr val="1FC2A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6" name="Group 494">
            <a:extLst>
              <a:ext uri="{FF2B5EF4-FFF2-40B4-BE49-F238E27FC236}">
                <a16:creationId xmlns:a16="http://schemas.microsoft.com/office/drawing/2014/main" id="{67380BCB-6820-5799-20EB-8BE76E5FE8E9}"/>
              </a:ext>
            </a:extLst>
          </p:cNvPr>
          <p:cNvGrpSpPr/>
          <p:nvPr/>
        </p:nvGrpSpPr>
        <p:grpSpPr>
          <a:xfrm>
            <a:off x="7067265" y="1480699"/>
            <a:ext cx="1749371" cy="1878937"/>
            <a:chOff x="8236216" y="1767850"/>
            <a:chExt cx="2591643" cy="2783593"/>
          </a:xfrm>
        </p:grpSpPr>
        <p:sp>
          <p:nvSpPr>
            <p:cNvPr id="277" name="Oval 486">
              <a:extLst>
                <a:ext uri="{FF2B5EF4-FFF2-40B4-BE49-F238E27FC236}">
                  <a16:creationId xmlns:a16="http://schemas.microsoft.com/office/drawing/2014/main" id="{51F109FF-A955-7A3F-D0E3-A6585C648523}"/>
                </a:ext>
              </a:extLst>
            </p:cNvPr>
            <p:cNvSpPr/>
            <p:nvPr/>
          </p:nvSpPr>
          <p:spPr>
            <a:xfrm>
              <a:off x="8236216" y="2271435"/>
              <a:ext cx="2280008" cy="2280008"/>
            </a:xfrm>
            <a:prstGeom prst="ellipse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8" name="Group 309">
              <a:extLst>
                <a:ext uri="{FF2B5EF4-FFF2-40B4-BE49-F238E27FC236}">
                  <a16:creationId xmlns:a16="http://schemas.microsoft.com/office/drawing/2014/main" id="{CC994845-B596-DDD0-B1CD-F3137D1C38F3}"/>
                </a:ext>
              </a:extLst>
            </p:cNvPr>
            <p:cNvGrpSpPr/>
            <p:nvPr/>
          </p:nvGrpSpPr>
          <p:grpSpPr>
            <a:xfrm>
              <a:off x="9092556" y="1767850"/>
              <a:ext cx="1735303" cy="1683006"/>
              <a:chOff x="1084502" y="1411551"/>
              <a:chExt cx="3940810" cy="3822043"/>
            </a:xfrm>
          </p:grpSpPr>
          <p:grpSp>
            <p:nvGrpSpPr>
              <p:cNvPr id="283" name="Group 310">
                <a:extLst>
                  <a:ext uri="{FF2B5EF4-FFF2-40B4-BE49-F238E27FC236}">
                    <a16:creationId xmlns:a16="http://schemas.microsoft.com/office/drawing/2014/main" id="{A964A687-A469-F157-62D5-34838D633E98}"/>
                  </a:ext>
                </a:extLst>
              </p:cNvPr>
              <p:cNvGrpSpPr/>
              <p:nvPr/>
            </p:nvGrpSpPr>
            <p:grpSpPr>
              <a:xfrm>
                <a:off x="1084502" y="2223407"/>
                <a:ext cx="1184950" cy="884717"/>
                <a:chOff x="3797857" y="2077992"/>
                <a:chExt cx="1184950" cy="884717"/>
              </a:xfrm>
              <a:solidFill>
                <a:sysClr val="window" lastClr="FFFFFF">
                  <a:alpha val="5000"/>
                </a:sysClr>
              </a:solidFill>
            </p:grpSpPr>
            <p:sp>
              <p:nvSpPr>
                <p:cNvPr id="304" name="Rectangle 331">
                  <a:extLst>
                    <a:ext uri="{FF2B5EF4-FFF2-40B4-BE49-F238E27FC236}">
                      <a16:creationId xmlns:a16="http://schemas.microsoft.com/office/drawing/2014/main" id="{FCF20F72-FB80-519D-3AB3-1C388B0E9815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05" name="Straight Connector 332">
                  <a:extLst>
                    <a:ext uri="{FF2B5EF4-FFF2-40B4-BE49-F238E27FC236}">
                      <a16:creationId xmlns:a16="http://schemas.microsoft.com/office/drawing/2014/main" id="{9B188EB7-5DDF-B142-7CCD-69FA51F32AA1}"/>
                    </a:ext>
                  </a:extLst>
                </p:cNvPr>
                <p:cNvCxnSpPr>
                  <a:cxnSpLocks/>
                  <a:stCxn id="304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06" name="Straight Connector 333">
                  <a:extLst>
                    <a:ext uri="{FF2B5EF4-FFF2-40B4-BE49-F238E27FC236}">
                      <a16:creationId xmlns:a16="http://schemas.microsoft.com/office/drawing/2014/main" id="{7348DEBF-B655-2C66-6A03-A62AC9109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284" name="Group 311">
                <a:extLst>
                  <a:ext uri="{FF2B5EF4-FFF2-40B4-BE49-F238E27FC236}">
                    <a16:creationId xmlns:a16="http://schemas.microsoft.com/office/drawing/2014/main" id="{280C94D6-6009-9919-A551-0D6071AC2D3C}"/>
                  </a:ext>
                </a:extLst>
              </p:cNvPr>
              <p:cNvGrpSpPr/>
              <p:nvPr/>
            </p:nvGrpSpPr>
            <p:grpSpPr>
              <a:xfrm>
                <a:off x="1493651" y="4135889"/>
                <a:ext cx="1140532" cy="884717"/>
                <a:chOff x="4207006" y="3990474"/>
                <a:chExt cx="1140532" cy="884717"/>
              </a:xfrm>
              <a:solidFill>
                <a:sysClr val="window" lastClr="FFFFFF">
                  <a:alpha val="5000"/>
                </a:sysClr>
              </a:solidFill>
            </p:grpSpPr>
            <p:sp>
              <p:nvSpPr>
                <p:cNvPr id="301" name="Rectangle 328">
                  <a:extLst>
                    <a:ext uri="{FF2B5EF4-FFF2-40B4-BE49-F238E27FC236}">
                      <a16:creationId xmlns:a16="http://schemas.microsoft.com/office/drawing/2014/main" id="{3BA04642-2E60-1E68-124B-26019E48B896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02" name="Straight Connector 329">
                  <a:extLst>
                    <a:ext uri="{FF2B5EF4-FFF2-40B4-BE49-F238E27FC236}">
                      <a16:creationId xmlns:a16="http://schemas.microsoft.com/office/drawing/2014/main" id="{DEC41220-2515-5F82-C073-6B85EC702FE1}"/>
                    </a:ext>
                  </a:extLst>
                </p:cNvPr>
                <p:cNvCxnSpPr>
                  <a:cxnSpLocks/>
                  <a:stCxn id="301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03" name="Straight Connector 330">
                  <a:extLst>
                    <a:ext uri="{FF2B5EF4-FFF2-40B4-BE49-F238E27FC236}">
                      <a16:creationId xmlns:a16="http://schemas.microsoft.com/office/drawing/2014/main" id="{808B8D92-06F6-CA2B-A4F3-6F5A0DB34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285" name="Group 312">
                <a:extLst>
                  <a:ext uri="{FF2B5EF4-FFF2-40B4-BE49-F238E27FC236}">
                    <a16:creationId xmlns:a16="http://schemas.microsoft.com/office/drawing/2014/main" id="{A637A2E3-F6F8-8C79-803E-FAE128B3E5E4}"/>
                  </a:ext>
                </a:extLst>
              </p:cNvPr>
              <p:cNvGrpSpPr/>
              <p:nvPr/>
            </p:nvGrpSpPr>
            <p:grpSpPr>
              <a:xfrm>
                <a:off x="3352430" y="2708825"/>
                <a:ext cx="1672882" cy="561427"/>
                <a:chOff x="6065785" y="2563410"/>
                <a:chExt cx="1672882" cy="561427"/>
              </a:xfrm>
              <a:solidFill>
                <a:sysClr val="window" lastClr="FFFFFF">
                  <a:alpha val="5000"/>
                </a:sysClr>
              </a:solidFill>
            </p:grpSpPr>
            <p:sp>
              <p:nvSpPr>
                <p:cNvPr id="298" name="Rectangle 325">
                  <a:extLst>
                    <a:ext uri="{FF2B5EF4-FFF2-40B4-BE49-F238E27FC236}">
                      <a16:creationId xmlns:a16="http://schemas.microsoft.com/office/drawing/2014/main" id="{B43E0D5C-D8DD-1C16-EC8D-39A00490976D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99" name="Straight Connector 326">
                  <a:extLst>
                    <a:ext uri="{FF2B5EF4-FFF2-40B4-BE49-F238E27FC236}">
                      <a16:creationId xmlns:a16="http://schemas.microsoft.com/office/drawing/2014/main" id="{BFBC2C7B-7C93-36FF-70A8-1BDFFF1F5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00" name="Straight Connector 327">
                  <a:extLst>
                    <a:ext uri="{FF2B5EF4-FFF2-40B4-BE49-F238E27FC236}">
                      <a16:creationId xmlns:a16="http://schemas.microsoft.com/office/drawing/2014/main" id="{BA19966B-A5B5-C8BE-DC4B-22C81FDDE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grp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286" name="Group 313">
                <a:extLst>
                  <a:ext uri="{FF2B5EF4-FFF2-40B4-BE49-F238E27FC236}">
                    <a16:creationId xmlns:a16="http://schemas.microsoft.com/office/drawing/2014/main" id="{A1BDFC29-80AE-7B73-AA7D-20D535D5420B}"/>
                  </a:ext>
                </a:extLst>
              </p:cNvPr>
              <p:cNvGrpSpPr/>
              <p:nvPr/>
            </p:nvGrpSpPr>
            <p:grpSpPr>
              <a:xfrm>
                <a:off x="3188094" y="3969944"/>
                <a:ext cx="1367306" cy="1263650"/>
                <a:chOff x="5901449" y="3824529"/>
                <a:chExt cx="1367306" cy="1263650"/>
              </a:xfrm>
              <a:solidFill>
                <a:sysClr val="window" lastClr="FFFFFF">
                  <a:alpha val="5000"/>
                </a:sysClr>
              </a:solidFill>
            </p:grpSpPr>
            <p:sp>
              <p:nvSpPr>
                <p:cNvPr id="295" name="Rectangle 322">
                  <a:extLst>
                    <a:ext uri="{FF2B5EF4-FFF2-40B4-BE49-F238E27FC236}">
                      <a16:creationId xmlns:a16="http://schemas.microsoft.com/office/drawing/2014/main" id="{E2CD3B27-914D-CB0F-B156-BFBBF46AC5D2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Rectangle 323">
                  <a:extLst>
                    <a:ext uri="{FF2B5EF4-FFF2-40B4-BE49-F238E27FC236}">
                      <a16:creationId xmlns:a16="http://schemas.microsoft.com/office/drawing/2014/main" id="{09ED76AA-DF34-195E-700E-5C71016B7566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Rectangle 324">
                  <a:extLst>
                    <a:ext uri="{FF2B5EF4-FFF2-40B4-BE49-F238E27FC236}">
                      <a16:creationId xmlns:a16="http://schemas.microsoft.com/office/drawing/2014/main" id="{EFC6BE72-1DE5-2867-2EC9-1301794FBA02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7" name="Group 314">
                <a:extLst>
                  <a:ext uri="{FF2B5EF4-FFF2-40B4-BE49-F238E27FC236}">
                    <a16:creationId xmlns:a16="http://schemas.microsoft.com/office/drawing/2014/main" id="{323637C6-4C76-0063-8EFC-35F67B3B58FE}"/>
                  </a:ext>
                </a:extLst>
              </p:cNvPr>
              <p:cNvGrpSpPr/>
              <p:nvPr/>
            </p:nvGrpSpPr>
            <p:grpSpPr>
              <a:xfrm>
                <a:off x="1794090" y="2404208"/>
                <a:ext cx="2618923" cy="2400175"/>
                <a:chOff x="4507445" y="2258793"/>
                <a:chExt cx="2618923" cy="2400175"/>
              </a:xfrm>
            </p:grpSpPr>
            <p:sp>
              <p:nvSpPr>
                <p:cNvPr id="292" name="Arc 319">
                  <a:extLst>
                    <a:ext uri="{FF2B5EF4-FFF2-40B4-BE49-F238E27FC236}">
                      <a16:creationId xmlns:a16="http://schemas.microsoft.com/office/drawing/2014/main" id="{033E9539-1E36-76D8-451F-59FB86556352}"/>
                    </a:ext>
                  </a:extLst>
                </p:cNvPr>
                <p:cNvSpPr/>
                <p:nvPr/>
              </p:nvSpPr>
              <p:spPr>
                <a:xfrm rot="9662448">
                  <a:off x="4507445" y="2258793"/>
                  <a:ext cx="2400175" cy="2400175"/>
                </a:xfrm>
                <a:prstGeom prst="arc">
                  <a:avLst>
                    <a:gd name="adj1" fmla="val 17277820"/>
                    <a:gd name="adj2" fmla="val 12136397"/>
                  </a:avLst>
                </a:prstGeom>
                <a:noFill/>
                <a:ln w="28575" cap="rnd" cmpd="sng" algn="ctr">
                  <a:solidFill>
                    <a:sysClr val="window" lastClr="FFFFF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93" name="Straight Connector 320">
                  <a:extLst>
                    <a:ext uri="{FF2B5EF4-FFF2-40B4-BE49-F238E27FC236}">
                      <a16:creationId xmlns:a16="http://schemas.microsoft.com/office/drawing/2014/main" id="{D736AF52-449C-8B70-A509-E316E73A3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6798" y="3323741"/>
                  <a:ext cx="239570" cy="264759"/>
                </a:xfrm>
                <a:prstGeom prst="line">
                  <a:avLst/>
                </a:prstGeom>
                <a:noFill/>
                <a:ln w="28575" cap="rnd" cmpd="sng" algn="ctr">
                  <a:solidFill>
                    <a:sysClr val="window" lastClr="FFFFF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4" name="Straight Connector 321">
                  <a:extLst>
                    <a:ext uri="{FF2B5EF4-FFF2-40B4-BE49-F238E27FC236}">
                      <a16:creationId xmlns:a16="http://schemas.microsoft.com/office/drawing/2014/main" id="{692B40DE-B947-C85B-DAE6-909AD602A2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632252" y="3335578"/>
                  <a:ext cx="239570" cy="264759"/>
                </a:xfrm>
                <a:prstGeom prst="line">
                  <a:avLst/>
                </a:prstGeom>
                <a:noFill/>
                <a:ln w="28575" cap="rnd" cmpd="sng" algn="ctr">
                  <a:solidFill>
                    <a:sysClr val="window" lastClr="FFFFF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88" name="Group 315">
                <a:extLst>
                  <a:ext uri="{FF2B5EF4-FFF2-40B4-BE49-F238E27FC236}">
                    <a16:creationId xmlns:a16="http://schemas.microsoft.com/office/drawing/2014/main" id="{51229E68-9BED-6B0C-EDD8-954658189D4A}"/>
                  </a:ext>
                </a:extLst>
              </p:cNvPr>
              <p:cNvGrpSpPr/>
              <p:nvPr/>
            </p:nvGrpSpPr>
            <p:grpSpPr>
              <a:xfrm>
                <a:off x="2372126" y="3001785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290" name="Freeform: Shape 317">
                  <a:extLst>
                    <a:ext uri="{FF2B5EF4-FFF2-40B4-BE49-F238E27FC236}">
                      <a16:creationId xmlns:a16="http://schemas.microsoft.com/office/drawing/2014/main" id="{B93322CB-5980-D23E-612B-1E9C488C0AFE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ysClr val="window" lastClr="FFFFF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Freeform: Shape 318">
                  <a:extLst>
                    <a:ext uri="{FF2B5EF4-FFF2-40B4-BE49-F238E27FC236}">
                      <a16:creationId xmlns:a16="http://schemas.microsoft.com/office/drawing/2014/main" id="{BE6F4E16-05DC-4F6D-02CE-39C0AB1D621B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ysClr val="window" lastClr="FFFFF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9" name="Freeform: Shape 316" descr="Magnifying glass">
                <a:extLst>
                  <a:ext uri="{FF2B5EF4-FFF2-40B4-BE49-F238E27FC236}">
                    <a16:creationId xmlns:a16="http://schemas.microsoft.com/office/drawing/2014/main" id="{C6BE0DAB-9D2A-7961-BF1E-CF0FB8AE8855}"/>
                  </a:ext>
                </a:extLst>
              </p:cNvPr>
              <p:cNvSpPr/>
              <p:nvPr/>
            </p:nvSpPr>
            <p:spPr>
              <a:xfrm rot="15596802">
                <a:off x="3576233" y="1410880"/>
                <a:ext cx="1151556" cy="1152898"/>
              </a:xfrm>
              <a:custGeom>
                <a:avLst/>
                <a:gdLst>
                  <a:gd name="connsiteX0" fmla="*/ 1146867 w 1151556"/>
                  <a:gd name="connsiteY0" fmla="*/ 918023 h 1152898"/>
                  <a:gd name="connsiteX1" fmla="*/ 1072420 w 1151556"/>
                  <a:gd name="connsiteY1" fmla="*/ 1067135 h 1152898"/>
                  <a:gd name="connsiteX2" fmla="*/ 868216 w 1151556"/>
                  <a:gd name="connsiteY2" fmla="*/ 1152898 h 1152898"/>
                  <a:gd name="connsiteX3" fmla="*/ 664011 w 1151556"/>
                  <a:gd name="connsiteY3" fmla="*/ 1067134 h 1152898"/>
                  <a:gd name="connsiteX4" fmla="*/ 153498 w 1151556"/>
                  <a:gd name="connsiteY4" fmla="*/ 556621 h 1152898"/>
                  <a:gd name="connsiteX5" fmla="*/ 75902 w 1151556"/>
                  <a:gd name="connsiteY5" fmla="*/ 303408 h 1152898"/>
                  <a:gd name="connsiteX6" fmla="*/ 0 w 1151556"/>
                  <a:gd name="connsiteY6" fmla="*/ 227505 h 1152898"/>
                  <a:gd name="connsiteX7" fmla="*/ 31670 w 1151556"/>
                  <a:gd name="connsiteY7" fmla="*/ 203045 h 1152898"/>
                  <a:gd name="connsiteX8" fmla="*/ 143826 w 1151556"/>
                  <a:gd name="connsiteY8" fmla="*/ 97878 h 1152898"/>
                  <a:gd name="connsiteX9" fmla="*/ 229913 w 1151556"/>
                  <a:gd name="connsiteY9" fmla="*/ 0 h 1152898"/>
                  <a:gd name="connsiteX10" fmla="*/ 304612 w 1151556"/>
                  <a:gd name="connsiteY10" fmla="*/ 74699 h 1152898"/>
                  <a:gd name="connsiteX11" fmla="*/ 557825 w 1151556"/>
                  <a:gd name="connsiteY11" fmla="*/ 152294 h 1152898"/>
                  <a:gd name="connsiteX12" fmla="*/ 1068338 w 1151556"/>
                  <a:gd name="connsiteY12" fmla="*/ 662807 h 1152898"/>
                  <a:gd name="connsiteX13" fmla="*/ 1146867 w 1151556"/>
                  <a:gd name="connsiteY13" fmla="*/ 918023 h 115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1556" h="1152898">
                    <a:moveTo>
                      <a:pt x="1146867" y="918023"/>
                    </a:moveTo>
                    <a:cubicBezTo>
                      <a:pt x="1137127" y="972177"/>
                      <a:pt x="1112240" y="1024250"/>
                      <a:pt x="1072420" y="1067135"/>
                    </a:cubicBezTo>
                    <a:cubicBezTo>
                      <a:pt x="1015243" y="1124312"/>
                      <a:pt x="941729" y="1152898"/>
                      <a:pt x="868216" y="1152898"/>
                    </a:cubicBezTo>
                    <a:cubicBezTo>
                      <a:pt x="794702" y="1152898"/>
                      <a:pt x="721188" y="1124312"/>
                      <a:pt x="664011" y="1067134"/>
                    </a:cubicBezTo>
                    <a:lnTo>
                      <a:pt x="153498" y="556621"/>
                    </a:lnTo>
                    <a:cubicBezTo>
                      <a:pt x="84071" y="487194"/>
                      <a:pt x="59566" y="393258"/>
                      <a:pt x="75902" y="303408"/>
                    </a:cubicBezTo>
                    <a:lnTo>
                      <a:pt x="0" y="227505"/>
                    </a:lnTo>
                    <a:lnTo>
                      <a:pt x="31670" y="203045"/>
                    </a:lnTo>
                    <a:cubicBezTo>
                      <a:pt x="70660" y="169845"/>
                      <a:pt x="108097" y="134753"/>
                      <a:pt x="143826" y="97878"/>
                    </a:cubicBezTo>
                    <a:lnTo>
                      <a:pt x="229913" y="0"/>
                    </a:lnTo>
                    <a:lnTo>
                      <a:pt x="304612" y="74699"/>
                    </a:lnTo>
                    <a:cubicBezTo>
                      <a:pt x="394462" y="58362"/>
                      <a:pt x="488398" y="82867"/>
                      <a:pt x="557825" y="152294"/>
                    </a:cubicBezTo>
                    <a:lnTo>
                      <a:pt x="1068338" y="662807"/>
                    </a:lnTo>
                    <a:cubicBezTo>
                      <a:pt x="1137256" y="731728"/>
                      <a:pt x="1163100" y="827767"/>
                      <a:pt x="1146867" y="918023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ysClr val="window" lastClr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9" name="Group 491">
              <a:extLst>
                <a:ext uri="{FF2B5EF4-FFF2-40B4-BE49-F238E27FC236}">
                  <a16:creationId xmlns:a16="http://schemas.microsoft.com/office/drawing/2014/main" id="{6BB67E93-596A-28B1-EEDB-7F43D01AF962}"/>
                </a:ext>
              </a:extLst>
            </p:cNvPr>
            <p:cNvGrpSpPr/>
            <p:nvPr/>
          </p:nvGrpSpPr>
          <p:grpSpPr>
            <a:xfrm>
              <a:off x="8665150" y="2998380"/>
              <a:ext cx="1407763" cy="1141078"/>
              <a:chOff x="8672770" y="2870828"/>
              <a:chExt cx="1407763" cy="1306730"/>
            </a:xfrm>
          </p:grpSpPr>
          <p:sp>
            <p:nvSpPr>
              <p:cNvPr id="281" name="Left Brace 488">
                <a:extLst>
                  <a:ext uri="{FF2B5EF4-FFF2-40B4-BE49-F238E27FC236}">
                    <a16:creationId xmlns:a16="http://schemas.microsoft.com/office/drawing/2014/main" id="{114BE001-E869-F67C-C651-15ACFC0AB216}"/>
                  </a:ext>
                </a:extLst>
              </p:cNvPr>
              <p:cNvSpPr/>
              <p:nvPr/>
            </p:nvSpPr>
            <p:spPr>
              <a:xfrm rot="10800000">
                <a:off x="9900484" y="2870828"/>
                <a:ext cx="180049" cy="1294919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noFill/>
              <a:ln w="28575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Left Brace 340">
                <a:extLst>
                  <a:ext uri="{FF2B5EF4-FFF2-40B4-BE49-F238E27FC236}">
                    <a16:creationId xmlns:a16="http://schemas.microsoft.com/office/drawing/2014/main" id="{3A38E48D-ACF2-FC1D-319E-E7E93DAAAEDD}"/>
                  </a:ext>
                </a:extLst>
              </p:cNvPr>
              <p:cNvSpPr/>
              <p:nvPr/>
            </p:nvSpPr>
            <p:spPr>
              <a:xfrm>
                <a:off x="8672770" y="2882639"/>
                <a:ext cx="180049" cy="1294919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noFill/>
              <a:ln w="28575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0" name="TextBox 352">
              <a:extLst>
                <a:ext uri="{FF2B5EF4-FFF2-40B4-BE49-F238E27FC236}">
                  <a16:creationId xmlns:a16="http://schemas.microsoft.com/office/drawing/2014/main" id="{8858E71A-861F-B531-D9EB-22BC360AB0CE}"/>
                </a:ext>
              </a:extLst>
            </p:cNvPr>
            <p:cNvSpPr txBox="1"/>
            <p:nvPr/>
          </p:nvSpPr>
          <p:spPr>
            <a:xfrm>
              <a:off x="9049950" y="3234374"/>
              <a:ext cx="633938" cy="797728"/>
            </a:xfrm>
            <a:custGeom>
              <a:avLst/>
              <a:gdLst/>
              <a:ahLst/>
              <a:cxnLst/>
              <a:rect l="l" t="t" r="r" b="b"/>
              <a:pathLst>
                <a:path w="633938" h="797728">
                  <a:moveTo>
                    <a:pt x="0" y="0"/>
                  </a:moveTo>
                  <a:lnTo>
                    <a:pt x="633938" y="0"/>
                  </a:lnTo>
                  <a:lnTo>
                    <a:pt x="633938" y="134950"/>
                  </a:lnTo>
                  <a:lnTo>
                    <a:pt x="397776" y="134950"/>
                  </a:lnTo>
                  <a:lnTo>
                    <a:pt x="397776" y="797728"/>
                  </a:lnTo>
                  <a:lnTo>
                    <a:pt x="236706" y="797728"/>
                  </a:lnTo>
                  <a:lnTo>
                    <a:pt x="236706" y="134950"/>
                  </a:lnTo>
                  <a:lnTo>
                    <a:pt x="0" y="134950"/>
                  </a:lnTo>
                  <a:close/>
                </a:path>
              </a:pathLst>
            </a:custGeom>
            <a:solidFill>
              <a:srgbClr val="2D3E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07" name="Rectangle: Rounded Corners 521">
            <a:extLst>
              <a:ext uri="{FF2B5EF4-FFF2-40B4-BE49-F238E27FC236}">
                <a16:creationId xmlns:a16="http://schemas.microsoft.com/office/drawing/2014/main" id="{E91B9823-C281-4299-C4A1-5BC4A47F9AC6}"/>
              </a:ext>
            </a:extLst>
          </p:cNvPr>
          <p:cNvSpPr/>
          <p:nvPr/>
        </p:nvSpPr>
        <p:spPr>
          <a:xfrm>
            <a:off x="3380767" y="3545936"/>
            <a:ext cx="5174073" cy="773106"/>
          </a:xfrm>
          <a:prstGeom prst="roundRect">
            <a:avLst>
              <a:gd name="adj" fmla="val 8018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0BB5D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9" name="Group 544">
            <a:extLst>
              <a:ext uri="{FF2B5EF4-FFF2-40B4-BE49-F238E27FC236}">
                <a16:creationId xmlns:a16="http://schemas.microsoft.com/office/drawing/2014/main" id="{73338FFE-3EB9-49C7-019E-4C9B0348BF26}"/>
              </a:ext>
            </a:extLst>
          </p:cNvPr>
          <p:cNvGrpSpPr/>
          <p:nvPr/>
        </p:nvGrpSpPr>
        <p:grpSpPr>
          <a:xfrm>
            <a:off x="6045274" y="3794582"/>
            <a:ext cx="1186877" cy="483872"/>
            <a:chOff x="6310343" y="4165438"/>
            <a:chExt cx="2506091" cy="1359015"/>
          </a:xfrm>
        </p:grpSpPr>
        <p:cxnSp>
          <p:nvCxnSpPr>
            <p:cNvPr id="367" name="Straight Arrow Connector 602">
              <a:extLst>
                <a:ext uri="{FF2B5EF4-FFF2-40B4-BE49-F238E27FC236}">
                  <a16:creationId xmlns:a16="http://schemas.microsoft.com/office/drawing/2014/main" id="{9BA1F0D5-C53D-EF73-0F05-CD2436F06273}"/>
                </a:ext>
              </a:extLst>
            </p:cNvPr>
            <p:cNvCxnSpPr/>
            <p:nvPr/>
          </p:nvCxnSpPr>
          <p:spPr>
            <a:xfrm flipV="1">
              <a:off x="6659648" y="4165438"/>
              <a:ext cx="0" cy="1023522"/>
            </a:xfrm>
            <a:prstGeom prst="straightConnector1">
              <a:avLst/>
            </a:prstGeom>
            <a:noFill/>
            <a:ln w="12700" cap="flat" cmpd="sng" algn="ctr">
              <a:solidFill>
                <a:srgbClr val="595959">
                  <a:lumMod val="50000"/>
                  <a:lumOff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8" name="Straight Arrow Connector 603">
              <a:extLst>
                <a:ext uri="{FF2B5EF4-FFF2-40B4-BE49-F238E27FC236}">
                  <a16:creationId xmlns:a16="http://schemas.microsoft.com/office/drawing/2014/main" id="{CC7063DA-BD47-26F2-3A8A-516A55857617}"/>
                </a:ext>
              </a:extLst>
            </p:cNvPr>
            <p:cNvCxnSpPr/>
            <p:nvPr/>
          </p:nvCxnSpPr>
          <p:spPr>
            <a:xfrm flipV="1">
              <a:off x="6659648" y="5188456"/>
              <a:ext cx="1732177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95959">
                  <a:lumMod val="50000"/>
                  <a:lumOff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69" name="TextBox 604">
              <a:extLst>
                <a:ext uri="{FF2B5EF4-FFF2-40B4-BE49-F238E27FC236}">
                  <a16:creationId xmlns:a16="http://schemas.microsoft.com/office/drawing/2014/main" id="{20F87D0B-44C6-172C-D266-AF0F17456D12}"/>
                </a:ext>
              </a:extLst>
            </p:cNvPr>
            <p:cNvSpPr txBox="1"/>
            <p:nvPr/>
          </p:nvSpPr>
          <p:spPr>
            <a:xfrm>
              <a:off x="8141414" y="5117745"/>
              <a:ext cx="675020" cy="406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>
                  <a:ln>
                    <a:noFill/>
                  </a:ln>
                  <a:solidFill>
                    <a:srgbClr val="595959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m/z</a:t>
              </a:r>
            </a:p>
          </p:txBody>
        </p:sp>
        <p:sp>
          <p:nvSpPr>
            <p:cNvPr id="370" name="TextBox 605">
              <a:extLst>
                <a:ext uri="{FF2B5EF4-FFF2-40B4-BE49-F238E27FC236}">
                  <a16:creationId xmlns:a16="http://schemas.microsoft.com/office/drawing/2014/main" id="{6C8592B3-220B-7713-5E44-DD17250D4D68}"/>
                </a:ext>
              </a:extLst>
            </p:cNvPr>
            <p:cNvSpPr txBox="1"/>
            <p:nvPr/>
          </p:nvSpPr>
          <p:spPr>
            <a:xfrm rot="16200000">
              <a:off x="6012020" y="4488195"/>
              <a:ext cx="1003354" cy="406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intensity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0" name="Group 545">
            <a:extLst>
              <a:ext uri="{FF2B5EF4-FFF2-40B4-BE49-F238E27FC236}">
                <a16:creationId xmlns:a16="http://schemas.microsoft.com/office/drawing/2014/main" id="{24A8939A-CE12-75AF-75A6-1B3F593605D6}"/>
              </a:ext>
            </a:extLst>
          </p:cNvPr>
          <p:cNvGrpSpPr/>
          <p:nvPr/>
        </p:nvGrpSpPr>
        <p:grpSpPr>
          <a:xfrm>
            <a:off x="4903234" y="3834059"/>
            <a:ext cx="537374" cy="325569"/>
            <a:chOff x="6130446" y="3519519"/>
            <a:chExt cx="1509285" cy="914400"/>
          </a:xfrm>
        </p:grpSpPr>
        <p:grpSp>
          <p:nvGrpSpPr>
            <p:cNvPr id="311" name="Group 546">
              <a:extLst>
                <a:ext uri="{FF2B5EF4-FFF2-40B4-BE49-F238E27FC236}">
                  <a16:creationId xmlns:a16="http://schemas.microsoft.com/office/drawing/2014/main" id="{DB56864B-A0B9-3872-2F98-CCE3B89EC25E}"/>
                </a:ext>
              </a:extLst>
            </p:cNvPr>
            <p:cNvGrpSpPr/>
            <p:nvPr/>
          </p:nvGrpSpPr>
          <p:grpSpPr>
            <a:xfrm>
              <a:off x="6182169" y="3519519"/>
              <a:ext cx="1441956" cy="914400"/>
              <a:chOff x="6759817" y="4276309"/>
              <a:chExt cx="1441956" cy="914400"/>
            </a:xfrm>
          </p:grpSpPr>
          <p:cxnSp>
            <p:nvCxnSpPr>
              <p:cNvPr id="355" name="Straight Connector 590">
                <a:extLst>
                  <a:ext uri="{FF2B5EF4-FFF2-40B4-BE49-F238E27FC236}">
                    <a16:creationId xmlns:a16="http://schemas.microsoft.com/office/drawing/2014/main" id="{C234D414-BD5A-3641-DD77-D835ED1C9619}"/>
                  </a:ext>
                </a:extLst>
              </p:cNvPr>
              <p:cNvCxnSpPr/>
              <p:nvPr/>
            </p:nvCxnSpPr>
            <p:spPr>
              <a:xfrm flipV="1">
                <a:off x="6759817" y="4507878"/>
                <a:ext cx="0" cy="682831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6" name="Straight Connector 591">
                <a:extLst>
                  <a:ext uri="{FF2B5EF4-FFF2-40B4-BE49-F238E27FC236}">
                    <a16:creationId xmlns:a16="http://schemas.microsoft.com/office/drawing/2014/main" id="{EC01FE62-411F-85CE-BFDA-13331D4F57B1}"/>
                  </a:ext>
                </a:extLst>
              </p:cNvPr>
              <p:cNvCxnSpPr/>
              <p:nvPr/>
            </p:nvCxnSpPr>
            <p:spPr>
              <a:xfrm>
                <a:off x="6848236" y="4905701"/>
                <a:ext cx="0" cy="285008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7" name="Straight Connector 592">
                <a:extLst>
                  <a:ext uri="{FF2B5EF4-FFF2-40B4-BE49-F238E27FC236}">
                    <a16:creationId xmlns:a16="http://schemas.microsoft.com/office/drawing/2014/main" id="{8AE9B7BD-7AEB-B910-4A38-A983E1E68D42}"/>
                  </a:ext>
                </a:extLst>
              </p:cNvPr>
              <p:cNvCxnSpPr/>
              <p:nvPr/>
            </p:nvCxnSpPr>
            <p:spPr>
              <a:xfrm>
                <a:off x="7078200" y="4905701"/>
                <a:ext cx="0" cy="285008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8" name="Straight Connector 593">
                <a:extLst>
                  <a:ext uri="{FF2B5EF4-FFF2-40B4-BE49-F238E27FC236}">
                    <a16:creationId xmlns:a16="http://schemas.microsoft.com/office/drawing/2014/main" id="{5CB5CCE4-D9FF-E169-845E-EFB163A52EAA}"/>
                  </a:ext>
                </a:extLst>
              </p:cNvPr>
              <p:cNvCxnSpPr/>
              <p:nvPr/>
            </p:nvCxnSpPr>
            <p:spPr>
              <a:xfrm>
                <a:off x="7592568" y="4905701"/>
                <a:ext cx="0" cy="285008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9" name="Straight Connector 594">
                <a:extLst>
                  <a:ext uri="{FF2B5EF4-FFF2-40B4-BE49-F238E27FC236}">
                    <a16:creationId xmlns:a16="http://schemas.microsoft.com/office/drawing/2014/main" id="{2953A964-A0FF-6D14-8424-8082249D0158}"/>
                  </a:ext>
                </a:extLst>
              </p:cNvPr>
              <p:cNvCxnSpPr/>
              <p:nvPr/>
            </p:nvCxnSpPr>
            <p:spPr>
              <a:xfrm>
                <a:off x="6997238" y="4618267"/>
                <a:ext cx="0" cy="57244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0" name="Straight Connector 595">
                <a:extLst>
                  <a:ext uri="{FF2B5EF4-FFF2-40B4-BE49-F238E27FC236}">
                    <a16:creationId xmlns:a16="http://schemas.microsoft.com/office/drawing/2014/main" id="{71E217D4-0CBB-13C4-5C53-1B5F1AEBAB04}"/>
                  </a:ext>
                </a:extLst>
              </p:cNvPr>
              <p:cNvCxnSpPr/>
              <p:nvPr/>
            </p:nvCxnSpPr>
            <p:spPr>
              <a:xfrm>
                <a:off x="7525917" y="4618267"/>
                <a:ext cx="0" cy="57244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1" name="Straight Connector 596">
                <a:extLst>
                  <a:ext uri="{FF2B5EF4-FFF2-40B4-BE49-F238E27FC236}">
                    <a16:creationId xmlns:a16="http://schemas.microsoft.com/office/drawing/2014/main" id="{1D630A39-039E-9064-C271-255357B61E81}"/>
                  </a:ext>
                </a:extLst>
              </p:cNvPr>
              <p:cNvCxnSpPr/>
              <p:nvPr/>
            </p:nvCxnSpPr>
            <p:spPr>
              <a:xfrm>
                <a:off x="7940337" y="4618267"/>
                <a:ext cx="0" cy="57244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2" name="Straight Connector 597">
                <a:extLst>
                  <a:ext uri="{FF2B5EF4-FFF2-40B4-BE49-F238E27FC236}">
                    <a16:creationId xmlns:a16="http://schemas.microsoft.com/office/drawing/2014/main" id="{E58578C1-6A85-9C37-BB0F-1341740ADAB4}"/>
                  </a:ext>
                </a:extLst>
              </p:cNvPr>
              <p:cNvCxnSpPr/>
              <p:nvPr/>
            </p:nvCxnSpPr>
            <p:spPr>
              <a:xfrm>
                <a:off x="8201773" y="4618267"/>
                <a:ext cx="0" cy="57244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3" name="Straight Connector 598">
                <a:extLst>
                  <a:ext uri="{FF2B5EF4-FFF2-40B4-BE49-F238E27FC236}">
                    <a16:creationId xmlns:a16="http://schemas.microsoft.com/office/drawing/2014/main" id="{22FC6E9C-8D59-F838-3F76-1C13AD9F75E7}"/>
                  </a:ext>
                </a:extLst>
              </p:cNvPr>
              <p:cNvCxnSpPr/>
              <p:nvPr/>
            </p:nvCxnSpPr>
            <p:spPr>
              <a:xfrm>
                <a:off x="7282990" y="4412875"/>
                <a:ext cx="0" cy="777834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4" name="Straight Connector 599">
                <a:extLst>
                  <a:ext uri="{FF2B5EF4-FFF2-40B4-BE49-F238E27FC236}">
                    <a16:creationId xmlns:a16="http://schemas.microsoft.com/office/drawing/2014/main" id="{8101A2E1-F3C5-1B71-E423-BF3ECAEF2D59}"/>
                  </a:ext>
                </a:extLst>
              </p:cNvPr>
              <p:cNvCxnSpPr/>
              <p:nvPr/>
            </p:nvCxnSpPr>
            <p:spPr>
              <a:xfrm>
                <a:off x="7696491" y="4276309"/>
                <a:ext cx="0" cy="914400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5" name="Straight Connector 600">
                <a:extLst>
                  <a:ext uri="{FF2B5EF4-FFF2-40B4-BE49-F238E27FC236}">
                    <a16:creationId xmlns:a16="http://schemas.microsoft.com/office/drawing/2014/main" id="{0C460146-F2D1-12A9-612A-573E7813365C}"/>
                  </a:ext>
                </a:extLst>
              </p:cNvPr>
              <p:cNvCxnSpPr/>
              <p:nvPr/>
            </p:nvCxnSpPr>
            <p:spPr>
              <a:xfrm>
                <a:off x="7821744" y="4276309"/>
                <a:ext cx="0" cy="914400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6" name="Straight Connector 601">
                <a:extLst>
                  <a:ext uri="{FF2B5EF4-FFF2-40B4-BE49-F238E27FC236}">
                    <a16:creationId xmlns:a16="http://schemas.microsoft.com/office/drawing/2014/main" id="{17D6E982-DFFB-A5E9-1598-D242FA511304}"/>
                  </a:ext>
                </a:extLst>
              </p:cNvPr>
              <p:cNvCxnSpPr/>
              <p:nvPr/>
            </p:nvCxnSpPr>
            <p:spPr>
              <a:xfrm>
                <a:off x="7869669" y="4504125"/>
                <a:ext cx="0" cy="686584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12" name="Group 547">
              <a:extLst>
                <a:ext uri="{FF2B5EF4-FFF2-40B4-BE49-F238E27FC236}">
                  <a16:creationId xmlns:a16="http://schemas.microsoft.com/office/drawing/2014/main" id="{D64B614A-9D8B-6420-7183-FC2FFD4FFC74}"/>
                </a:ext>
              </a:extLst>
            </p:cNvPr>
            <p:cNvGrpSpPr/>
            <p:nvPr/>
          </p:nvGrpSpPr>
          <p:grpSpPr>
            <a:xfrm>
              <a:off x="6130446" y="4309884"/>
              <a:ext cx="1509285" cy="116892"/>
              <a:chOff x="6708094" y="5066674"/>
              <a:chExt cx="1509285" cy="116892"/>
            </a:xfrm>
          </p:grpSpPr>
          <p:cxnSp>
            <p:nvCxnSpPr>
              <p:cNvPr id="313" name="Straight Connector 548">
                <a:extLst>
                  <a:ext uri="{FF2B5EF4-FFF2-40B4-BE49-F238E27FC236}">
                    <a16:creationId xmlns:a16="http://schemas.microsoft.com/office/drawing/2014/main" id="{9056DEB9-EBBD-C777-E3E2-A7C2856305B4}"/>
                  </a:ext>
                </a:extLst>
              </p:cNvPr>
              <p:cNvCxnSpPr/>
              <p:nvPr/>
            </p:nvCxnSpPr>
            <p:spPr>
              <a:xfrm>
                <a:off x="6729526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4" name="Straight Connector 549">
                <a:extLst>
                  <a:ext uri="{FF2B5EF4-FFF2-40B4-BE49-F238E27FC236}">
                    <a16:creationId xmlns:a16="http://schemas.microsoft.com/office/drawing/2014/main" id="{7CD6982B-8B12-DA0C-6515-C766A142554B}"/>
                  </a:ext>
                </a:extLst>
              </p:cNvPr>
              <p:cNvCxnSpPr/>
              <p:nvPr/>
            </p:nvCxnSpPr>
            <p:spPr>
              <a:xfrm>
                <a:off x="6708094" y="5066674"/>
                <a:ext cx="0" cy="11689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5" name="Straight Connector 550">
                <a:extLst>
                  <a:ext uri="{FF2B5EF4-FFF2-40B4-BE49-F238E27FC236}">
                    <a16:creationId xmlns:a16="http://schemas.microsoft.com/office/drawing/2014/main" id="{E3DA44BF-A045-81E4-097E-10D957245C99}"/>
                  </a:ext>
                </a:extLst>
              </p:cNvPr>
              <p:cNvCxnSpPr/>
              <p:nvPr/>
            </p:nvCxnSpPr>
            <p:spPr>
              <a:xfrm flipH="1">
                <a:off x="6883720" y="5066674"/>
                <a:ext cx="0" cy="11689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6" name="Straight Connector 551">
                <a:extLst>
                  <a:ext uri="{FF2B5EF4-FFF2-40B4-BE49-F238E27FC236}">
                    <a16:creationId xmlns:a16="http://schemas.microsoft.com/office/drawing/2014/main" id="{1745F3F6-19B6-91F2-E81B-9448F57EEA83}"/>
                  </a:ext>
                </a:extLst>
              </p:cNvPr>
              <p:cNvCxnSpPr/>
              <p:nvPr/>
            </p:nvCxnSpPr>
            <p:spPr>
              <a:xfrm flipH="1">
                <a:off x="6792397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7" name="Straight Connector 552">
                <a:extLst>
                  <a:ext uri="{FF2B5EF4-FFF2-40B4-BE49-F238E27FC236}">
                    <a16:creationId xmlns:a16="http://schemas.microsoft.com/office/drawing/2014/main" id="{EA529673-493C-AEE7-4A68-CFAC856FA484}"/>
                  </a:ext>
                </a:extLst>
              </p:cNvPr>
              <p:cNvCxnSpPr/>
              <p:nvPr/>
            </p:nvCxnSpPr>
            <p:spPr>
              <a:xfrm flipH="1">
                <a:off x="6830474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8" name="Straight Connector 553">
                <a:extLst>
                  <a:ext uri="{FF2B5EF4-FFF2-40B4-BE49-F238E27FC236}">
                    <a16:creationId xmlns:a16="http://schemas.microsoft.com/office/drawing/2014/main" id="{7346128F-328F-8665-A6D2-3F0D1EB74209}"/>
                  </a:ext>
                </a:extLst>
              </p:cNvPr>
              <p:cNvCxnSpPr/>
              <p:nvPr/>
            </p:nvCxnSpPr>
            <p:spPr>
              <a:xfrm flipH="1">
                <a:off x="6956680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9" name="Straight Connector 554">
                <a:extLst>
                  <a:ext uri="{FF2B5EF4-FFF2-40B4-BE49-F238E27FC236}">
                    <a16:creationId xmlns:a16="http://schemas.microsoft.com/office/drawing/2014/main" id="{7E194A47-2EBA-727C-6951-55017080AAD1}"/>
                  </a:ext>
                </a:extLst>
              </p:cNvPr>
              <p:cNvCxnSpPr/>
              <p:nvPr/>
            </p:nvCxnSpPr>
            <p:spPr>
              <a:xfrm flipH="1">
                <a:off x="6912884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0" name="Straight Connector 555">
                <a:extLst>
                  <a:ext uri="{FF2B5EF4-FFF2-40B4-BE49-F238E27FC236}">
                    <a16:creationId xmlns:a16="http://schemas.microsoft.com/office/drawing/2014/main" id="{CF23965E-CC5C-747C-AAC3-B6953529F277}"/>
                  </a:ext>
                </a:extLst>
              </p:cNvPr>
              <p:cNvCxnSpPr/>
              <p:nvPr/>
            </p:nvCxnSpPr>
            <p:spPr>
              <a:xfrm flipH="1">
                <a:off x="6934316" y="5066674"/>
                <a:ext cx="0" cy="11689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1" name="Straight Connector 556">
                <a:extLst>
                  <a:ext uri="{FF2B5EF4-FFF2-40B4-BE49-F238E27FC236}">
                    <a16:creationId xmlns:a16="http://schemas.microsoft.com/office/drawing/2014/main" id="{40824096-FE64-85B0-3593-70918505861B}"/>
                  </a:ext>
                </a:extLst>
              </p:cNvPr>
              <p:cNvCxnSpPr/>
              <p:nvPr/>
            </p:nvCxnSpPr>
            <p:spPr>
              <a:xfrm>
                <a:off x="7250296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2" name="Straight Connector 557">
                <a:extLst>
                  <a:ext uri="{FF2B5EF4-FFF2-40B4-BE49-F238E27FC236}">
                    <a16:creationId xmlns:a16="http://schemas.microsoft.com/office/drawing/2014/main" id="{9B3B604B-AE96-F9AF-9B6A-ADB528E923C3}"/>
                  </a:ext>
                </a:extLst>
              </p:cNvPr>
              <p:cNvCxnSpPr/>
              <p:nvPr/>
            </p:nvCxnSpPr>
            <p:spPr>
              <a:xfrm>
                <a:off x="7228864" y="5066674"/>
                <a:ext cx="0" cy="11689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3" name="Straight Connector 558">
                <a:extLst>
                  <a:ext uri="{FF2B5EF4-FFF2-40B4-BE49-F238E27FC236}">
                    <a16:creationId xmlns:a16="http://schemas.microsoft.com/office/drawing/2014/main" id="{A58FDF5E-860F-7D1A-A549-2BAA6AF10E9C}"/>
                  </a:ext>
                </a:extLst>
              </p:cNvPr>
              <p:cNvCxnSpPr/>
              <p:nvPr/>
            </p:nvCxnSpPr>
            <p:spPr>
              <a:xfrm flipH="1">
                <a:off x="7404490" y="5066674"/>
                <a:ext cx="0" cy="11689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4" name="Straight Connector 559">
                <a:extLst>
                  <a:ext uri="{FF2B5EF4-FFF2-40B4-BE49-F238E27FC236}">
                    <a16:creationId xmlns:a16="http://schemas.microsoft.com/office/drawing/2014/main" id="{B78E596A-5C4C-057C-86F0-F3047931589F}"/>
                  </a:ext>
                </a:extLst>
              </p:cNvPr>
              <p:cNvCxnSpPr/>
              <p:nvPr/>
            </p:nvCxnSpPr>
            <p:spPr>
              <a:xfrm flipH="1">
                <a:off x="7313167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5" name="Straight Connector 560">
                <a:extLst>
                  <a:ext uri="{FF2B5EF4-FFF2-40B4-BE49-F238E27FC236}">
                    <a16:creationId xmlns:a16="http://schemas.microsoft.com/office/drawing/2014/main" id="{CF46D4BA-ACDC-ABBD-9A3E-03DE3BB39307}"/>
                  </a:ext>
                </a:extLst>
              </p:cNvPr>
              <p:cNvCxnSpPr/>
              <p:nvPr/>
            </p:nvCxnSpPr>
            <p:spPr>
              <a:xfrm flipH="1">
                <a:off x="7351244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6" name="Straight Connector 561">
                <a:extLst>
                  <a:ext uri="{FF2B5EF4-FFF2-40B4-BE49-F238E27FC236}">
                    <a16:creationId xmlns:a16="http://schemas.microsoft.com/office/drawing/2014/main" id="{CFBF403F-2BFE-A54D-BB24-E56589324BE1}"/>
                  </a:ext>
                </a:extLst>
              </p:cNvPr>
              <p:cNvCxnSpPr/>
              <p:nvPr/>
            </p:nvCxnSpPr>
            <p:spPr>
              <a:xfrm flipH="1">
                <a:off x="7477450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7" name="Straight Connector 562">
                <a:extLst>
                  <a:ext uri="{FF2B5EF4-FFF2-40B4-BE49-F238E27FC236}">
                    <a16:creationId xmlns:a16="http://schemas.microsoft.com/office/drawing/2014/main" id="{B32080AF-BDC6-F27E-C345-DB4CC7169F85}"/>
                  </a:ext>
                </a:extLst>
              </p:cNvPr>
              <p:cNvCxnSpPr/>
              <p:nvPr/>
            </p:nvCxnSpPr>
            <p:spPr>
              <a:xfrm flipH="1">
                <a:off x="7433654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8" name="Straight Connector 563">
                <a:extLst>
                  <a:ext uri="{FF2B5EF4-FFF2-40B4-BE49-F238E27FC236}">
                    <a16:creationId xmlns:a16="http://schemas.microsoft.com/office/drawing/2014/main" id="{F67F398F-CA21-CA77-7C76-4658B5500643}"/>
                  </a:ext>
                </a:extLst>
              </p:cNvPr>
              <p:cNvCxnSpPr/>
              <p:nvPr/>
            </p:nvCxnSpPr>
            <p:spPr>
              <a:xfrm flipH="1">
                <a:off x="7455086" y="5066674"/>
                <a:ext cx="0" cy="11689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9" name="Straight Connector 564">
                <a:extLst>
                  <a:ext uri="{FF2B5EF4-FFF2-40B4-BE49-F238E27FC236}">
                    <a16:creationId xmlns:a16="http://schemas.microsoft.com/office/drawing/2014/main" id="{F57C482F-E79A-2220-6457-55DE049D5F13}"/>
                  </a:ext>
                </a:extLst>
              </p:cNvPr>
              <p:cNvCxnSpPr/>
              <p:nvPr/>
            </p:nvCxnSpPr>
            <p:spPr>
              <a:xfrm flipH="1">
                <a:off x="7180072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0" name="Straight Connector 565">
                <a:extLst>
                  <a:ext uri="{FF2B5EF4-FFF2-40B4-BE49-F238E27FC236}">
                    <a16:creationId xmlns:a16="http://schemas.microsoft.com/office/drawing/2014/main" id="{4024A004-393C-ACDD-50C7-A9FB87EC3258}"/>
                  </a:ext>
                </a:extLst>
              </p:cNvPr>
              <p:cNvCxnSpPr/>
              <p:nvPr/>
            </p:nvCxnSpPr>
            <p:spPr>
              <a:xfrm flipH="1">
                <a:off x="7201504" y="5066674"/>
                <a:ext cx="0" cy="11689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1" name="Straight Connector 566">
                <a:extLst>
                  <a:ext uri="{FF2B5EF4-FFF2-40B4-BE49-F238E27FC236}">
                    <a16:creationId xmlns:a16="http://schemas.microsoft.com/office/drawing/2014/main" id="{535B37EC-51D7-D986-CBF3-7C178E99862C}"/>
                  </a:ext>
                </a:extLst>
              </p:cNvPr>
              <p:cNvCxnSpPr/>
              <p:nvPr/>
            </p:nvCxnSpPr>
            <p:spPr>
              <a:xfrm>
                <a:off x="7052235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2" name="Straight Connector 567">
                <a:extLst>
                  <a:ext uri="{FF2B5EF4-FFF2-40B4-BE49-F238E27FC236}">
                    <a16:creationId xmlns:a16="http://schemas.microsoft.com/office/drawing/2014/main" id="{63DB74C3-49EC-E324-8E45-F4B1CC7C6918}"/>
                  </a:ext>
                </a:extLst>
              </p:cNvPr>
              <p:cNvCxnSpPr/>
              <p:nvPr/>
            </p:nvCxnSpPr>
            <p:spPr>
              <a:xfrm>
                <a:off x="7030803" y="5066674"/>
                <a:ext cx="0" cy="11689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3" name="Straight Connector 568">
                <a:extLst>
                  <a:ext uri="{FF2B5EF4-FFF2-40B4-BE49-F238E27FC236}">
                    <a16:creationId xmlns:a16="http://schemas.microsoft.com/office/drawing/2014/main" id="{8DED4893-536A-E0B8-1FDE-B2B55889A0FC}"/>
                  </a:ext>
                </a:extLst>
              </p:cNvPr>
              <p:cNvCxnSpPr/>
              <p:nvPr/>
            </p:nvCxnSpPr>
            <p:spPr>
              <a:xfrm flipH="1">
                <a:off x="7115106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4" name="Straight Connector 569">
                <a:extLst>
                  <a:ext uri="{FF2B5EF4-FFF2-40B4-BE49-F238E27FC236}">
                    <a16:creationId xmlns:a16="http://schemas.microsoft.com/office/drawing/2014/main" id="{64976590-4DDD-7642-30A2-ECD91BC89B3E}"/>
                  </a:ext>
                </a:extLst>
              </p:cNvPr>
              <p:cNvCxnSpPr/>
              <p:nvPr/>
            </p:nvCxnSpPr>
            <p:spPr>
              <a:xfrm flipH="1">
                <a:off x="7153183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5" name="Straight Connector 570">
                <a:extLst>
                  <a:ext uri="{FF2B5EF4-FFF2-40B4-BE49-F238E27FC236}">
                    <a16:creationId xmlns:a16="http://schemas.microsoft.com/office/drawing/2014/main" id="{39C42BAE-8E50-DABF-2E51-F606B085058C}"/>
                  </a:ext>
                </a:extLst>
              </p:cNvPr>
              <p:cNvCxnSpPr/>
              <p:nvPr/>
            </p:nvCxnSpPr>
            <p:spPr>
              <a:xfrm>
                <a:off x="7696609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6" name="Straight Connector 571">
                <a:extLst>
                  <a:ext uri="{FF2B5EF4-FFF2-40B4-BE49-F238E27FC236}">
                    <a16:creationId xmlns:a16="http://schemas.microsoft.com/office/drawing/2014/main" id="{E4372DE4-341D-47D1-5318-42378BAEED2D}"/>
                  </a:ext>
                </a:extLst>
              </p:cNvPr>
              <p:cNvCxnSpPr/>
              <p:nvPr/>
            </p:nvCxnSpPr>
            <p:spPr>
              <a:xfrm>
                <a:off x="7675177" y="5066674"/>
                <a:ext cx="0" cy="11689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7" name="Straight Connector 572">
                <a:extLst>
                  <a:ext uri="{FF2B5EF4-FFF2-40B4-BE49-F238E27FC236}">
                    <a16:creationId xmlns:a16="http://schemas.microsoft.com/office/drawing/2014/main" id="{68C58066-BA6F-B386-CCEE-C89077211142}"/>
                  </a:ext>
                </a:extLst>
              </p:cNvPr>
              <p:cNvCxnSpPr/>
              <p:nvPr/>
            </p:nvCxnSpPr>
            <p:spPr>
              <a:xfrm flipH="1">
                <a:off x="7850803" y="5066674"/>
                <a:ext cx="0" cy="11689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8" name="Straight Connector 573">
                <a:extLst>
                  <a:ext uri="{FF2B5EF4-FFF2-40B4-BE49-F238E27FC236}">
                    <a16:creationId xmlns:a16="http://schemas.microsoft.com/office/drawing/2014/main" id="{1EE6C04E-88B2-C69A-8F0E-A0C98624522F}"/>
                  </a:ext>
                </a:extLst>
              </p:cNvPr>
              <p:cNvCxnSpPr/>
              <p:nvPr/>
            </p:nvCxnSpPr>
            <p:spPr>
              <a:xfrm flipH="1">
                <a:off x="7759480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9" name="Straight Connector 574">
                <a:extLst>
                  <a:ext uri="{FF2B5EF4-FFF2-40B4-BE49-F238E27FC236}">
                    <a16:creationId xmlns:a16="http://schemas.microsoft.com/office/drawing/2014/main" id="{E7172C46-E2A8-D9AD-8E14-AFF5168EAA22}"/>
                  </a:ext>
                </a:extLst>
              </p:cNvPr>
              <p:cNvCxnSpPr/>
              <p:nvPr/>
            </p:nvCxnSpPr>
            <p:spPr>
              <a:xfrm flipH="1">
                <a:off x="7797557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0" name="Straight Connector 575">
                <a:extLst>
                  <a:ext uri="{FF2B5EF4-FFF2-40B4-BE49-F238E27FC236}">
                    <a16:creationId xmlns:a16="http://schemas.microsoft.com/office/drawing/2014/main" id="{F2750CED-EA96-FC3C-4090-E071F29DB4D8}"/>
                  </a:ext>
                </a:extLst>
              </p:cNvPr>
              <p:cNvCxnSpPr/>
              <p:nvPr/>
            </p:nvCxnSpPr>
            <p:spPr>
              <a:xfrm flipH="1">
                <a:off x="7923763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1" name="Straight Connector 576">
                <a:extLst>
                  <a:ext uri="{FF2B5EF4-FFF2-40B4-BE49-F238E27FC236}">
                    <a16:creationId xmlns:a16="http://schemas.microsoft.com/office/drawing/2014/main" id="{671249CF-1D02-F109-4365-BD23A8D01954}"/>
                  </a:ext>
                </a:extLst>
              </p:cNvPr>
              <p:cNvCxnSpPr/>
              <p:nvPr/>
            </p:nvCxnSpPr>
            <p:spPr>
              <a:xfrm flipH="1">
                <a:off x="7879967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2" name="Straight Connector 577">
                <a:extLst>
                  <a:ext uri="{FF2B5EF4-FFF2-40B4-BE49-F238E27FC236}">
                    <a16:creationId xmlns:a16="http://schemas.microsoft.com/office/drawing/2014/main" id="{3E998D73-9BE7-DD27-C4A2-3AE269CE5F68}"/>
                  </a:ext>
                </a:extLst>
              </p:cNvPr>
              <p:cNvCxnSpPr/>
              <p:nvPr/>
            </p:nvCxnSpPr>
            <p:spPr>
              <a:xfrm flipH="1">
                <a:off x="7901399" y="5066674"/>
                <a:ext cx="0" cy="11689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3" name="Straight Connector 578">
                <a:extLst>
                  <a:ext uri="{FF2B5EF4-FFF2-40B4-BE49-F238E27FC236}">
                    <a16:creationId xmlns:a16="http://schemas.microsoft.com/office/drawing/2014/main" id="{07035ED8-AB60-8436-3AB5-AABD2D4EC1E9}"/>
                  </a:ext>
                </a:extLst>
              </p:cNvPr>
              <p:cNvCxnSpPr/>
              <p:nvPr/>
            </p:nvCxnSpPr>
            <p:spPr>
              <a:xfrm>
                <a:off x="8217379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4" name="Straight Connector 579">
                <a:extLst>
                  <a:ext uri="{FF2B5EF4-FFF2-40B4-BE49-F238E27FC236}">
                    <a16:creationId xmlns:a16="http://schemas.microsoft.com/office/drawing/2014/main" id="{1BB3A875-F6B3-FD45-324E-AA150946B3B8}"/>
                  </a:ext>
                </a:extLst>
              </p:cNvPr>
              <p:cNvCxnSpPr/>
              <p:nvPr/>
            </p:nvCxnSpPr>
            <p:spPr>
              <a:xfrm>
                <a:off x="8195947" y="5066674"/>
                <a:ext cx="0" cy="11689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5" name="Straight Connector 580">
                <a:extLst>
                  <a:ext uri="{FF2B5EF4-FFF2-40B4-BE49-F238E27FC236}">
                    <a16:creationId xmlns:a16="http://schemas.microsoft.com/office/drawing/2014/main" id="{BFBD2E36-1717-4F81-D620-FF40371FFE1C}"/>
                  </a:ext>
                </a:extLst>
              </p:cNvPr>
              <p:cNvCxnSpPr/>
              <p:nvPr/>
            </p:nvCxnSpPr>
            <p:spPr>
              <a:xfrm flipH="1">
                <a:off x="8147155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6" name="Straight Connector 581">
                <a:extLst>
                  <a:ext uri="{FF2B5EF4-FFF2-40B4-BE49-F238E27FC236}">
                    <a16:creationId xmlns:a16="http://schemas.microsoft.com/office/drawing/2014/main" id="{B9EFD8FF-CC30-EF3E-4CA4-9DBCF747693D}"/>
                  </a:ext>
                </a:extLst>
              </p:cNvPr>
              <p:cNvCxnSpPr/>
              <p:nvPr/>
            </p:nvCxnSpPr>
            <p:spPr>
              <a:xfrm flipH="1">
                <a:off x="8168587" y="5066674"/>
                <a:ext cx="0" cy="11689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7" name="Straight Connector 582">
                <a:extLst>
                  <a:ext uri="{FF2B5EF4-FFF2-40B4-BE49-F238E27FC236}">
                    <a16:creationId xmlns:a16="http://schemas.microsoft.com/office/drawing/2014/main" id="{46B6F34F-9BAA-8360-20B1-AB777E49D4C4}"/>
                  </a:ext>
                </a:extLst>
              </p:cNvPr>
              <p:cNvCxnSpPr/>
              <p:nvPr/>
            </p:nvCxnSpPr>
            <p:spPr>
              <a:xfrm>
                <a:off x="8019318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8" name="Straight Connector 583">
                <a:extLst>
                  <a:ext uri="{FF2B5EF4-FFF2-40B4-BE49-F238E27FC236}">
                    <a16:creationId xmlns:a16="http://schemas.microsoft.com/office/drawing/2014/main" id="{2233E96A-2EFA-328F-1108-D9CCAEDB57C8}"/>
                  </a:ext>
                </a:extLst>
              </p:cNvPr>
              <p:cNvCxnSpPr/>
              <p:nvPr/>
            </p:nvCxnSpPr>
            <p:spPr>
              <a:xfrm>
                <a:off x="7997886" y="5066674"/>
                <a:ext cx="0" cy="11689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9" name="Straight Connector 584">
                <a:extLst>
                  <a:ext uri="{FF2B5EF4-FFF2-40B4-BE49-F238E27FC236}">
                    <a16:creationId xmlns:a16="http://schemas.microsoft.com/office/drawing/2014/main" id="{974798FD-FD9D-5FC6-DB01-21937B1FFC06}"/>
                  </a:ext>
                </a:extLst>
              </p:cNvPr>
              <p:cNvCxnSpPr/>
              <p:nvPr/>
            </p:nvCxnSpPr>
            <p:spPr>
              <a:xfrm flipH="1">
                <a:off x="8082189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0" name="Straight Connector 585">
                <a:extLst>
                  <a:ext uri="{FF2B5EF4-FFF2-40B4-BE49-F238E27FC236}">
                    <a16:creationId xmlns:a16="http://schemas.microsoft.com/office/drawing/2014/main" id="{0A6F4A8D-FE67-0569-0517-026AF6A60355}"/>
                  </a:ext>
                </a:extLst>
              </p:cNvPr>
              <p:cNvCxnSpPr/>
              <p:nvPr/>
            </p:nvCxnSpPr>
            <p:spPr>
              <a:xfrm flipH="1">
                <a:off x="8120266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1" name="Straight Connector 586">
                <a:extLst>
                  <a:ext uri="{FF2B5EF4-FFF2-40B4-BE49-F238E27FC236}">
                    <a16:creationId xmlns:a16="http://schemas.microsoft.com/office/drawing/2014/main" id="{2A1C6629-1DB2-7195-F14A-E30771636E87}"/>
                  </a:ext>
                </a:extLst>
              </p:cNvPr>
              <p:cNvCxnSpPr/>
              <p:nvPr/>
            </p:nvCxnSpPr>
            <p:spPr>
              <a:xfrm>
                <a:off x="7574504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2" name="Straight Connector 587">
                <a:extLst>
                  <a:ext uri="{FF2B5EF4-FFF2-40B4-BE49-F238E27FC236}">
                    <a16:creationId xmlns:a16="http://schemas.microsoft.com/office/drawing/2014/main" id="{568ABCA3-9182-484E-BD0E-E959B1E2677D}"/>
                  </a:ext>
                </a:extLst>
              </p:cNvPr>
              <p:cNvCxnSpPr/>
              <p:nvPr/>
            </p:nvCxnSpPr>
            <p:spPr>
              <a:xfrm>
                <a:off x="7553072" y="5066674"/>
                <a:ext cx="0" cy="116892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3" name="Straight Connector 588">
                <a:extLst>
                  <a:ext uri="{FF2B5EF4-FFF2-40B4-BE49-F238E27FC236}">
                    <a16:creationId xmlns:a16="http://schemas.microsoft.com/office/drawing/2014/main" id="{579801CE-2140-CC2D-0FF7-4AA018D32754}"/>
                  </a:ext>
                </a:extLst>
              </p:cNvPr>
              <p:cNvCxnSpPr/>
              <p:nvPr/>
            </p:nvCxnSpPr>
            <p:spPr>
              <a:xfrm flipH="1">
                <a:off x="7637375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4" name="Straight Connector 589">
                <a:extLst>
                  <a:ext uri="{FF2B5EF4-FFF2-40B4-BE49-F238E27FC236}">
                    <a16:creationId xmlns:a16="http://schemas.microsoft.com/office/drawing/2014/main" id="{4EB1E4C4-257B-4642-83DB-1FFC91F60EF8}"/>
                  </a:ext>
                </a:extLst>
              </p:cNvPr>
              <p:cNvCxnSpPr/>
              <p:nvPr/>
            </p:nvCxnSpPr>
            <p:spPr>
              <a:xfrm flipH="1">
                <a:off x="7675452" y="5119180"/>
                <a:ext cx="0" cy="64386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371" name="Group 523">
            <a:extLst>
              <a:ext uri="{FF2B5EF4-FFF2-40B4-BE49-F238E27FC236}">
                <a16:creationId xmlns:a16="http://schemas.microsoft.com/office/drawing/2014/main" id="{888C089A-F403-0499-282F-C1F2142E3EDC}"/>
              </a:ext>
            </a:extLst>
          </p:cNvPr>
          <p:cNvGrpSpPr/>
          <p:nvPr/>
        </p:nvGrpSpPr>
        <p:grpSpPr>
          <a:xfrm>
            <a:off x="7607804" y="3645161"/>
            <a:ext cx="884032" cy="475037"/>
            <a:chOff x="6647087" y="2276596"/>
            <a:chExt cx="1866632" cy="1003043"/>
          </a:xfrm>
        </p:grpSpPr>
        <p:sp>
          <p:nvSpPr>
            <p:cNvPr id="372" name="Freeform 91">
              <a:extLst>
                <a:ext uri="{FF2B5EF4-FFF2-40B4-BE49-F238E27FC236}">
                  <a16:creationId xmlns:a16="http://schemas.microsoft.com/office/drawing/2014/main" id="{45E630CB-096F-9868-4A05-F1BE0C1E7BC0}"/>
                </a:ext>
              </a:extLst>
            </p:cNvPr>
            <p:cNvSpPr/>
            <p:nvPr/>
          </p:nvSpPr>
          <p:spPr>
            <a:xfrm>
              <a:off x="7607711" y="2919657"/>
              <a:ext cx="840547" cy="356832"/>
            </a:xfrm>
            <a:custGeom>
              <a:avLst/>
              <a:gdLst>
                <a:gd name="connsiteX0" fmla="*/ 3622160 w 3622160"/>
                <a:gd name="connsiteY0" fmla="*/ 1537087 h 1537694"/>
                <a:gd name="connsiteX1" fmla="*/ 3285213 w 3622160"/>
                <a:gd name="connsiteY1" fmla="*/ 1537364 h 1537694"/>
                <a:gd name="connsiteX2" fmla="*/ 3275142 w 3622160"/>
                <a:gd name="connsiteY2" fmla="*/ 1537087 h 1537694"/>
                <a:gd name="connsiteX3" fmla="*/ 0 w 3622160"/>
                <a:gd name="connsiteY3" fmla="*/ 0 h 1537694"/>
                <a:gd name="connsiteX4" fmla="*/ 70442 w 3622160"/>
                <a:gd name="connsiteY4" fmla="*/ 34353 h 1537694"/>
                <a:gd name="connsiteX5" fmla="*/ 354420 w 3622160"/>
                <a:gd name="connsiteY5" fmla="*/ 133590 h 1537694"/>
                <a:gd name="connsiteX6" fmla="*/ 829341 w 3622160"/>
                <a:gd name="connsiteY6" fmla="*/ 324977 h 1537694"/>
                <a:gd name="connsiteX7" fmla="*/ 1545267 w 3622160"/>
                <a:gd name="connsiteY7" fmla="*/ 884958 h 1537694"/>
                <a:gd name="connsiteX8" fmla="*/ 2402960 w 3622160"/>
                <a:gd name="connsiteY8" fmla="*/ 1437851 h 1537694"/>
                <a:gd name="connsiteX9" fmla="*/ 2968922 w 3622160"/>
                <a:gd name="connsiteY9" fmla="*/ 1528670 h 1537694"/>
                <a:gd name="connsiteX10" fmla="*/ 3275142 w 3622160"/>
                <a:gd name="connsiteY10" fmla="*/ 1537087 h 1537694"/>
                <a:gd name="connsiteX11" fmla="*/ 0 w 3622160"/>
                <a:gd name="connsiteY11" fmla="*/ 1537088 h 153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2160" h="1537694">
                  <a:moveTo>
                    <a:pt x="3622160" y="1537087"/>
                  </a:moveTo>
                  <a:cubicBezTo>
                    <a:pt x="3506531" y="1537382"/>
                    <a:pt x="3394151" y="1538121"/>
                    <a:pt x="3285213" y="1537364"/>
                  </a:cubicBezTo>
                  <a:lnTo>
                    <a:pt x="3275142" y="1537087"/>
                  </a:lnTo>
                  <a:close/>
                  <a:moveTo>
                    <a:pt x="0" y="0"/>
                  </a:moveTo>
                  <a:lnTo>
                    <a:pt x="70442" y="34353"/>
                  </a:lnTo>
                  <a:cubicBezTo>
                    <a:pt x="164511" y="72158"/>
                    <a:pt x="262271" y="99330"/>
                    <a:pt x="354420" y="133590"/>
                  </a:cubicBezTo>
                  <a:cubicBezTo>
                    <a:pt x="538718" y="202110"/>
                    <a:pt x="630867" y="199749"/>
                    <a:pt x="829341" y="324977"/>
                  </a:cubicBezTo>
                  <a:cubicBezTo>
                    <a:pt x="1027816" y="450205"/>
                    <a:pt x="1282997" y="692391"/>
                    <a:pt x="1545267" y="884958"/>
                  </a:cubicBezTo>
                  <a:cubicBezTo>
                    <a:pt x="1807537" y="1077525"/>
                    <a:pt x="2056811" y="1329163"/>
                    <a:pt x="2402960" y="1437851"/>
                  </a:cubicBezTo>
                  <a:cubicBezTo>
                    <a:pt x="2576035" y="1492195"/>
                    <a:pt x="2765205" y="1517300"/>
                    <a:pt x="2968922" y="1528670"/>
                  </a:cubicBezTo>
                  <a:lnTo>
                    <a:pt x="3275142" y="1537087"/>
                  </a:lnTo>
                  <a:lnTo>
                    <a:pt x="0" y="1537088"/>
                  </a:lnTo>
                  <a:close/>
                </a:path>
              </a:pathLst>
            </a:custGeom>
            <a:solidFill>
              <a:srgbClr val="0BB5DD">
                <a:lumMod val="20000"/>
                <a:lumOff val="80000"/>
              </a:srgbClr>
            </a:solidFill>
            <a:ln w="19050" cap="flat" cmpd="sng" algn="ctr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92">
              <a:extLst>
                <a:ext uri="{FF2B5EF4-FFF2-40B4-BE49-F238E27FC236}">
                  <a16:creationId xmlns:a16="http://schemas.microsoft.com/office/drawing/2014/main" id="{3D2367A3-4212-9C07-4988-EA4AC1E0904C}"/>
                </a:ext>
              </a:extLst>
            </p:cNvPr>
            <p:cNvSpPr/>
            <p:nvPr/>
          </p:nvSpPr>
          <p:spPr>
            <a:xfrm>
              <a:off x="7607711" y="3157085"/>
              <a:ext cx="819683" cy="120866"/>
            </a:xfrm>
            <a:custGeom>
              <a:avLst/>
              <a:gdLst>
                <a:gd name="connsiteX0" fmla="*/ 1784352 w 3532252"/>
                <a:gd name="connsiteY0" fmla="*/ 515974 h 520847"/>
                <a:gd name="connsiteX1" fmla="*/ 2339220 w 3532252"/>
                <a:gd name="connsiteY1" fmla="*/ 517521 h 520847"/>
                <a:gd name="connsiteX2" fmla="*/ 2202409 w 3532252"/>
                <a:gd name="connsiteY2" fmla="*/ 518079 h 520847"/>
                <a:gd name="connsiteX3" fmla="*/ 1808976 w 3532252"/>
                <a:gd name="connsiteY3" fmla="*/ 516478 h 520847"/>
                <a:gd name="connsiteX4" fmla="*/ 3128683 w 3532252"/>
                <a:gd name="connsiteY4" fmla="*/ 514290 h 520847"/>
                <a:gd name="connsiteX5" fmla="*/ 3532252 w 3532252"/>
                <a:gd name="connsiteY5" fmla="*/ 520847 h 520847"/>
                <a:gd name="connsiteX6" fmla="*/ 2339220 w 3532252"/>
                <a:gd name="connsiteY6" fmla="*/ 517521 h 520847"/>
                <a:gd name="connsiteX7" fmla="*/ 2594033 w 3532252"/>
                <a:gd name="connsiteY7" fmla="*/ 516482 h 520847"/>
                <a:gd name="connsiteX8" fmla="*/ 3128683 w 3532252"/>
                <a:gd name="connsiteY8" fmla="*/ 514290 h 520847"/>
                <a:gd name="connsiteX9" fmla="*/ 0 w 3532252"/>
                <a:gd name="connsiteY9" fmla="*/ 0 h 520847"/>
                <a:gd name="connsiteX10" fmla="*/ 97886 w 3532252"/>
                <a:gd name="connsiteY10" fmla="*/ 112601 h 520847"/>
                <a:gd name="connsiteX11" fmla="*/ 843616 w 3532252"/>
                <a:gd name="connsiteY11" fmla="*/ 464141 h 520847"/>
                <a:gd name="connsiteX12" fmla="*/ 1436313 w 3532252"/>
                <a:gd name="connsiteY12" fmla="*/ 508845 h 520847"/>
                <a:gd name="connsiteX13" fmla="*/ 1784352 w 3532252"/>
                <a:gd name="connsiteY13" fmla="*/ 515974 h 520847"/>
                <a:gd name="connsiteX14" fmla="*/ 0 w 3532252"/>
                <a:gd name="connsiteY14" fmla="*/ 510999 h 52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2252" h="520847">
                  <a:moveTo>
                    <a:pt x="1784352" y="515974"/>
                  </a:moveTo>
                  <a:lnTo>
                    <a:pt x="2339220" y="517521"/>
                  </a:lnTo>
                  <a:lnTo>
                    <a:pt x="2202409" y="518079"/>
                  </a:lnTo>
                  <a:cubicBezTo>
                    <a:pt x="2070312" y="518236"/>
                    <a:pt x="1937913" y="517860"/>
                    <a:pt x="1808976" y="516478"/>
                  </a:cubicBezTo>
                  <a:close/>
                  <a:moveTo>
                    <a:pt x="3128683" y="514290"/>
                  </a:moveTo>
                  <a:cubicBezTo>
                    <a:pt x="3289287" y="514486"/>
                    <a:pt x="3428043" y="516140"/>
                    <a:pt x="3532252" y="520847"/>
                  </a:cubicBezTo>
                  <a:lnTo>
                    <a:pt x="2339220" y="517521"/>
                  </a:lnTo>
                  <a:lnTo>
                    <a:pt x="2594033" y="516482"/>
                  </a:lnTo>
                  <a:cubicBezTo>
                    <a:pt x="2785629" y="515356"/>
                    <a:pt x="2968080" y="514094"/>
                    <a:pt x="3128683" y="514290"/>
                  </a:cubicBezTo>
                  <a:close/>
                  <a:moveTo>
                    <a:pt x="0" y="0"/>
                  </a:moveTo>
                  <a:lnTo>
                    <a:pt x="97886" y="112601"/>
                  </a:lnTo>
                  <a:cubicBezTo>
                    <a:pt x="231534" y="261014"/>
                    <a:pt x="397833" y="394144"/>
                    <a:pt x="843616" y="464141"/>
                  </a:cubicBezTo>
                  <a:cubicBezTo>
                    <a:pt x="992211" y="487474"/>
                    <a:pt x="1199812" y="501115"/>
                    <a:pt x="1436313" y="508845"/>
                  </a:cubicBezTo>
                  <a:lnTo>
                    <a:pt x="1784352" y="515974"/>
                  </a:lnTo>
                  <a:lnTo>
                    <a:pt x="0" y="510999"/>
                  </a:lnTo>
                  <a:close/>
                </a:path>
              </a:pathLst>
            </a:custGeom>
            <a:pattFill prst="ltUpDiag">
              <a:fgClr>
                <a:srgbClr val="1FC2A7"/>
              </a:fgClr>
              <a:bgClr>
                <a:srgbClr val="0BB5DD">
                  <a:lumMod val="20000"/>
                  <a:lumOff val="80000"/>
                </a:srgbClr>
              </a:bgClr>
            </a:pattFill>
            <a:ln w="19050" cap="flat" cmpd="sng" algn="ctr">
              <a:solidFill>
                <a:srgbClr val="595959"/>
              </a:solidFill>
              <a:prstDash val="sysDot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93">
              <a:extLst>
                <a:ext uri="{FF2B5EF4-FFF2-40B4-BE49-F238E27FC236}">
                  <a16:creationId xmlns:a16="http://schemas.microsoft.com/office/drawing/2014/main" id="{1C35D238-364B-9797-EFDE-548513BFF147}"/>
                </a:ext>
              </a:extLst>
            </p:cNvPr>
            <p:cNvSpPr/>
            <p:nvPr/>
          </p:nvSpPr>
          <p:spPr>
            <a:xfrm>
              <a:off x="6647087" y="2984026"/>
              <a:ext cx="1801170" cy="292324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898605 w 7761768"/>
                <a:gd name="connsiteY8" fmla="*/ 2805493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898605 w 7761768"/>
                <a:gd name="connsiteY8" fmla="*/ 2805493 h 4308227"/>
                <a:gd name="connsiteX9" fmla="*/ 4423145 w 7761768"/>
                <a:gd name="connsiteY9" fmla="*/ 3046496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69489 w 7761768"/>
                <a:gd name="connsiteY8" fmla="*/ 3301679 h 4308227"/>
                <a:gd name="connsiteX9" fmla="*/ 4423145 w 7761768"/>
                <a:gd name="connsiteY9" fmla="*/ 3046496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3893403 h 3914668"/>
                <a:gd name="connsiteX1" fmla="*/ 425302 w 7761768"/>
                <a:gd name="connsiteY1" fmla="*/ 3787078 h 3914668"/>
                <a:gd name="connsiteX2" fmla="*/ 843516 w 7761768"/>
                <a:gd name="connsiteY2" fmla="*/ 3489366 h 3914668"/>
                <a:gd name="connsiteX3" fmla="*/ 1212112 w 7761768"/>
                <a:gd name="connsiteY3" fmla="*/ 2815971 h 3914668"/>
                <a:gd name="connsiteX4" fmla="*/ 2062716 w 7761768"/>
                <a:gd name="connsiteY4" fmla="*/ 299599 h 3914668"/>
                <a:gd name="connsiteX5" fmla="*/ 2480930 w 7761768"/>
                <a:gd name="connsiteY5" fmla="*/ 3879226 h 3914668"/>
                <a:gd name="connsiteX6" fmla="*/ 2955851 w 7761768"/>
                <a:gd name="connsiteY6" fmla="*/ 65682 h 3914668"/>
                <a:gd name="connsiteX7" fmla="*/ 3565451 w 7761768"/>
                <a:gd name="connsiteY7" fmla="*/ 1568417 h 3914668"/>
                <a:gd name="connsiteX8" fmla="*/ 3969489 w 7761768"/>
                <a:gd name="connsiteY8" fmla="*/ 2908120 h 3914668"/>
                <a:gd name="connsiteX9" fmla="*/ 4423145 w 7761768"/>
                <a:gd name="connsiteY9" fmla="*/ 2652937 h 3914668"/>
                <a:gd name="connsiteX10" fmla="*/ 4968949 w 7761768"/>
                <a:gd name="connsiteY10" fmla="*/ 2681292 h 3914668"/>
                <a:gd name="connsiteX11" fmla="*/ 5684875 w 7761768"/>
                <a:gd name="connsiteY11" fmla="*/ 3241273 h 3914668"/>
                <a:gd name="connsiteX12" fmla="*/ 6542568 w 7761768"/>
                <a:gd name="connsiteY12" fmla="*/ 3794166 h 3914668"/>
                <a:gd name="connsiteX13" fmla="*/ 7761768 w 7761768"/>
                <a:gd name="connsiteY13" fmla="*/ 3914668 h 3914668"/>
                <a:gd name="connsiteX0" fmla="*/ 0 w 7761768"/>
                <a:gd name="connsiteY0" fmla="*/ 3604100 h 3629630"/>
                <a:gd name="connsiteX1" fmla="*/ 425302 w 7761768"/>
                <a:gd name="connsiteY1" fmla="*/ 3497775 h 3629630"/>
                <a:gd name="connsiteX2" fmla="*/ 843516 w 7761768"/>
                <a:gd name="connsiteY2" fmla="*/ 3200063 h 3629630"/>
                <a:gd name="connsiteX3" fmla="*/ 1212112 w 7761768"/>
                <a:gd name="connsiteY3" fmla="*/ 2526668 h 3629630"/>
                <a:gd name="connsiteX4" fmla="*/ 2062716 w 7761768"/>
                <a:gd name="connsiteY4" fmla="*/ 10296 h 3629630"/>
                <a:gd name="connsiteX5" fmla="*/ 2480930 w 7761768"/>
                <a:gd name="connsiteY5" fmla="*/ 3589923 h 3629630"/>
                <a:gd name="connsiteX6" fmla="*/ 3352800 w 7761768"/>
                <a:gd name="connsiteY6" fmla="*/ 1888714 h 3629630"/>
                <a:gd name="connsiteX7" fmla="*/ 3565451 w 7761768"/>
                <a:gd name="connsiteY7" fmla="*/ 1279114 h 3629630"/>
                <a:gd name="connsiteX8" fmla="*/ 3969489 w 7761768"/>
                <a:gd name="connsiteY8" fmla="*/ 2618817 h 3629630"/>
                <a:gd name="connsiteX9" fmla="*/ 4423145 w 7761768"/>
                <a:gd name="connsiteY9" fmla="*/ 2363634 h 3629630"/>
                <a:gd name="connsiteX10" fmla="*/ 4968949 w 7761768"/>
                <a:gd name="connsiteY10" fmla="*/ 2391989 h 3629630"/>
                <a:gd name="connsiteX11" fmla="*/ 5684875 w 7761768"/>
                <a:gd name="connsiteY11" fmla="*/ 2951970 h 3629630"/>
                <a:gd name="connsiteX12" fmla="*/ 6542568 w 7761768"/>
                <a:gd name="connsiteY12" fmla="*/ 3504863 h 3629630"/>
                <a:gd name="connsiteX13" fmla="*/ 7761768 w 7761768"/>
                <a:gd name="connsiteY13" fmla="*/ 3625365 h 3629630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69489 w 7761768"/>
                <a:gd name="connsiteY8" fmla="*/ 2618817 h 3625365"/>
                <a:gd name="connsiteX9" fmla="*/ 4423145 w 7761768"/>
                <a:gd name="connsiteY9" fmla="*/ 2363634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63634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7843 w 7761768"/>
                <a:gd name="connsiteY8" fmla="*/ 2675524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7843 w 7761768"/>
                <a:gd name="connsiteY8" fmla="*/ 2675524 h 3625365"/>
                <a:gd name="connsiteX9" fmla="*/ 4416056 w 7761768"/>
                <a:gd name="connsiteY9" fmla="*/ 2406164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826270"/>
                <a:gd name="connsiteX1" fmla="*/ 425302 w 7761768"/>
                <a:gd name="connsiteY1" fmla="*/ 3497775 h 3826270"/>
                <a:gd name="connsiteX2" fmla="*/ 843516 w 7761768"/>
                <a:gd name="connsiteY2" fmla="*/ 3200063 h 3826270"/>
                <a:gd name="connsiteX3" fmla="*/ 1212112 w 7761768"/>
                <a:gd name="connsiteY3" fmla="*/ 2526668 h 3826270"/>
                <a:gd name="connsiteX4" fmla="*/ 2062716 w 7761768"/>
                <a:gd name="connsiteY4" fmla="*/ 10296 h 3826270"/>
                <a:gd name="connsiteX5" fmla="*/ 2480930 w 7761768"/>
                <a:gd name="connsiteY5" fmla="*/ 3589923 h 3826270"/>
                <a:gd name="connsiteX6" fmla="*/ 2941674 w 7761768"/>
                <a:gd name="connsiteY6" fmla="*/ 3441067 h 3826270"/>
                <a:gd name="connsiteX7" fmla="*/ 3444948 w 7761768"/>
                <a:gd name="connsiteY7" fmla="*/ 3072472 h 3826270"/>
                <a:gd name="connsiteX8" fmla="*/ 3997843 w 7761768"/>
                <a:gd name="connsiteY8" fmla="*/ 2675524 h 3826270"/>
                <a:gd name="connsiteX9" fmla="*/ 4416056 w 7761768"/>
                <a:gd name="connsiteY9" fmla="*/ 2406164 h 3826270"/>
                <a:gd name="connsiteX10" fmla="*/ 4961861 w 7761768"/>
                <a:gd name="connsiteY10" fmla="*/ 2413254 h 3826270"/>
                <a:gd name="connsiteX11" fmla="*/ 5684875 w 7761768"/>
                <a:gd name="connsiteY11" fmla="*/ 2951970 h 3826270"/>
                <a:gd name="connsiteX12" fmla="*/ 6542568 w 7761768"/>
                <a:gd name="connsiteY12" fmla="*/ 3504863 h 3826270"/>
                <a:gd name="connsiteX13" fmla="*/ 7761768 w 7761768"/>
                <a:gd name="connsiteY13" fmla="*/ 3625365 h 3826270"/>
                <a:gd name="connsiteX0" fmla="*/ 0 w 7761768"/>
                <a:gd name="connsiteY0" fmla="*/ 3600361 h 3648169"/>
                <a:gd name="connsiteX1" fmla="*/ 425302 w 7761768"/>
                <a:gd name="connsiteY1" fmla="*/ 3494036 h 3648169"/>
                <a:gd name="connsiteX2" fmla="*/ 843516 w 7761768"/>
                <a:gd name="connsiteY2" fmla="*/ 3196324 h 3648169"/>
                <a:gd name="connsiteX3" fmla="*/ 1212112 w 7761768"/>
                <a:gd name="connsiteY3" fmla="*/ 2522929 h 3648169"/>
                <a:gd name="connsiteX4" fmla="*/ 2062716 w 7761768"/>
                <a:gd name="connsiteY4" fmla="*/ 6557 h 3648169"/>
                <a:gd name="connsiteX5" fmla="*/ 1899683 w 7761768"/>
                <a:gd name="connsiteY5" fmla="*/ 3359357 h 3648169"/>
                <a:gd name="connsiteX6" fmla="*/ 2941674 w 7761768"/>
                <a:gd name="connsiteY6" fmla="*/ 3437328 h 3648169"/>
                <a:gd name="connsiteX7" fmla="*/ 3444948 w 7761768"/>
                <a:gd name="connsiteY7" fmla="*/ 3068733 h 3648169"/>
                <a:gd name="connsiteX8" fmla="*/ 3997843 w 7761768"/>
                <a:gd name="connsiteY8" fmla="*/ 2671785 h 3648169"/>
                <a:gd name="connsiteX9" fmla="*/ 4416056 w 7761768"/>
                <a:gd name="connsiteY9" fmla="*/ 2402425 h 3648169"/>
                <a:gd name="connsiteX10" fmla="*/ 4961861 w 7761768"/>
                <a:gd name="connsiteY10" fmla="*/ 2409515 h 3648169"/>
                <a:gd name="connsiteX11" fmla="*/ 5684875 w 7761768"/>
                <a:gd name="connsiteY11" fmla="*/ 2948231 h 3648169"/>
                <a:gd name="connsiteX12" fmla="*/ 6542568 w 7761768"/>
                <a:gd name="connsiteY12" fmla="*/ 3501124 h 3648169"/>
                <a:gd name="connsiteX13" fmla="*/ 7761768 w 7761768"/>
                <a:gd name="connsiteY13" fmla="*/ 3621626 h 3648169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212112 w 7761768"/>
                <a:gd name="connsiteY3" fmla="*/ 168199 h 1266896"/>
                <a:gd name="connsiteX4" fmla="*/ 928577 w 7761768"/>
                <a:gd name="connsiteY4" fmla="*/ 1181836 h 1266896"/>
                <a:gd name="connsiteX5" fmla="*/ 1899683 w 7761768"/>
                <a:gd name="connsiteY5" fmla="*/ 1004627 h 1266896"/>
                <a:gd name="connsiteX6" fmla="*/ 2941674 w 7761768"/>
                <a:gd name="connsiteY6" fmla="*/ 1082598 h 1266896"/>
                <a:gd name="connsiteX7" fmla="*/ 3444948 w 7761768"/>
                <a:gd name="connsiteY7" fmla="*/ 714003 h 1266896"/>
                <a:gd name="connsiteX8" fmla="*/ 3997843 w 7761768"/>
                <a:gd name="connsiteY8" fmla="*/ 317055 h 1266896"/>
                <a:gd name="connsiteX9" fmla="*/ 4416056 w 7761768"/>
                <a:gd name="connsiteY9" fmla="*/ 47695 h 1266896"/>
                <a:gd name="connsiteX10" fmla="*/ 4961861 w 7761768"/>
                <a:gd name="connsiteY10" fmla="*/ 54785 h 1266896"/>
                <a:gd name="connsiteX11" fmla="*/ 5684875 w 7761768"/>
                <a:gd name="connsiteY11" fmla="*/ 593501 h 1266896"/>
                <a:gd name="connsiteX12" fmla="*/ 6542568 w 7761768"/>
                <a:gd name="connsiteY12" fmla="*/ 1146394 h 1266896"/>
                <a:gd name="connsiteX13" fmla="*/ 7761768 w 7761768"/>
                <a:gd name="connsiteY13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928577 w 7761768"/>
                <a:gd name="connsiteY3" fmla="*/ 1181836 h 1266896"/>
                <a:gd name="connsiteX4" fmla="*/ 1899683 w 7761768"/>
                <a:gd name="connsiteY4" fmla="*/ 1004627 h 1266896"/>
                <a:gd name="connsiteX5" fmla="*/ 2941674 w 7761768"/>
                <a:gd name="connsiteY5" fmla="*/ 1082598 h 1266896"/>
                <a:gd name="connsiteX6" fmla="*/ 3444948 w 7761768"/>
                <a:gd name="connsiteY6" fmla="*/ 714003 h 1266896"/>
                <a:gd name="connsiteX7" fmla="*/ 3997843 w 7761768"/>
                <a:gd name="connsiteY7" fmla="*/ 317055 h 1266896"/>
                <a:gd name="connsiteX8" fmla="*/ 4416056 w 7761768"/>
                <a:gd name="connsiteY8" fmla="*/ 47695 h 1266896"/>
                <a:gd name="connsiteX9" fmla="*/ 4961861 w 7761768"/>
                <a:gd name="connsiteY9" fmla="*/ 54785 h 1266896"/>
                <a:gd name="connsiteX10" fmla="*/ 5684875 w 7761768"/>
                <a:gd name="connsiteY10" fmla="*/ 593501 h 1266896"/>
                <a:gd name="connsiteX11" fmla="*/ 6542568 w 7761768"/>
                <a:gd name="connsiteY11" fmla="*/ 1146394 h 1266896"/>
                <a:gd name="connsiteX12" fmla="*/ 7761768 w 7761768"/>
                <a:gd name="connsiteY12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254642 w 7761768"/>
                <a:gd name="connsiteY3" fmla="*/ 1174748 h 1266896"/>
                <a:gd name="connsiteX4" fmla="*/ 1899683 w 7761768"/>
                <a:gd name="connsiteY4" fmla="*/ 1004627 h 1266896"/>
                <a:gd name="connsiteX5" fmla="*/ 2941674 w 7761768"/>
                <a:gd name="connsiteY5" fmla="*/ 1082598 h 1266896"/>
                <a:gd name="connsiteX6" fmla="*/ 3444948 w 7761768"/>
                <a:gd name="connsiteY6" fmla="*/ 714003 h 1266896"/>
                <a:gd name="connsiteX7" fmla="*/ 3997843 w 7761768"/>
                <a:gd name="connsiteY7" fmla="*/ 317055 h 1266896"/>
                <a:gd name="connsiteX8" fmla="*/ 4416056 w 7761768"/>
                <a:gd name="connsiteY8" fmla="*/ 47695 h 1266896"/>
                <a:gd name="connsiteX9" fmla="*/ 4961861 w 7761768"/>
                <a:gd name="connsiteY9" fmla="*/ 54785 h 1266896"/>
                <a:gd name="connsiteX10" fmla="*/ 5684875 w 7761768"/>
                <a:gd name="connsiteY10" fmla="*/ 593501 h 1266896"/>
                <a:gd name="connsiteX11" fmla="*/ 6542568 w 7761768"/>
                <a:gd name="connsiteY11" fmla="*/ 1146394 h 1266896"/>
                <a:gd name="connsiteX12" fmla="*/ 7761768 w 7761768"/>
                <a:gd name="connsiteY12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13637 w 7761768"/>
                <a:gd name="connsiteY1" fmla="*/ 1188925 h 1266896"/>
                <a:gd name="connsiteX2" fmla="*/ 843516 w 7761768"/>
                <a:gd name="connsiteY2" fmla="*/ 841594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13637 w 7761768"/>
                <a:gd name="connsiteY1" fmla="*/ 1188925 h 1266896"/>
                <a:gd name="connsiteX2" fmla="*/ 2069804 w 7761768"/>
                <a:gd name="connsiteY2" fmla="*/ 1167659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2268278 w 7761768"/>
                <a:gd name="connsiteY3" fmla="*/ 1110953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7432 w 7761768"/>
                <a:gd name="connsiteY1" fmla="*/ 1238544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7432 w 7761768"/>
                <a:gd name="connsiteY1" fmla="*/ 1238544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66213 w 7761768"/>
                <a:gd name="connsiteY4" fmla="*/ 735268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1187 h 1262452"/>
                <a:gd name="connsiteX1" fmla="*/ 1077432 w 7761768"/>
                <a:gd name="connsiteY1" fmla="*/ 1234100 h 1262452"/>
                <a:gd name="connsiteX2" fmla="*/ 2268278 w 7761768"/>
                <a:gd name="connsiteY2" fmla="*/ 1234099 h 1262452"/>
                <a:gd name="connsiteX3" fmla="*/ 2941674 w 7761768"/>
                <a:gd name="connsiteY3" fmla="*/ 1078154 h 1262452"/>
                <a:gd name="connsiteX4" fmla="*/ 3466213 w 7761768"/>
                <a:gd name="connsiteY4" fmla="*/ 730824 h 1262452"/>
                <a:gd name="connsiteX5" fmla="*/ 3997843 w 7761768"/>
                <a:gd name="connsiteY5" fmla="*/ 312611 h 1262452"/>
                <a:gd name="connsiteX6" fmla="*/ 4416056 w 7761768"/>
                <a:gd name="connsiteY6" fmla="*/ 43251 h 1262452"/>
                <a:gd name="connsiteX7" fmla="*/ 4954772 w 7761768"/>
                <a:gd name="connsiteY7" fmla="*/ 57429 h 1262452"/>
                <a:gd name="connsiteX8" fmla="*/ 5684875 w 7761768"/>
                <a:gd name="connsiteY8" fmla="*/ 589057 h 1262452"/>
                <a:gd name="connsiteX9" fmla="*/ 6542568 w 7761768"/>
                <a:gd name="connsiteY9" fmla="*/ 1141950 h 1262452"/>
                <a:gd name="connsiteX10" fmla="*/ 7761768 w 7761768"/>
                <a:gd name="connsiteY10" fmla="*/ 1262452 h 1262452"/>
                <a:gd name="connsiteX0" fmla="*/ 0 w 7761768"/>
                <a:gd name="connsiteY0" fmla="*/ 1237669 h 1258934"/>
                <a:gd name="connsiteX1" fmla="*/ 1077432 w 7761768"/>
                <a:gd name="connsiteY1" fmla="*/ 1230582 h 1258934"/>
                <a:gd name="connsiteX2" fmla="*/ 2268278 w 7761768"/>
                <a:gd name="connsiteY2" fmla="*/ 1230581 h 1258934"/>
                <a:gd name="connsiteX3" fmla="*/ 2941674 w 7761768"/>
                <a:gd name="connsiteY3" fmla="*/ 1074636 h 1258934"/>
                <a:gd name="connsiteX4" fmla="*/ 3466213 w 7761768"/>
                <a:gd name="connsiteY4" fmla="*/ 727306 h 1258934"/>
                <a:gd name="connsiteX5" fmla="*/ 3997843 w 7761768"/>
                <a:gd name="connsiteY5" fmla="*/ 309093 h 1258934"/>
                <a:gd name="connsiteX6" fmla="*/ 4437321 w 7761768"/>
                <a:gd name="connsiteY6" fmla="*/ 46821 h 1258934"/>
                <a:gd name="connsiteX7" fmla="*/ 4954772 w 7761768"/>
                <a:gd name="connsiteY7" fmla="*/ 53911 h 1258934"/>
                <a:gd name="connsiteX8" fmla="*/ 5684875 w 7761768"/>
                <a:gd name="connsiteY8" fmla="*/ 585539 h 1258934"/>
                <a:gd name="connsiteX9" fmla="*/ 6542568 w 7761768"/>
                <a:gd name="connsiteY9" fmla="*/ 1138432 h 1258934"/>
                <a:gd name="connsiteX10" fmla="*/ 7761768 w 7761768"/>
                <a:gd name="connsiteY10" fmla="*/ 1258934 h 1258934"/>
                <a:gd name="connsiteX0" fmla="*/ 0 w 7761768"/>
                <a:gd name="connsiteY0" fmla="*/ 1238443 h 1259708"/>
                <a:gd name="connsiteX1" fmla="*/ 1077432 w 7761768"/>
                <a:gd name="connsiteY1" fmla="*/ 1231356 h 1259708"/>
                <a:gd name="connsiteX2" fmla="*/ 2268278 w 7761768"/>
                <a:gd name="connsiteY2" fmla="*/ 1231355 h 1259708"/>
                <a:gd name="connsiteX3" fmla="*/ 2941674 w 7761768"/>
                <a:gd name="connsiteY3" fmla="*/ 1075410 h 1259708"/>
                <a:gd name="connsiteX4" fmla="*/ 3466213 w 7761768"/>
                <a:gd name="connsiteY4" fmla="*/ 728080 h 1259708"/>
                <a:gd name="connsiteX5" fmla="*/ 4012020 w 7761768"/>
                <a:gd name="connsiteY5" fmla="*/ 324044 h 1259708"/>
                <a:gd name="connsiteX6" fmla="*/ 4437321 w 7761768"/>
                <a:gd name="connsiteY6" fmla="*/ 47595 h 1259708"/>
                <a:gd name="connsiteX7" fmla="*/ 4954772 w 7761768"/>
                <a:gd name="connsiteY7" fmla="*/ 54685 h 1259708"/>
                <a:gd name="connsiteX8" fmla="*/ 5684875 w 7761768"/>
                <a:gd name="connsiteY8" fmla="*/ 586313 h 1259708"/>
                <a:gd name="connsiteX9" fmla="*/ 6542568 w 7761768"/>
                <a:gd name="connsiteY9" fmla="*/ 1139206 h 1259708"/>
                <a:gd name="connsiteX10" fmla="*/ 7761768 w 7761768"/>
                <a:gd name="connsiteY10" fmla="*/ 1259708 h 1259708"/>
                <a:gd name="connsiteX0" fmla="*/ 0 w 7761768"/>
                <a:gd name="connsiteY0" fmla="*/ 1238443 h 1259708"/>
                <a:gd name="connsiteX1" fmla="*/ 1077432 w 7761768"/>
                <a:gd name="connsiteY1" fmla="*/ 1231356 h 1259708"/>
                <a:gd name="connsiteX2" fmla="*/ 2268278 w 7761768"/>
                <a:gd name="connsiteY2" fmla="*/ 1231355 h 1259708"/>
                <a:gd name="connsiteX3" fmla="*/ 2941674 w 7761768"/>
                <a:gd name="connsiteY3" fmla="*/ 1075410 h 1259708"/>
                <a:gd name="connsiteX4" fmla="*/ 3473301 w 7761768"/>
                <a:gd name="connsiteY4" fmla="*/ 770611 h 1259708"/>
                <a:gd name="connsiteX5" fmla="*/ 4012020 w 7761768"/>
                <a:gd name="connsiteY5" fmla="*/ 324044 h 1259708"/>
                <a:gd name="connsiteX6" fmla="*/ 4437321 w 7761768"/>
                <a:gd name="connsiteY6" fmla="*/ 47595 h 1259708"/>
                <a:gd name="connsiteX7" fmla="*/ 4954772 w 7761768"/>
                <a:gd name="connsiteY7" fmla="*/ 54685 h 1259708"/>
                <a:gd name="connsiteX8" fmla="*/ 5684875 w 7761768"/>
                <a:gd name="connsiteY8" fmla="*/ 586313 h 1259708"/>
                <a:gd name="connsiteX9" fmla="*/ 6542568 w 7761768"/>
                <a:gd name="connsiteY9" fmla="*/ 1139206 h 1259708"/>
                <a:gd name="connsiteX10" fmla="*/ 7761768 w 7761768"/>
                <a:gd name="connsiteY10" fmla="*/ 1259708 h 125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1768" h="1259708">
                  <a:moveTo>
                    <a:pt x="0" y="1238443"/>
                  </a:moveTo>
                  <a:cubicBezTo>
                    <a:pt x="142358" y="1218950"/>
                    <a:pt x="699386" y="1232537"/>
                    <a:pt x="1077432" y="1231356"/>
                  </a:cubicBezTo>
                  <a:cubicBezTo>
                    <a:pt x="1455478" y="1230175"/>
                    <a:pt x="1957571" y="1257346"/>
                    <a:pt x="2268278" y="1231355"/>
                  </a:cubicBezTo>
                  <a:cubicBezTo>
                    <a:pt x="2578985" y="1205364"/>
                    <a:pt x="2740837" y="1152201"/>
                    <a:pt x="2941674" y="1075410"/>
                  </a:cubicBezTo>
                  <a:cubicBezTo>
                    <a:pt x="3142511" y="998619"/>
                    <a:pt x="3294910" y="895839"/>
                    <a:pt x="3473301" y="770611"/>
                  </a:cubicBezTo>
                  <a:cubicBezTo>
                    <a:pt x="3651692" y="645383"/>
                    <a:pt x="3851350" y="444547"/>
                    <a:pt x="4012020" y="324044"/>
                  </a:cubicBezTo>
                  <a:cubicBezTo>
                    <a:pt x="4172690" y="203541"/>
                    <a:pt x="4280196" y="92488"/>
                    <a:pt x="4437321" y="47595"/>
                  </a:cubicBezTo>
                  <a:cubicBezTo>
                    <a:pt x="4594446" y="2702"/>
                    <a:pt x="4746846" y="-35101"/>
                    <a:pt x="4954772" y="54685"/>
                  </a:cubicBezTo>
                  <a:cubicBezTo>
                    <a:pt x="5162698" y="144471"/>
                    <a:pt x="5420242" y="405560"/>
                    <a:pt x="5684875" y="586313"/>
                  </a:cubicBezTo>
                  <a:cubicBezTo>
                    <a:pt x="5949508" y="767066"/>
                    <a:pt x="6196419" y="1026974"/>
                    <a:pt x="6542568" y="1139206"/>
                  </a:cubicBezTo>
                  <a:cubicBezTo>
                    <a:pt x="6888717" y="1251439"/>
                    <a:pt x="7299252" y="1232536"/>
                    <a:pt x="7761768" y="1259708"/>
                  </a:cubicBezTo>
                </a:path>
              </a:pathLst>
            </a:custGeom>
            <a:noFill/>
            <a:ln w="19050" cap="flat" cmpd="sng" algn="ctr">
              <a:solidFill>
                <a:srgbClr val="FFC000"/>
              </a:solidFill>
              <a:prstDash val="lg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5" name="Straight Connector 539">
              <a:extLst>
                <a:ext uri="{FF2B5EF4-FFF2-40B4-BE49-F238E27FC236}">
                  <a16:creationId xmlns:a16="http://schemas.microsoft.com/office/drawing/2014/main" id="{CF53111D-8DE0-D149-9726-2DFC6A08E57D}"/>
                </a:ext>
              </a:extLst>
            </p:cNvPr>
            <p:cNvCxnSpPr/>
            <p:nvPr/>
          </p:nvCxnSpPr>
          <p:spPr>
            <a:xfrm>
              <a:off x="7607711" y="2583856"/>
              <a:ext cx="0" cy="69249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376" name="Freeform 96">
              <a:extLst>
                <a:ext uri="{FF2B5EF4-FFF2-40B4-BE49-F238E27FC236}">
                  <a16:creationId xmlns:a16="http://schemas.microsoft.com/office/drawing/2014/main" id="{21108C0C-A821-0AB2-9217-79792934A072}"/>
                </a:ext>
              </a:extLst>
            </p:cNvPr>
            <p:cNvSpPr/>
            <p:nvPr/>
          </p:nvSpPr>
          <p:spPr>
            <a:xfrm>
              <a:off x="6647087" y="2276596"/>
              <a:ext cx="1801170" cy="994959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286962"/>
                <a:gd name="connsiteX1" fmla="*/ 425302 w 7761768"/>
                <a:gd name="connsiteY1" fmla="*/ 4180637 h 4286962"/>
                <a:gd name="connsiteX2" fmla="*/ 843516 w 7761768"/>
                <a:gd name="connsiteY2" fmla="*/ 3882925 h 4286962"/>
                <a:gd name="connsiteX3" fmla="*/ 1212112 w 7761768"/>
                <a:gd name="connsiteY3" fmla="*/ 3209530 h 4286962"/>
                <a:gd name="connsiteX4" fmla="*/ 2062716 w 7761768"/>
                <a:gd name="connsiteY4" fmla="*/ 693158 h 4286962"/>
                <a:gd name="connsiteX5" fmla="*/ 2516372 w 7761768"/>
                <a:gd name="connsiteY5" fmla="*/ 5585 h 4286962"/>
                <a:gd name="connsiteX6" fmla="*/ 2955851 w 7761768"/>
                <a:gd name="connsiteY6" fmla="*/ 459241 h 4286962"/>
                <a:gd name="connsiteX7" fmla="*/ 3565451 w 7761768"/>
                <a:gd name="connsiteY7" fmla="*/ 1961976 h 4286962"/>
                <a:gd name="connsiteX8" fmla="*/ 3948223 w 7761768"/>
                <a:gd name="connsiteY8" fmla="*/ 2621195 h 4286962"/>
                <a:gd name="connsiteX9" fmla="*/ 4494028 w 7761768"/>
                <a:gd name="connsiteY9" fmla="*/ 2883464 h 4286962"/>
                <a:gd name="connsiteX10" fmla="*/ 4968949 w 7761768"/>
                <a:gd name="connsiteY10" fmla="*/ 3074851 h 4286962"/>
                <a:gd name="connsiteX11" fmla="*/ 5684875 w 7761768"/>
                <a:gd name="connsiteY11" fmla="*/ 3634832 h 4286962"/>
                <a:gd name="connsiteX12" fmla="*/ 6542568 w 7761768"/>
                <a:gd name="connsiteY12" fmla="*/ 4187725 h 4286962"/>
                <a:gd name="connsiteX13" fmla="*/ 7761768 w 7761768"/>
                <a:gd name="connsiteY13" fmla="*/ 4286961 h 4286962"/>
                <a:gd name="connsiteX0" fmla="*/ 0 w 7761768"/>
                <a:gd name="connsiteY0" fmla="*/ 4286962 h 4287568"/>
                <a:gd name="connsiteX1" fmla="*/ 425302 w 7761768"/>
                <a:gd name="connsiteY1" fmla="*/ 4180637 h 4287568"/>
                <a:gd name="connsiteX2" fmla="*/ 843516 w 7761768"/>
                <a:gd name="connsiteY2" fmla="*/ 3882925 h 4287568"/>
                <a:gd name="connsiteX3" fmla="*/ 1212112 w 7761768"/>
                <a:gd name="connsiteY3" fmla="*/ 3209530 h 4287568"/>
                <a:gd name="connsiteX4" fmla="*/ 2062716 w 7761768"/>
                <a:gd name="connsiteY4" fmla="*/ 693158 h 4287568"/>
                <a:gd name="connsiteX5" fmla="*/ 2516372 w 7761768"/>
                <a:gd name="connsiteY5" fmla="*/ 5585 h 4287568"/>
                <a:gd name="connsiteX6" fmla="*/ 2955851 w 7761768"/>
                <a:gd name="connsiteY6" fmla="*/ 459241 h 4287568"/>
                <a:gd name="connsiteX7" fmla="*/ 3565451 w 7761768"/>
                <a:gd name="connsiteY7" fmla="*/ 1961976 h 4287568"/>
                <a:gd name="connsiteX8" fmla="*/ 3948223 w 7761768"/>
                <a:gd name="connsiteY8" fmla="*/ 2621195 h 4287568"/>
                <a:gd name="connsiteX9" fmla="*/ 4494028 w 7761768"/>
                <a:gd name="connsiteY9" fmla="*/ 2883464 h 4287568"/>
                <a:gd name="connsiteX10" fmla="*/ 4968949 w 7761768"/>
                <a:gd name="connsiteY10" fmla="*/ 3074851 h 4287568"/>
                <a:gd name="connsiteX11" fmla="*/ 5684875 w 7761768"/>
                <a:gd name="connsiteY11" fmla="*/ 3634832 h 4287568"/>
                <a:gd name="connsiteX12" fmla="*/ 6542568 w 7761768"/>
                <a:gd name="connsiteY12" fmla="*/ 4187725 h 4287568"/>
                <a:gd name="connsiteX13" fmla="*/ 7761768 w 7761768"/>
                <a:gd name="connsiteY13" fmla="*/ 4286961 h 428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61768" h="4287568">
                  <a:moveTo>
                    <a:pt x="0" y="4286962"/>
                  </a:moveTo>
                  <a:cubicBezTo>
                    <a:pt x="142358" y="4267469"/>
                    <a:pt x="284716" y="4247976"/>
                    <a:pt x="425302" y="4180637"/>
                  </a:cubicBezTo>
                  <a:cubicBezTo>
                    <a:pt x="565888" y="4113298"/>
                    <a:pt x="712381" y="4044776"/>
                    <a:pt x="843516" y="3882925"/>
                  </a:cubicBezTo>
                  <a:cubicBezTo>
                    <a:pt x="974651" y="3721074"/>
                    <a:pt x="1008912" y="3741158"/>
                    <a:pt x="1212112" y="3209530"/>
                  </a:cubicBezTo>
                  <a:cubicBezTo>
                    <a:pt x="1415312" y="2677902"/>
                    <a:pt x="1845339" y="1227149"/>
                    <a:pt x="2062716" y="693158"/>
                  </a:cubicBezTo>
                  <a:cubicBezTo>
                    <a:pt x="2280093" y="159167"/>
                    <a:pt x="2367516" y="44571"/>
                    <a:pt x="2516372" y="5585"/>
                  </a:cubicBezTo>
                  <a:cubicBezTo>
                    <a:pt x="2665228" y="-33401"/>
                    <a:pt x="2781005" y="133176"/>
                    <a:pt x="2955851" y="459241"/>
                  </a:cubicBezTo>
                  <a:cubicBezTo>
                    <a:pt x="3130698" y="785306"/>
                    <a:pt x="3400056" y="1601650"/>
                    <a:pt x="3565451" y="1961976"/>
                  </a:cubicBezTo>
                  <a:cubicBezTo>
                    <a:pt x="3730846" y="2322302"/>
                    <a:pt x="3793460" y="2467614"/>
                    <a:pt x="3948223" y="2621195"/>
                  </a:cubicBezTo>
                  <a:cubicBezTo>
                    <a:pt x="4102986" y="2774776"/>
                    <a:pt x="4309730" y="2814944"/>
                    <a:pt x="4494028" y="2883464"/>
                  </a:cubicBezTo>
                  <a:cubicBezTo>
                    <a:pt x="4678326" y="2951984"/>
                    <a:pt x="4770475" y="2949623"/>
                    <a:pt x="4968949" y="3074851"/>
                  </a:cubicBezTo>
                  <a:cubicBezTo>
                    <a:pt x="5167424" y="3200079"/>
                    <a:pt x="5422605" y="3442265"/>
                    <a:pt x="5684875" y="3634832"/>
                  </a:cubicBezTo>
                  <a:cubicBezTo>
                    <a:pt x="5947145" y="3827399"/>
                    <a:pt x="6196419" y="4079037"/>
                    <a:pt x="6542568" y="4187725"/>
                  </a:cubicBezTo>
                  <a:cubicBezTo>
                    <a:pt x="6888717" y="4296413"/>
                    <a:pt x="7299252" y="4288142"/>
                    <a:pt x="7761768" y="4286961"/>
                  </a:cubicBezTo>
                </a:path>
              </a:pathLst>
            </a:custGeom>
            <a:noFill/>
            <a:ln w="19050" cap="flat" cmpd="sng" algn="ctr">
              <a:solidFill>
                <a:srgbClr val="0BB5D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7" name="Straight Arrow Connector 541">
              <a:extLst>
                <a:ext uri="{FF2B5EF4-FFF2-40B4-BE49-F238E27FC236}">
                  <a16:creationId xmlns:a16="http://schemas.microsoft.com/office/drawing/2014/main" id="{775FE43E-008C-A4F5-779C-1187518F0409}"/>
                </a:ext>
              </a:extLst>
            </p:cNvPr>
            <p:cNvCxnSpPr/>
            <p:nvPr/>
          </p:nvCxnSpPr>
          <p:spPr>
            <a:xfrm>
              <a:off x="6647087" y="3279639"/>
              <a:ext cx="186663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8" name="Freeform 101">
              <a:extLst>
                <a:ext uri="{FF2B5EF4-FFF2-40B4-BE49-F238E27FC236}">
                  <a16:creationId xmlns:a16="http://schemas.microsoft.com/office/drawing/2014/main" id="{5AE88C75-B85D-055D-CC74-07DB401E0182}"/>
                </a:ext>
              </a:extLst>
            </p:cNvPr>
            <p:cNvSpPr/>
            <p:nvPr/>
          </p:nvSpPr>
          <p:spPr>
            <a:xfrm>
              <a:off x="6653666" y="2277350"/>
              <a:ext cx="1769917" cy="982045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4376 h 4305641"/>
                <a:gd name="connsiteX1" fmla="*/ 425302 w 7761768"/>
                <a:gd name="connsiteY1" fmla="*/ 4178051 h 4305641"/>
                <a:gd name="connsiteX2" fmla="*/ 843516 w 7761768"/>
                <a:gd name="connsiteY2" fmla="*/ 3880339 h 4305641"/>
                <a:gd name="connsiteX3" fmla="*/ 1212112 w 7761768"/>
                <a:gd name="connsiteY3" fmla="*/ 3206944 h 4305641"/>
                <a:gd name="connsiteX4" fmla="*/ 2062716 w 7761768"/>
                <a:gd name="connsiteY4" fmla="*/ 690572 h 4305641"/>
                <a:gd name="connsiteX5" fmla="*/ 2516372 w 7761768"/>
                <a:gd name="connsiteY5" fmla="*/ 2999 h 4305641"/>
                <a:gd name="connsiteX6" fmla="*/ 2899144 w 7761768"/>
                <a:gd name="connsiteY6" fmla="*/ 506274 h 4305641"/>
                <a:gd name="connsiteX7" fmla="*/ 3565451 w 7761768"/>
                <a:gd name="connsiteY7" fmla="*/ 1959390 h 4305641"/>
                <a:gd name="connsiteX8" fmla="*/ 3948223 w 7761768"/>
                <a:gd name="connsiteY8" fmla="*/ 2618609 h 4305641"/>
                <a:gd name="connsiteX9" fmla="*/ 4494028 w 7761768"/>
                <a:gd name="connsiteY9" fmla="*/ 2880878 h 4305641"/>
                <a:gd name="connsiteX10" fmla="*/ 4968949 w 7761768"/>
                <a:gd name="connsiteY10" fmla="*/ 3072265 h 4305641"/>
                <a:gd name="connsiteX11" fmla="*/ 5684875 w 7761768"/>
                <a:gd name="connsiteY11" fmla="*/ 3632246 h 4305641"/>
                <a:gd name="connsiteX12" fmla="*/ 6542568 w 7761768"/>
                <a:gd name="connsiteY12" fmla="*/ 4185139 h 4305641"/>
                <a:gd name="connsiteX13" fmla="*/ 7761768 w 7761768"/>
                <a:gd name="connsiteY13" fmla="*/ 4305641 h 4305641"/>
                <a:gd name="connsiteX0" fmla="*/ 0 w 7761768"/>
                <a:gd name="connsiteY0" fmla="*/ 4214443 h 4235708"/>
                <a:gd name="connsiteX1" fmla="*/ 425302 w 7761768"/>
                <a:gd name="connsiteY1" fmla="*/ 4108118 h 4235708"/>
                <a:gd name="connsiteX2" fmla="*/ 843516 w 7761768"/>
                <a:gd name="connsiteY2" fmla="*/ 3810406 h 4235708"/>
                <a:gd name="connsiteX3" fmla="*/ 1212112 w 7761768"/>
                <a:gd name="connsiteY3" fmla="*/ 3137011 h 4235708"/>
                <a:gd name="connsiteX4" fmla="*/ 2062716 w 7761768"/>
                <a:gd name="connsiteY4" fmla="*/ 620639 h 4235708"/>
                <a:gd name="connsiteX5" fmla="*/ 2509284 w 7761768"/>
                <a:gd name="connsiteY5" fmla="*/ 3950 h 4235708"/>
                <a:gd name="connsiteX6" fmla="*/ 2899144 w 7761768"/>
                <a:gd name="connsiteY6" fmla="*/ 436341 h 4235708"/>
                <a:gd name="connsiteX7" fmla="*/ 3565451 w 7761768"/>
                <a:gd name="connsiteY7" fmla="*/ 1889457 h 4235708"/>
                <a:gd name="connsiteX8" fmla="*/ 3948223 w 7761768"/>
                <a:gd name="connsiteY8" fmla="*/ 2548676 h 4235708"/>
                <a:gd name="connsiteX9" fmla="*/ 4494028 w 7761768"/>
                <a:gd name="connsiteY9" fmla="*/ 2810945 h 4235708"/>
                <a:gd name="connsiteX10" fmla="*/ 4968949 w 7761768"/>
                <a:gd name="connsiteY10" fmla="*/ 3002332 h 4235708"/>
                <a:gd name="connsiteX11" fmla="*/ 5684875 w 7761768"/>
                <a:gd name="connsiteY11" fmla="*/ 3562313 h 4235708"/>
                <a:gd name="connsiteX12" fmla="*/ 6542568 w 7761768"/>
                <a:gd name="connsiteY12" fmla="*/ 4115206 h 4235708"/>
                <a:gd name="connsiteX13" fmla="*/ 7761768 w 7761768"/>
                <a:gd name="connsiteY13" fmla="*/ 4235708 h 4235708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565451 w 7761768"/>
                <a:gd name="connsiteY7" fmla="*/ 1885665 h 4231916"/>
                <a:gd name="connsiteX8" fmla="*/ 3948223 w 7761768"/>
                <a:gd name="connsiteY8" fmla="*/ 2544884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948223 w 7761768"/>
                <a:gd name="connsiteY8" fmla="*/ 2544884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6542568 w 7761768"/>
                <a:gd name="connsiteY11" fmla="*/ 4111414 h 4231916"/>
                <a:gd name="connsiteX12" fmla="*/ 7761768 w 7761768"/>
                <a:gd name="connsiteY12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10493 w 7761768"/>
                <a:gd name="connsiteY9" fmla="*/ 380661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10493 w 7761768"/>
                <a:gd name="connsiteY9" fmla="*/ 380661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4210493 w 7761768"/>
                <a:gd name="connsiteY8" fmla="*/ 3806613 h 4231916"/>
                <a:gd name="connsiteX9" fmla="*/ 5025656 w 7761768"/>
                <a:gd name="connsiteY9" fmla="*/ 4175210 h 4231916"/>
                <a:gd name="connsiteX10" fmla="*/ 7761768 w 7761768"/>
                <a:gd name="connsiteY10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4132521 w 7761768"/>
                <a:gd name="connsiteY8" fmla="*/ 3671934 h 4231916"/>
                <a:gd name="connsiteX9" fmla="*/ 5025656 w 7761768"/>
                <a:gd name="connsiteY9" fmla="*/ 4175210 h 4231916"/>
                <a:gd name="connsiteX10" fmla="*/ 7761768 w 7761768"/>
                <a:gd name="connsiteY10" fmla="*/ 4231916 h 423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1768" h="4231916">
                  <a:moveTo>
                    <a:pt x="0" y="4210651"/>
                  </a:moveTo>
                  <a:cubicBezTo>
                    <a:pt x="142358" y="4191158"/>
                    <a:pt x="284716" y="4171665"/>
                    <a:pt x="425302" y="4104326"/>
                  </a:cubicBezTo>
                  <a:cubicBezTo>
                    <a:pt x="565888" y="4036987"/>
                    <a:pt x="712381" y="3968465"/>
                    <a:pt x="843516" y="3806614"/>
                  </a:cubicBezTo>
                  <a:cubicBezTo>
                    <a:pt x="974651" y="3644763"/>
                    <a:pt x="1008912" y="3664847"/>
                    <a:pt x="1212112" y="3133219"/>
                  </a:cubicBezTo>
                  <a:cubicBezTo>
                    <a:pt x="1415312" y="2601591"/>
                    <a:pt x="1846521" y="1139024"/>
                    <a:pt x="2062716" y="616847"/>
                  </a:cubicBezTo>
                  <a:cubicBezTo>
                    <a:pt x="2278911" y="94670"/>
                    <a:pt x="2369879" y="-4568"/>
                    <a:pt x="2509284" y="158"/>
                  </a:cubicBezTo>
                  <a:cubicBezTo>
                    <a:pt x="2648689" y="4884"/>
                    <a:pt x="2750288" y="108847"/>
                    <a:pt x="2899144" y="432549"/>
                  </a:cubicBezTo>
                  <a:cubicBezTo>
                    <a:pt x="3048000" y="756251"/>
                    <a:pt x="3196855" y="1402475"/>
                    <a:pt x="3402418" y="1942373"/>
                  </a:cubicBezTo>
                  <a:cubicBezTo>
                    <a:pt x="3607981" y="2482271"/>
                    <a:pt x="3861981" y="3299795"/>
                    <a:pt x="4132521" y="3671934"/>
                  </a:cubicBezTo>
                  <a:cubicBezTo>
                    <a:pt x="4321544" y="3876315"/>
                    <a:pt x="4420782" y="4081880"/>
                    <a:pt x="5025656" y="4175210"/>
                  </a:cubicBezTo>
                  <a:cubicBezTo>
                    <a:pt x="5630531" y="4268540"/>
                    <a:pt x="7196175" y="4206812"/>
                    <a:pt x="7761768" y="4231916"/>
                  </a:cubicBezTo>
                </a:path>
              </a:pathLst>
            </a:custGeom>
            <a:noFill/>
            <a:ln w="19050" cap="flat" cmpd="sng" algn="ctr">
              <a:solidFill>
                <a:srgbClr val="1FC2A7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0" name="Right Arrow 68">
            <a:extLst>
              <a:ext uri="{FF2B5EF4-FFF2-40B4-BE49-F238E27FC236}">
                <a16:creationId xmlns:a16="http://schemas.microsoft.com/office/drawing/2014/main" id="{5F437072-B279-79DB-F1E8-3A162C95B451}"/>
              </a:ext>
            </a:extLst>
          </p:cNvPr>
          <p:cNvSpPr/>
          <p:nvPr/>
        </p:nvSpPr>
        <p:spPr>
          <a:xfrm>
            <a:off x="5702694" y="3882683"/>
            <a:ext cx="289642" cy="119393"/>
          </a:xfrm>
          <a:prstGeom prst="rightArrow">
            <a:avLst>
              <a:gd name="adj1" fmla="val 40579"/>
              <a:gd name="adj2" fmla="val 111238"/>
            </a:avLst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1" name="Right Arrow 69">
            <a:extLst>
              <a:ext uri="{FF2B5EF4-FFF2-40B4-BE49-F238E27FC236}">
                <a16:creationId xmlns:a16="http://schemas.microsoft.com/office/drawing/2014/main" id="{E1765F26-F605-980F-483D-0192894C2E91}"/>
              </a:ext>
            </a:extLst>
          </p:cNvPr>
          <p:cNvSpPr/>
          <p:nvPr/>
        </p:nvSpPr>
        <p:spPr>
          <a:xfrm>
            <a:off x="7141455" y="3892087"/>
            <a:ext cx="289642" cy="119393"/>
          </a:xfrm>
          <a:prstGeom prst="rightArrow">
            <a:avLst>
              <a:gd name="adj1" fmla="val 40579"/>
              <a:gd name="adj2" fmla="val 111238"/>
            </a:avLst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2" name="Right Arrow 68">
            <a:extLst>
              <a:ext uri="{FF2B5EF4-FFF2-40B4-BE49-F238E27FC236}">
                <a16:creationId xmlns:a16="http://schemas.microsoft.com/office/drawing/2014/main" id="{FE384A56-58D2-54D3-20F3-5FAAAC697486}"/>
              </a:ext>
            </a:extLst>
          </p:cNvPr>
          <p:cNvSpPr/>
          <p:nvPr/>
        </p:nvSpPr>
        <p:spPr>
          <a:xfrm>
            <a:off x="4205963" y="3889076"/>
            <a:ext cx="289642" cy="119393"/>
          </a:xfrm>
          <a:prstGeom prst="rightArrow">
            <a:avLst>
              <a:gd name="adj1" fmla="val 40579"/>
              <a:gd name="adj2" fmla="val 111238"/>
            </a:avLst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4" name="TextBox 80">
            <a:extLst>
              <a:ext uri="{FF2B5EF4-FFF2-40B4-BE49-F238E27FC236}">
                <a16:creationId xmlns:a16="http://schemas.microsoft.com/office/drawing/2014/main" id="{F242A51F-2B92-930E-81DE-4780BEFF85EF}"/>
              </a:ext>
            </a:extLst>
          </p:cNvPr>
          <p:cNvSpPr txBox="1"/>
          <p:nvPr/>
        </p:nvSpPr>
        <p:spPr>
          <a:xfrm>
            <a:off x="6527394" y="2273783"/>
            <a:ext cx="412256" cy="50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hangingPunct="1"/>
            <a:r>
              <a:rPr lang="en-US" sz="3600" kern="1200">
                <a:solidFill>
                  <a:srgbClr val="595959"/>
                </a:solidFill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sp>
        <p:nvSpPr>
          <p:cNvPr id="385" name="Freeform: Shape 607">
            <a:extLst>
              <a:ext uri="{FF2B5EF4-FFF2-40B4-BE49-F238E27FC236}">
                <a16:creationId xmlns:a16="http://schemas.microsoft.com/office/drawing/2014/main" id="{5B635535-ADDC-C415-113F-9CD6DE35E918}"/>
              </a:ext>
            </a:extLst>
          </p:cNvPr>
          <p:cNvSpPr/>
          <p:nvPr/>
        </p:nvSpPr>
        <p:spPr>
          <a:xfrm rot="3600000">
            <a:off x="3785799" y="3801395"/>
            <a:ext cx="348271" cy="298725"/>
          </a:xfrm>
          <a:custGeom>
            <a:avLst/>
            <a:gdLst>
              <a:gd name="connsiteX0" fmla="*/ 678216 w 2604523"/>
              <a:gd name="connsiteY0" fmla="*/ 1289261 h 2233997"/>
              <a:gd name="connsiteX1" fmla="*/ 593710 w 2604523"/>
              <a:gd name="connsiteY1" fmla="*/ 1232924 h 2233997"/>
              <a:gd name="connsiteX2" fmla="*/ 418197 w 2604523"/>
              <a:gd name="connsiteY2" fmla="*/ 1204755 h 2233997"/>
              <a:gd name="connsiteX3" fmla="*/ 169012 w 2604523"/>
              <a:gd name="connsiteY3" fmla="*/ 1076912 h 2233997"/>
              <a:gd name="connsiteX4" fmla="*/ 67172 w 2604523"/>
              <a:gd name="connsiteY4" fmla="*/ 946903 h 2233997"/>
              <a:gd name="connsiteX5" fmla="*/ 0 w 2604523"/>
              <a:gd name="connsiteY5" fmla="*/ 693384 h 2233997"/>
              <a:gd name="connsiteX6" fmla="*/ 26002 w 2604523"/>
              <a:gd name="connsiteY6" fmla="*/ 446366 h 2233997"/>
              <a:gd name="connsiteX7" fmla="*/ 104008 w 2604523"/>
              <a:gd name="connsiteY7" fmla="*/ 270854 h 2233997"/>
              <a:gd name="connsiteX8" fmla="*/ 221016 w 2604523"/>
              <a:gd name="connsiteY8" fmla="*/ 106175 h 2233997"/>
              <a:gd name="connsiteX9" fmla="*/ 331524 w 2604523"/>
              <a:gd name="connsiteY9" fmla="*/ 34670 h 2233997"/>
              <a:gd name="connsiteX10" fmla="*/ 472368 w 2604523"/>
              <a:gd name="connsiteY10" fmla="*/ 0 h 2233997"/>
              <a:gd name="connsiteX11" fmla="*/ 660881 w 2604523"/>
              <a:gd name="connsiteY11" fmla="*/ 4334 h 2233997"/>
              <a:gd name="connsiteX12" fmla="*/ 860229 w 2604523"/>
              <a:gd name="connsiteY12" fmla="*/ 101841 h 2233997"/>
              <a:gd name="connsiteX13" fmla="*/ 1027075 w 2604523"/>
              <a:gd name="connsiteY13" fmla="*/ 225350 h 2233997"/>
              <a:gd name="connsiteX14" fmla="*/ 1126749 w 2604523"/>
              <a:gd name="connsiteY14" fmla="*/ 322857 h 2233997"/>
              <a:gd name="connsiteX15" fmla="*/ 1189587 w 2604523"/>
              <a:gd name="connsiteY15" fmla="*/ 455034 h 2233997"/>
              <a:gd name="connsiteX16" fmla="*/ 1241590 w 2604523"/>
              <a:gd name="connsiteY16" fmla="*/ 602378 h 2233997"/>
              <a:gd name="connsiteX17" fmla="*/ 1265426 w 2604523"/>
              <a:gd name="connsiteY17" fmla="*/ 704219 h 2233997"/>
              <a:gd name="connsiteX18" fmla="*/ 1235090 w 2604523"/>
              <a:gd name="connsiteY18" fmla="*/ 838562 h 2233997"/>
              <a:gd name="connsiteX19" fmla="*/ 1135416 w 2604523"/>
              <a:gd name="connsiteY19" fmla="*/ 979405 h 2233997"/>
              <a:gd name="connsiteX20" fmla="*/ 1024908 w 2604523"/>
              <a:gd name="connsiteY20" fmla="*/ 1100747 h 2233997"/>
              <a:gd name="connsiteX21" fmla="*/ 931735 w 2604523"/>
              <a:gd name="connsiteY21" fmla="*/ 1180920 h 2233997"/>
              <a:gd name="connsiteX22" fmla="*/ 912233 w 2604523"/>
              <a:gd name="connsiteY22" fmla="*/ 1304429 h 2233997"/>
              <a:gd name="connsiteX23" fmla="*/ 916567 w 2604523"/>
              <a:gd name="connsiteY23" fmla="*/ 1417104 h 2233997"/>
              <a:gd name="connsiteX24" fmla="*/ 983738 w 2604523"/>
              <a:gd name="connsiteY24" fmla="*/ 1705291 h 2233997"/>
              <a:gd name="connsiteX25" fmla="*/ 1040076 w 2604523"/>
              <a:gd name="connsiteY25" fmla="*/ 1989146 h 2233997"/>
              <a:gd name="connsiteX26" fmla="*/ 1068245 w 2604523"/>
              <a:gd name="connsiteY26" fmla="*/ 2153824 h 2233997"/>
              <a:gd name="connsiteX27" fmla="*/ 1391101 w 2604523"/>
              <a:gd name="connsiteY27" fmla="*/ 1668455 h 2233997"/>
              <a:gd name="connsiteX28" fmla="*/ 1408436 w 2604523"/>
              <a:gd name="connsiteY28" fmla="*/ 1596950 h 2233997"/>
              <a:gd name="connsiteX29" fmla="*/ 1375934 w 2604523"/>
              <a:gd name="connsiteY29" fmla="*/ 1503777 h 2233997"/>
              <a:gd name="connsiteX30" fmla="*/ 1326097 w 2604523"/>
              <a:gd name="connsiteY30" fmla="*/ 1404103 h 2233997"/>
              <a:gd name="connsiteX31" fmla="*/ 1313096 w 2604523"/>
              <a:gd name="connsiteY31" fmla="*/ 1280594 h 2233997"/>
              <a:gd name="connsiteX32" fmla="*/ 1319596 w 2604523"/>
              <a:gd name="connsiteY32" fmla="*/ 1191754 h 2233997"/>
              <a:gd name="connsiteX33" fmla="*/ 1354265 w 2604523"/>
              <a:gd name="connsiteY33" fmla="*/ 1087746 h 2233997"/>
              <a:gd name="connsiteX34" fmla="*/ 1432271 w 2604523"/>
              <a:gd name="connsiteY34" fmla="*/ 1001073 h 2233997"/>
              <a:gd name="connsiteX35" fmla="*/ 1492942 w 2604523"/>
              <a:gd name="connsiteY35" fmla="*/ 888399 h 2233997"/>
              <a:gd name="connsiteX36" fmla="*/ 1631619 w 2604523"/>
              <a:gd name="connsiteY36" fmla="*/ 751889 h 2233997"/>
              <a:gd name="connsiteX37" fmla="*/ 1722626 w 2604523"/>
              <a:gd name="connsiteY37" fmla="*/ 680383 h 2233997"/>
              <a:gd name="connsiteX38" fmla="*/ 1781130 w 2604523"/>
              <a:gd name="connsiteY38" fmla="*/ 650048 h 2233997"/>
              <a:gd name="connsiteX39" fmla="*/ 1835300 w 2604523"/>
              <a:gd name="connsiteY39" fmla="*/ 632713 h 2233997"/>
              <a:gd name="connsiteX40" fmla="*/ 1934974 w 2604523"/>
              <a:gd name="connsiteY40" fmla="*/ 585043 h 2233997"/>
              <a:gd name="connsiteX41" fmla="*/ 2017314 w 2604523"/>
              <a:gd name="connsiteY41" fmla="*/ 546040 h 2233997"/>
              <a:gd name="connsiteX42" fmla="*/ 2093153 w 2604523"/>
              <a:gd name="connsiteY42" fmla="*/ 528706 h 2233997"/>
              <a:gd name="connsiteX43" fmla="*/ 2181992 w 2604523"/>
              <a:gd name="connsiteY43" fmla="*/ 526539 h 2233997"/>
              <a:gd name="connsiteX44" fmla="*/ 2242663 w 2604523"/>
              <a:gd name="connsiteY44" fmla="*/ 546040 h 2233997"/>
              <a:gd name="connsiteX45" fmla="*/ 2353172 w 2604523"/>
              <a:gd name="connsiteY45" fmla="*/ 580709 h 2233997"/>
              <a:gd name="connsiteX46" fmla="*/ 2446345 w 2604523"/>
              <a:gd name="connsiteY46" fmla="*/ 634880 h 2233997"/>
              <a:gd name="connsiteX47" fmla="*/ 2511350 w 2604523"/>
              <a:gd name="connsiteY47" fmla="*/ 695551 h 2233997"/>
              <a:gd name="connsiteX48" fmla="*/ 2576354 w 2604523"/>
              <a:gd name="connsiteY48" fmla="*/ 810393 h 2233997"/>
              <a:gd name="connsiteX49" fmla="*/ 2604523 w 2604523"/>
              <a:gd name="connsiteY49" fmla="*/ 890565 h 2233997"/>
              <a:gd name="connsiteX50" fmla="*/ 2591522 w 2604523"/>
              <a:gd name="connsiteY50" fmla="*/ 1068245 h 2233997"/>
              <a:gd name="connsiteX51" fmla="*/ 2539518 w 2604523"/>
              <a:gd name="connsiteY51" fmla="*/ 1261092 h 2233997"/>
              <a:gd name="connsiteX52" fmla="*/ 2457179 w 2604523"/>
              <a:gd name="connsiteY52" fmla="*/ 1436605 h 2233997"/>
              <a:gd name="connsiteX53" fmla="*/ 2364006 w 2604523"/>
              <a:gd name="connsiteY53" fmla="*/ 1536279 h 2233997"/>
              <a:gd name="connsiteX54" fmla="*/ 2251331 w 2604523"/>
              <a:gd name="connsiteY54" fmla="*/ 1629453 h 2233997"/>
              <a:gd name="connsiteX55" fmla="*/ 2153824 w 2604523"/>
              <a:gd name="connsiteY55" fmla="*/ 1683623 h 2233997"/>
              <a:gd name="connsiteX56" fmla="*/ 2036815 w 2604523"/>
              <a:gd name="connsiteY56" fmla="*/ 1778964 h 2233997"/>
              <a:gd name="connsiteX57" fmla="*/ 1915473 w 2604523"/>
              <a:gd name="connsiteY57" fmla="*/ 1811466 h 2233997"/>
              <a:gd name="connsiteX58" fmla="*/ 1804965 w 2604523"/>
              <a:gd name="connsiteY58" fmla="*/ 1809299 h 2233997"/>
              <a:gd name="connsiteX59" fmla="*/ 1685790 w 2604523"/>
              <a:gd name="connsiteY59" fmla="*/ 1781130 h 2233997"/>
              <a:gd name="connsiteX60" fmla="*/ 1633786 w 2604523"/>
              <a:gd name="connsiteY60" fmla="*/ 1755128 h 2233997"/>
              <a:gd name="connsiteX61" fmla="*/ 1573115 w 2604523"/>
              <a:gd name="connsiteY61" fmla="*/ 1707458 h 2233997"/>
              <a:gd name="connsiteX62" fmla="*/ 1534112 w 2604523"/>
              <a:gd name="connsiteY62" fmla="*/ 1707458 h 2233997"/>
              <a:gd name="connsiteX63" fmla="*/ 1152751 w 2604523"/>
              <a:gd name="connsiteY63" fmla="*/ 2231830 h 2233997"/>
              <a:gd name="connsiteX64" fmla="*/ 1263259 w 2604523"/>
              <a:gd name="connsiteY64" fmla="*/ 2233997 h 2233997"/>
              <a:gd name="connsiteX65" fmla="*/ 1243757 w 2604523"/>
              <a:gd name="connsiteY65" fmla="*/ 2223163 h 2233997"/>
              <a:gd name="connsiteX66" fmla="*/ 1150584 w 2604523"/>
              <a:gd name="connsiteY66" fmla="*/ 2227496 h 2233997"/>
              <a:gd name="connsiteX67" fmla="*/ 1059577 w 2604523"/>
              <a:gd name="connsiteY67" fmla="*/ 2188493 h 2233997"/>
              <a:gd name="connsiteX68" fmla="*/ 1057410 w 2604523"/>
              <a:gd name="connsiteY68" fmla="*/ 2119155 h 2233997"/>
              <a:gd name="connsiteX69" fmla="*/ 1046576 w 2604523"/>
              <a:gd name="connsiteY69" fmla="*/ 2069318 h 2233997"/>
              <a:gd name="connsiteX70" fmla="*/ 1035742 w 2604523"/>
              <a:gd name="connsiteY70" fmla="*/ 2023815 h 2233997"/>
              <a:gd name="connsiteX71" fmla="*/ 1014074 w 2604523"/>
              <a:gd name="connsiteY71" fmla="*/ 1989146 h 2233997"/>
              <a:gd name="connsiteX72" fmla="*/ 990239 w 2604523"/>
              <a:gd name="connsiteY72" fmla="*/ 1967477 h 2233997"/>
              <a:gd name="connsiteX73" fmla="*/ 942569 w 2604523"/>
              <a:gd name="connsiteY73" fmla="*/ 1945809 h 2233997"/>
              <a:gd name="connsiteX74" fmla="*/ 910066 w 2604523"/>
              <a:gd name="connsiteY74" fmla="*/ 1947976 h 2233997"/>
              <a:gd name="connsiteX75" fmla="*/ 903566 w 2604523"/>
              <a:gd name="connsiteY75" fmla="*/ 1835301 h 2233997"/>
              <a:gd name="connsiteX76" fmla="*/ 860229 w 2604523"/>
              <a:gd name="connsiteY76" fmla="*/ 1690124 h 2233997"/>
              <a:gd name="connsiteX77" fmla="*/ 832061 w 2604523"/>
              <a:gd name="connsiteY77" fmla="*/ 1531946 h 2233997"/>
              <a:gd name="connsiteX78" fmla="*/ 803892 w 2604523"/>
              <a:gd name="connsiteY78" fmla="*/ 1449606 h 2233997"/>
              <a:gd name="connsiteX79" fmla="*/ 751888 w 2604523"/>
              <a:gd name="connsiteY79" fmla="*/ 1334764 h 2233997"/>
              <a:gd name="connsiteX80" fmla="*/ 678216 w 2604523"/>
              <a:gd name="connsiteY80" fmla="*/ 1289261 h 223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04523" h="2233997">
                <a:moveTo>
                  <a:pt x="678216" y="1289261"/>
                </a:moveTo>
                <a:lnTo>
                  <a:pt x="593710" y="1232924"/>
                </a:lnTo>
                <a:lnTo>
                  <a:pt x="418197" y="1204755"/>
                </a:lnTo>
                <a:lnTo>
                  <a:pt x="169012" y="1076912"/>
                </a:lnTo>
                <a:lnTo>
                  <a:pt x="67172" y="946903"/>
                </a:lnTo>
                <a:lnTo>
                  <a:pt x="0" y="693384"/>
                </a:lnTo>
                <a:lnTo>
                  <a:pt x="26002" y="446366"/>
                </a:lnTo>
                <a:lnTo>
                  <a:pt x="104008" y="270854"/>
                </a:lnTo>
                <a:lnTo>
                  <a:pt x="221016" y="106175"/>
                </a:lnTo>
                <a:lnTo>
                  <a:pt x="331524" y="34670"/>
                </a:lnTo>
                <a:lnTo>
                  <a:pt x="472368" y="0"/>
                </a:lnTo>
                <a:lnTo>
                  <a:pt x="660881" y="4334"/>
                </a:lnTo>
                <a:lnTo>
                  <a:pt x="860229" y="101841"/>
                </a:lnTo>
                <a:lnTo>
                  <a:pt x="1027075" y="225350"/>
                </a:lnTo>
                <a:lnTo>
                  <a:pt x="1126749" y="322857"/>
                </a:lnTo>
                <a:lnTo>
                  <a:pt x="1189587" y="455034"/>
                </a:lnTo>
                <a:lnTo>
                  <a:pt x="1241590" y="602378"/>
                </a:lnTo>
                <a:lnTo>
                  <a:pt x="1265426" y="704219"/>
                </a:lnTo>
                <a:lnTo>
                  <a:pt x="1235090" y="838562"/>
                </a:lnTo>
                <a:lnTo>
                  <a:pt x="1135416" y="979405"/>
                </a:lnTo>
                <a:lnTo>
                  <a:pt x="1024908" y="1100747"/>
                </a:lnTo>
                <a:lnTo>
                  <a:pt x="931735" y="1180920"/>
                </a:lnTo>
                <a:lnTo>
                  <a:pt x="912233" y="1304429"/>
                </a:lnTo>
                <a:lnTo>
                  <a:pt x="916567" y="1417104"/>
                </a:lnTo>
                <a:lnTo>
                  <a:pt x="983738" y="1705291"/>
                </a:lnTo>
                <a:lnTo>
                  <a:pt x="1040076" y="1989146"/>
                </a:lnTo>
                <a:lnTo>
                  <a:pt x="1068245" y="2153824"/>
                </a:lnTo>
                <a:lnTo>
                  <a:pt x="1391101" y="1668455"/>
                </a:lnTo>
                <a:lnTo>
                  <a:pt x="1408436" y="1596950"/>
                </a:lnTo>
                <a:lnTo>
                  <a:pt x="1375934" y="1503777"/>
                </a:lnTo>
                <a:lnTo>
                  <a:pt x="1326097" y="1404103"/>
                </a:lnTo>
                <a:lnTo>
                  <a:pt x="1313096" y="1280594"/>
                </a:lnTo>
                <a:lnTo>
                  <a:pt x="1319596" y="1191754"/>
                </a:lnTo>
                <a:lnTo>
                  <a:pt x="1354265" y="1087746"/>
                </a:lnTo>
                <a:lnTo>
                  <a:pt x="1432271" y="1001073"/>
                </a:lnTo>
                <a:lnTo>
                  <a:pt x="1492942" y="888399"/>
                </a:lnTo>
                <a:lnTo>
                  <a:pt x="1631619" y="751889"/>
                </a:lnTo>
                <a:lnTo>
                  <a:pt x="1722626" y="680383"/>
                </a:lnTo>
                <a:lnTo>
                  <a:pt x="1781130" y="650048"/>
                </a:lnTo>
                <a:lnTo>
                  <a:pt x="1835300" y="632713"/>
                </a:lnTo>
                <a:lnTo>
                  <a:pt x="1934974" y="585043"/>
                </a:lnTo>
                <a:lnTo>
                  <a:pt x="2017314" y="546040"/>
                </a:lnTo>
                <a:lnTo>
                  <a:pt x="2093153" y="528706"/>
                </a:lnTo>
                <a:lnTo>
                  <a:pt x="2181992" y="526539"/>
                </a:lnTo>
                <a:lnTo>
                  <a:pt x="2242663" y="546040"/>
                </a:lnTo>
                <a:lnTo>
                  <a:pt x="2353172" y="580709"/>
                </a:lnTo>
                <a:lnTo>
                  <a:pt x="2446345" y="634880"/>
                </a:lnTo>
                <a:lnTo>
                  <a:pt x="2511350" y="695551"/>
                </a:lnTo>
                <a:lnTo>
                  <a:pt x="2576354" y="810393"/>
                </a:lnTo>
                <a:lnTo>
                  <a:pt x="2604523" y="890565"/>
                </a:lnTo>
                <a:lnTo>
                  <a:pt x="2591522" y="1068245"/>
                </a:lnTo>
                <a:lnTo>
                  <a:pt x="2539518" y="1261092"/>
                </a:lnTo>
                <a:lnTo>
                  <a:pt x="2457179" y="1436605"/>
                </a:lnTo>
                <a:lnTo>
                  <a:pt x="2364006" y="1536279"/>
                </a:lnTo>
                <a:lnTo>
                  <a:pt x="2251331" y="1629453"/>
                </a:lnTo>
                <a:lnTo>
                  <a:pt x="2153824" y="1683623"/>
                </a:lnTo>
                <a:lnTo>
                  <a:pt x="2036815" y="1778964"/>
                </a:lnTo>
                <a:lnTo>
                  <a:pt x="1915473" y="1811466"/>
                </a:lnTo>
                <a:lnTo>
                  <a:pt x="1804965" y="1809299"/>
                </a:lnTo>
                <a:lnTo>
                  <a:pt x="1685790" y="1781130"/>
                </a:lnTo>
                <a:lnTo>
                  <a:pt x="1633786" y="1755128"/>
                </a:lnTo>
                <a:lnTo>
                  <a:pt x="1573115" y="1707458"/>
                </a:lnTo>
                <a:lnTo>
                  <a:pt x="1534112" y="1707458"/>
                </a:lnTo>
                <a:lnTo>
                  <a:pt x="1152751" y="2231830"/>
                </a:lnTo>
                <a:lnTo>
                  <a:pt x="1263259" y="2233997"/>
                </a:lnTo>
                <a:lnTo>
                  <a:pt x="1243757" y="2223163"/>
                </a:lnTo>
                <a:lnTo>
                  <a:pt x="1150584" y="2227496"/>
                </a:lnTo>
                <a:lnTo>
                  <a:pt x="1059577" y="2188493"/>
                </a:lnTo>
                <a:cubicBezTo>
                  <a:pt x="1058855" y="2165380"/>
                  <a:pt x="1058132" y="2142268"/>
                  <a:pt x="1057410" y="2119155"/>
                </a:cubicBezTo>
                <a:lnTo>
                  <a:pt x="1046576" y="2069318"/>
                </a:lnTo>
                <a:lnTo>
                  <a:pt x="1035742" y="2023815"/>
                </a:lnTo>
                <a:lnTo>
                  <a:pt x="1014074" y="1989146"/>
                </a:lnTo>
                <a:lnTo>
                  <a:pt x="990239" y="1967477"/>
                </a:lnTo>
                <a:lnTo>
                  <a:pt x="942569" y="1945809"/>
                </a:lnTo>
                <a:lnTo>
                  <a:pt x="910066" y="1947976"/>
                </a:lnTo>
                <a:lnTo>
                  <a:pt x="903566" y="1835301"/>
                </a:lnTo>
                <a:lnTo>
                  <a:pt x="860229" y="1690124"/>
                </a:lnTo>
                <a:lnTo>
                  <a:pt x="832061" y="1531946"/>
                </a:lnTo>
                <a:lnTo>
                  <a:pt x="803892" y="1449606"/>
                </a:lnTo>
                <a:lnTo>
                  <a:pt x="751888" y="1334764"/>
                </a:lnTo>
                <a:lnTo>
                  <a:pt x="678216" y="1289261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3462852119">
                  <a:custGeom>
                    <a:avLst/>
                    <a:gdLst>
                      <a:gd name="connsiteX0" fmla="*/ 678216 w 2604523"/>
                      <a:gd name="connsiteY0" fmla="*/ 1289261 h 2233997"/>
                      <a:gd name="connsiteX1" fmla="*/ 593710 w 2604523"/>
                      <a:gd name="connsiteY1" fmla="*/ 1232924 h 2233997"/>
                      <a:gd name="connsiteX2" fmla="*/ 418197 w 2604523"/>
                      <a:gd name="connsiteY2" fmla="*/ 1204755 h 2233997"/>
                      <a:gd name="connsiteX3" fmla="*/ 169012 w 2604523"/>
                      <a:gd name="connsiteY3" fmla="*/ 1076912 h 2233997"/>
                      <a:gd name="connsiteX4" fmla="*/ 67172 w 2604523"/>
                      <a:gd name="connsiteY4" fmla="*/ 946903 h 2233997"/>
                      <a:gd name="connsiteX5" fmla="*/ 0 w 2604523"/>
                      <a:gd name="connsiteY5" fmla="*/ 693384 h 2233997"/>
                      <a:gd name="connsiteX6" fmla="*/ 26002 w 2604523"/>
                      <a:gd name="connsiteY6" fmla="*/ 446366 h 2233997"/>
                      <a:gd name="connsiteX7" fmla="*/ 104008 w 2604523"/>
                      <a:gd name="connsiteY7" fmla="*/ 270854 h 2233997"/>
                      <a:gd name="connsiteX8" fmla="*/ 221016 w 2604523"/>
                      <a:gd name="connsiteY8" fmla="*/ 106175 h 2233997"/>
                      <a:gd name="connsiteX9" fmla="*/ 331524 w 2604523"/>
                      <a:gd name="connsiteY9" fmla="*/ 34670 h 2233997"/>
                      <a:gd name="connsiteX10" fmla="*/ 472368 w 2604523"/>
                      <a:gd name="connsiteY10" fmla="*/ 0 h 2233997"/>
                      <a:gd name="connsiteX11" fmla="*/ 660881 w 2604523"/>
                      <a:gd name="connsiteY11" fmla="*/ 4334 h 2233997"/>
                      <a:gd name="connsiteX12" fmla="*/ 860229 w 2604523"/>
                      <a:gd name="connsiteY12" fmla="*/ 101841 h 2233997"/>
                      <a:gd name="connsiteX13" fmla="*/ 1027075 w 2604523"/>
                      <a:gd name="connsiteY13" fmla="*/ 225350 h 2233997"/>
                      <a:gd name="connsiteX14" fmla="*/ 1126749 w 2604523"/>
                      <a:gd name="connsiteY14" fmla="*/ 322857 h 2233997"/>
                      <a:gd name="connsiteX15" fmla="*/ 1189587 w 2604523"/>
                      <a:gd name="connsiteY15" fmla="*/ 455034 h 2233997"/>
                      <a:gd name="connsiteX16" fmla="*/ 1241590 w 2604523"/>
                      <a:gd name="connsiteY16" fmla="*/ 602378 h 2233997"/>
                      <a:gd name="connsiteX17" fmla="*/ 1265426 w 2604523"/>
                      <a:gd name="connsiteY17" fmla="*/ 704219 h 2233997"/>
                      <a:gd name="connsiteX18" fmla="*/ 1235090 w 2604523"/>
                      <a:gd name="connsiteY18" fmla="*/ 838562 h 2233997"/>
                      <a:gd name="connsiteX19" fmla="*/ 1135416 w 2604523"/>
                      <a:gd name="connsiteY19" fmla="*/ 979405 h 2233997"/>
                      <a:gd name="connsiteX20" fmla="*/ 1024908 w 2604523"/>
                      <a:gd name="connsiteY20" fmla="*/ 1100747 h 2233997"/>
                      <a:gd name="connsiteX21" fmla="*/ 931735 w 2604523"/>
                      <a:gd name="connsiteY21" fmla="*/ 1180920 h 2233997"/>
                      <a:gd name="connsiteX22" fmla="*/ 912233 w 2604523"/>
                      <a:gd name="connsiteY22" fmla="*/ 1304429 h 2233997"/>
                      <a:gd name="connsiteX23" fmla="*/ 916567 w 2604523"/>
                      <a:gd name="connsiteY23" fmla="*/ 1417104 h 2233997"/>
                      <a:gd name="connsiteX24" fmla="*/ 983738 w 2604523"/>
                      <a:gd name="connsiteY24" fmla="*/ 1705291 h 2233997"/>
                      <a:gd name="connsiteX25" fmla="*/ 1040076 w 2604523"/>
                      <a:gd name="connsiteY25" fmla="*/ 1989146 h 2233997"/>
                      <a:gd name="connsiteX26" fmla="*/ 1068245 w 2604523"/>
                      <a:gd name="connsiteY26" fmla="*/ 2153824 h 2233997"/>
                      <a:gd name="connsiteX27" fmla="*/ 1391101 w 2604523"/>
                      <a:gd name="connsiteY27" fmla="*/ 1668455 h 2233997"/>
                      <a:gd name="connsiteX28" fmla="*/ 1408436 w 2604523"/>
                      <a:gd name="connsiteY28" fmla="*/ 1596950 h 2233997"/>
                      <a:gd name="connsiteX29" fmla="*/ 1375934 w 2604523"/>
                      <a:gd name="connsiteY29" fmla="*/ 1503777 h 2233997"/>
                      <a:gd name="connsiteX30" fmla="*/ 1326097 w 2604523"/>
                      <a:gd name="connsiteY30" fmla="*/ 1404103 h 2233997"/>
                      <a:gd name="connsiteX31" fmla="*/ 1313096 w 2604523"/>
                      <a:gd name="connsiteY31" fmla="*/ 1280594 h 2233997"/>
                      <a:gd name="connsiteX32" fmla="*/ 1319596 w 2604523"/>
                      <a:gd name="connsiteY32" fmla="*/ 1191754 h 2233997"/>
                      <a:gd name="connsiteX33" fmla="*/ 1354265 w 2604523"/>
                      <a:gd name="connsiteY33" fmla="*/ 1087746 h 2233997"/>
                      <a:gd name="connsiteX34" fmla="*/ 1432271 w 2604523"/>
                      <a:gd name="connsiteY34" fmla="*/ 1001073 h 2233997"/>
                      <a:gd name="connsiteX35" fmla="*/ 1492942 w 2604523"/>
                      <a:gd name="connsiteY35" fmla="*/ 888399 h 2233997"/>
                      <a:gd name="connsiteX36" fmla="*/ 1631619 w 2604523"/>
                      <a:gd name="connsiteY36" fmla="*/ 751889 h 2233997"/>
                      <a:gd name="connsiteX37" fmla="*/ 1722626 w 2604523"/>
                      <a:gd name="connsiteY37" fmla="*/ 680383 h 2233997"/>
                      <a:gd name="connsiteX38" fmla="*/ 1781130 w 2604523"/>
                      <a:gd name="connsiteY38" fmla="*/ 650048 h 2233997"/>
                      <a:gd name="connsiteX39" fmla="*/ 1835300 w 2604523"/>
                      <a:gd name="connsiteY39" fmla="*/ 632713 h 2233997"/>
                      <a:gd name="connsiteX40" fmla="*/ 1934974 w 2604523"/>
                      <a:gd name="connsiteY40" fmla="*/ 585043 h 2233997"/>
                      <a:gd name="connsiteX41" fmla="*/ 2017314 w 2604523"/>
                      <a:gd name="connsiteY41" fmla="*/ 546040 h 2233997"/>
                      <a:gd name="connsiteX42" fmla="*/ 2093153 w 2604523"/>
                      <a:gd name="connsiteY42" fmla="*/ 528706 h 2233997"/>
                      <a:gd name="connsiteX43" fmla="*/ 2181992 w 2604523"/>
                      <a:gd name="connsiteY43" fmla="*/ 526539 h 2233997"/>
                      <a:gd name="connsiteX44" fmla="*/ 2242663 w 2604523"/>
                      <a:gd name="connsiteY44" fmla="*/ 546040 h 2233997"/>
                      <a:gd name="connsiteX45" fmla="*/ 2353172 w 2604523"/>
                      <a:gd name="connsiteY45" fmla="*/ 580709 h 2233997"/>
                      <a:gd name="connsiteX46" fmla="*/ 2446345 w 2604523"/>
                      <a:gd name="connsiteY46" fmla="*/ 634880 h 2233997"/>
                      <a:gd name="connsiteX47" fmla="*/ 2511350 w 2604523"/>
                      <a:gd name="connsiteY47" fmla="*/ 695551 h 2233997"/>
                      <a:gd name="connsiteX48" fmla="*/ 2576354 w 2604523"/>
                      <a:gd name="connsiteY48" fmla="*/ 810393 h 2233997"/>
                      <a:gd name="connsiteX49" fmla="*/ 2604523 w 2604523"/>
                      <a:gd name="connsiteY49" fmla="*/ 890565 h 2233997"/>
                      <a:gd name="connsiteX50" fmla="*/ 2591522 w 2604523"/>
                      <a:gd name="connsiteY50" fmla="*/ 1068245 h 2233997"/>
                      <a:gd name="connsiteX51" fmla="*/ 2539518 w 2604523"/>
                      <a:gd name="connsiteY51" fmla="*/ 1261092 h 2233997"/>
                      <a:gd name="connsiteX52" fmla="*/ 2457179 w 2604523"/>
                      <a:gd name="connsiteY52" fmla="*/ 1436605 h 2233997"/>
                      <a:gd name="connsiteX53" fmla="*/ 2364006 w 2604523"/>
                      <a:gd name="connsiteY53" fmla="*/ 1536279 h 2233997"/>
                      <a:gd name="connsiteX54" fmla="*/ 2251331 w 2604523"/>
                      <a:gd name="connsiteY54" fmla="*/ 1629453 h 2233997"/>
                      <a:gd name="connsiteX55" fmla="*/ 2153824 w 2604523"/>
                      <a:gd name="connsiteY55" fmla="*/ 1683623 h 2233997"/>
                      <a:gd name="connsiteX56" fmla="*/ 2036815 w 2604523"/>
                      <a:gd name="connsiteY56" fmla="*/ 1778964 h 2233997"/>
                      <a:gd name="connsiteX57" fmla="*/ 1915473 w 2604523"/>
                      <a:gd name="connsiteY57" fmla="*/ 1811466 h 2233997"/>
                      <a:gd name="connsiteX58" fmla="*/ 1804965 w 2604523"/>
                      <a:gd name="connsiteY58" fmla="*/ 1809299 h 2233997"/>
                      <a:gd name="connsiteX59" fmla="*/ 1685790 w 2604523"/>
                      <a:gd name="connsiteY59" fmla="*/ 1781130 h 2233997"/>
                      <a:gd name="connsiteX60" fmla="*/ 1633786 w 2604523"/>
                      <a:gd name="connsiteY60" fmla="*/ 1755128 h 2233997"/>
                      <a:gd name="connsiteX61" fmla="*/ 1573115 w 2604523"/>
                      <a:gd name="connsiteY61" fmla="*/ 1707458 h 2233997"/>
                      <a:gd name="connsiteX62" fmla="*/ 1534112 w 2604523"/>
                      <a:gd name="connsiteY62" fmla="*/ 1707458 h 2233997"/>
                      <a:gd name="connsiteX63" fmla="*/ 1152751 w 2604523"/>
                      <a:gd name="connsiteY63" fmla="*/ 2231830 h 2233997"/>
                      <a:gd name="connsiteX64" fmla="*/ 1263259 w 2604523"/>
                      <a:gd name="connsiteY64" fmla="*/ 2233997 h 2233997"/>
                      <a:gd name="connsiteX65" fmla="*/ 1243757 w 2604523"/>
                      <a:gd name="connsiteY65" fmla="*/ 2223163 h 2233997"/>
                      <a:gd name="connsiteX66" fmla="*/ 1150584 w 2604523"/>
                      <a:gd name="connsiteY66" fmla="*/ 2227496 h 2233997"/>
                      <a:gd name="connsiteX67" fmla="*/ 1059577 w 2604523"/>
                      <a:gd name="connsiteY67" fmla="*/ 2188493 h 2233997"/>
                      <a:gd name="connsiteX68" fmla="*/ 1057410 w 2604523"/>
                      <a:gd name="connsiteY68" fmla="*/ 2119155 h 2233997"/>
                      <a:gd name="connsiteX69" fmla="*/ 1046576 w 2604523"/>
                      <a:gd name="connsiteY69" fmla="*/ 2069318 h 2233997"/>
                      <a:gd name="connsiteX70" fmla="*/ 1035742 w 2604523"/>
                      <a:gd name="connsiteY70" fmla="*/ 2023815 h 2233997"/>
                      <a:gd name="connsiteX71" fmla="*/ 1014074 w 2604523"/>
                      <a:gd name="connsiteY71" fmla="*/ 1989146 h 2233997"/>
                      <a:gd name="connsiteX72" fmla="*/ 990239 w 2604523"/>
                      <a:gd name="connsiteY72" fmla="*/ 1967477 h 2233997"/>
                      <a:gd name="connsiteX73" fmla="*/ 942569 w 2604523"/>
                      <a:gd name="connsiteY73" fmla="*/ 1945809 h 2233997"/>
                      <a:gd name="connsiteX74" fmla="*/ 910066 w 2604523"/>
                      <a:gd name="connsiteY74" fmla="*/ 1947976 h 2233997"/>
                      <a:gd name="connsiteX75" fmla="*/ 903566 w 2604523"/>
                      <a:gd name="connsiteY75" fmla="*/ 1835301 h 2233997"/>
                      <a:gd name="connsiteX76" fmla="*/ 860229 w 2604523"/>
                      <a:gd name="connsiteY76" fmla="*/ 1690124 h 2233997"/>
                      <a:gd name="connsiteX77" fmla="*/ 832061 w 2604523"/>
                      <a:gd name="connsiteY77" fmla="*/ 1531946 h 2233997"/>
                      <a:gd name="connsiteX78" fmla="*/ 803892 w 2604523"/>
                      <a:gd name="connsiteY78" fmla="*/ 1449606 h 2233997"/>
                      <a:gd name="connsiteX79" fmla="*/ 751888 w 2604523"/>
                      <a:gd name="connsiteY79" fmla="*/ 1334764 h 2233997"/>
                      <a:gd name="connsiteX80" fmla="*/ 678216 w 2604523"/>
                      <a:gd name="connsiteY80" fmla="*/ 1289261 h 2233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</a:cxnLst>
                    <a:rect l="l" t="t" r="r" b="b"/>
                    <a:pathLst>
                      <a:path w="2604523" h="2233997" fill="none" extrusionOk="0">
                        <a:moveTo>
                          <a:pt x="678216" y="1289261"/>
                        </a:moveTo>
                        <a:cubicBezTo>
                          <a:pt x="660147" y="1270970"/>
                          <a:pt x="612224" y="1239611"/>
                          <a:pt x="593710" y="1232924"/>
                        </a:cubicBezTo>
                        <a:cubicBezTo>
                          <a:pt x="530950" y="1215688"/>
                          <a:pt x="442831" y="1216111"/>
                          <a:pt x="418197" y="1204755"/>
                        </a:cubicBezTo>
                        <a:cubicBezTo>
                          <a:pt x="373809" y="1182682"/>
                          <a:pt x="244327" y="1096288"/>
                          <a:pt x="169012" y="1076912"/>
                        </a:cubicBezTo>
                        <a:cubicBezTo>
                          <a:pt x="169057" y="1053229"/>
                          <a:pt x="114556" y="1005924"/>
                          <a:pt x="67172" y="946903"/>
                        </a:cubicBezTo>
                        <a:cubicBezTo>
                          <a:pt x="38547" y="927006"/>
                          <a:pt x="3312" y="783126"/>
                          <a:pt x="0" y="693384"/>
                        </a:cubicBezTo>
                        <a:cubicBezTo>
                          <a:pt x="19703" y="574331"/>
                          <a:pt x="26508" y="505710"/>
                          <a:pt x="26002" y="446366"/>
                        </a:cubicBezTo>
                        <a:cubicBezTo>
                          <a:pt x="42213" y="426547"/>
                          <a:pt x="67390" y="314469"/>
                          <a:pt x="104008" y="270854"/>
                        </a:cubicBezTo>
                        <a:cubicBezTo>
                          <a:pt x="128650" y="258351"/>
                          <a:pt x="173988" y="174520"/>
                          <a:pt x="221016" y="106175"/>
                        </a:cubicBezTo>
                        <a:cubicBezTo>
                          <a:pt x="249836" y="80876"/>
                          <a:pt x="313871" y="56732"/>
                          <a:pt x="331524" y="34670"/>
                        </a:cubicBezTo>
                        <a:cubicBezTo>
                          <a:pt x="389853" y="10694"/>
                          <a:pt x="418539" y="23610"/>
                          <a:pt x="472368" y="0"/>
                        </a:cubicBezTo>
                        <a:cubicBezTo>
                          <a:pt x="562829" y="11195"/>
                          <a:pt x="606560" y="16279"/>
                          <a:pt x="660881" y="4334"/>
                        </a:cubicBezTo>
                        <a:cubicBezTo>
                          <a:pt x="683442" y="25164"/>
                          <a:pt x="818434" y="88619"/>
                          <a:pt x="860229" y="101841"/>
                        </a:cubicBezTo>
                        <a:cubicBezTo>
                          <a:pt x="880639" y="124011"/>
                          <a:pt x="976073" y="179991"/>
                          <a:pt x="1027075" y="225350"/>
                        </a:cubicBezTo>
                        <a:cubicBezTo>
                          <a:pt x="1041403" y="237474"/>
                          <a:pt x="1104602" y="314858"/>
                          <a:pt x="1126749" y="322857"/>
                        </a:cubicBezTo>
                        <a:cubicBezTo>
                          <a:pt x="1133658" y="343737"/>
                          <a:pt x="1162914" y="387584"/>
                          <a:pt x="1189587" y="455034"/>
                        </a:cubicBezTo>
                        <a:cubicBezTo>
                          <a:pt x="1220621" y="515403"/>
                          <a:pt x="1207540" y="537199"/>
                          <a:pt x="1241590" y="602378"/>
                        </a:cubicBezTo>
                        <a:cubicBezTo>
                          <a:pt x="1241164" y="622879"/>
                          <a:pt x="1258195" y="664902"/>
                          <a:pt x="1265426" y="704219"/>
                        </a:cubicBezTo>
                        <a:cubicBezTo>
                          <a:pt x="1269484" y="739365"/>
                          <a:pt x="1245468" y="770493"/>
                          <a:pt x="1235090" y="838562"/>
                        </a:cubicBezTo>
                        <a:cubicBezTo>
                          <a:pt x="1212332" y="848581"/>
                          <a:pt x="1159568" y="951456"/>
                          <a:pt x="1135416" y="979405"/>
                        </a:cubicBezTo>
                        <a:cubicBezTo>
                          <a:pt x="1089280" y="1021021"/>
                          <a:pt x="1052563" y="1075180"/>
                          <a:pt x="1024908" y="1100747"/>
                        </a:cubicBezTo>
                        <a:cubicBezTo>
                          <a:pt x="990941" y="1133255"/>
                          <a:pt x="970101" y="1143668"/>
                          <a:pt x="931735" y="1180920"/>
                        </a:cubicBezTo>
                        <a:cubicBezTo>
                          <a:pt x="932222" y="1201002"/>
                          <a:pt x="908432" y="1288660"/>
                          <a:pt x="912233" y="1304429"/>
                        </a:cubicBezTo>
                        <a:cubicBezTo>
                          <a:pt x="918369" y="1329020"/>
                          <a:pt x="917988" y="1385335"/>
                          <a:pt x="916567" y="1417104"/>
                        </a:cubicBezTo>
                        <a:cubicBezTo>
                          <a:pt x="910356" y="1486529"/>
                          <a:pt x="936426" y="1588026"/>
                          <a:pt x="983738" y="1705291"/>
                        </a:cubicBezTo>
                        <a:cubicBezTo>
                          <a:pt x="1007034" y="1847213"/>
                          <a:pt x="995140" y="1874206"/>
                          <a:pt x="1040076" y="1989146"/>
                        </a:cubicBezTo>
                        <a:cubicBezTo>
                          <a:pt x="1051442" y="2005674"/>
                          <a:pt x="1051266" y="2099343"/>
                          <a:pt x="1068245" y="2153824"/>
                        </a:cubicBezTo>
                        <a:cubicBezTo>
                          <a:pt x="1199514" y="2031312"/>
                          <a:pt x="1315076" y="1805631"/>
                          <a:pt x="1391101" y="1668455"/>
                        </a:cubicBezTo>
                        <a:cubicBezTo>
                          <a:pt x="1391396" y="1651761"/>
                          <a:pt x="1399188" y="1631088"/>
                          <a:pt x="1408436" y="1596950"/>
                        </a:cubicBezTo>
                        <a:cubicBezTo>
                          <a:pt x="1400966" y="1578269"/>
                          <a:pt x="1387417" y="1519722"/>
                          <a:pt x="1375934" y="1503777"/>
                        </a:cubicBezTo>
                        <a:cubicBezTo>
                          <a:pt x="1359202" y="1478878"/>
                          <a:pt x="1340014" y="1444836"/>
                          <a:pt x="1326097" y="1404103"/>
                        </a:cubicBezTo>
                        <a:cubicBezTo>
                          <a:pt x="1325760" y="1368850"/>
                          <a:pt x="1326922" y="1309584"/>
                          <a:pt x="1313096" y="1280594"/>
                        </a:cubicBezTo>
                        <a:cubicBezTo>
                          <a:pt x="1309929" y="1269031"/>
                          <a:pt x="1314400" y="1235842"/>
                          <a:pt x="1319596" y="1191754"/>
                        </a:cubicBezTo>
                        <a:cubicBezTo>
                          <a:pt x="1329842" y="1175579"/>
                          <a:pt x="1342922" y="1111158"/>
                          <a:pt x="1354265" y="1087746"/>
                        </a:cubicBezTo>
                        <a:cubicBezTo>
                          <a:pt x="1357543" y="1072938"/>
                          <a:pt x="1409038" y="1037328"/>
                          <a:pt x="1432271" y="1001073"/>
                        </a:cubicBezTo>
                        <a:cubicBezTo>
                          <a:pt x="1464856" y="948285"/>
                          <a:pt x="1470033" y="918366"/>
                          <a:pt x="1492942" y="888399"/>
                        </a:cubicBezTo>
                        <a:cubicBezTo>
                          <a:pt x="1535124" y="850850"/>
                          <a:pt x="1599466" y="762692"/>
                          <a:pt x="1631619" y="751889"/>
                        </a:cubicBezTo>
                        <a:cubicBezTo>
                          <a:pt x="1673275" y="714718"/>
                          <a:pt x="1699889" y="702852"/>
                          <a:pt x="1722626" y="680383"/>
                        </a:cubicBezTo>
                        <a:cubicBezTo>
                          <a:pt x="1744360" y="666400"/>
                          <a:pt x="1768028" y="654433"/>
                          <a:pt x="1781130" y="650048"/>
                        </a:cubicBezTo>
                        <a:cubicBezTo>
                          <a:pt x="1786242" y="645134"/>
                          <a:pt x="1823245" y="635797"/>
                          <a:pt x="1835300" y="632713"/>
                        </a:cubicBezTo>
                        <a:cubicBezTo>
                          <a:pt x="1849934" y="618187"/>
                          <a:pt x="1895380" y="599949"/>
                          <a:pt x="1934974" y="585043"/>
                        </a:cubicBezTo>
                        <a:cubicBezTo>
                          <a:pt x="1966741" y="574314"/>
                          <a:pt x="1986207" y="558600"/>
                          <a:pt x="2017314" y="546040"/>
                        </a:cubicBezTo>
                        <a:cubicBezTo>
                          <a:pt x="2051507" y="531636"/>
                          <a:pt x="2062449" y="530930"/>
                          <a:pt x="2093153" y="528706"/>
                        </a:cubicBezTo>
                        <a:cubicBezTo>
                          <a:pt x="2105947" y="530246"/>
                          <a:pt x="2137945" y="530758"/>
                          <a:pt x="2181992" y="526539"/>
                        </a:cubicBezTo>
                        <a:cubicBezTo>
                          <a:pt x="2198519" y="531027"/>
                          <a:pt x="2220589" y="541099"/>
                          <a:pt x="2242663" y="546040"/>
                        </a:cubicBezTo>
                        <a:cubicBezTo>
                          <a:pt x="2260850" y="553083"/>
                          <a:pt x="2315413" y="566558"/>
                          <a:pt x="2353172" y="580709"/>
                        </a:cubicBezTo>
                        <a:cubicBezTo>
                          <a:pt x="2395991" y="599723"/>
                          <a:pt x="2434752" y="622444"/>
                          <a:pt x="2446345" y="634880"/>
                        </a:cubicBezTo>
                        <a:cubicBezTo>
                          <a:pt x="2468078" y="645881"/>
                          <a:pt x="2483484" y="660795"/>
                          <a:pt x="2511350" y="695551"/>
                        </a:cubicBezTo>
                        <a:cubicBezTo>
                          <a:pt x="2529276" y="734496"/>
                          <a:pt x="2542430" y="761680"/>
                          <a:pt x="2576354" y="810393"/>
                        </a:cubicBezTo>
                        <a:cubicBezTo>
                          <a:pt x="2579726" y="830062"/>
                          <a:pt x="2598936" y="867633"/>
                          <a:pt x="2604523" y="890565"/>
                        </a:cubicBezTo>
                        <a:cubicBezTo>
                          <a:pt x="2614378" y="941089"/>
                          <a:pt x="2586843" y="996821"/>
                          <a:pt x="2591522" y="1068245"/>
                        </a:cubicBezTo>
                        <a:cubicBezTo>
                          <a:pt x="2580698" y="1105066"/>
                          <a:pt x="2550947" y="1236902"/>
                          <a:pt x="2539518" y="1261092"/>
                        </a:cubicBezTo>
                        <a:cubicBezTo>
                          <a:pt x="2534005" y="1299910"/>
                          <a:pt x="2479299" y="1386788"/>
                          <a:pt x="2457179" y="1436605"/>
                        </a:cubicBezTo>
                        <a:cubicBezTo>
                          <a:pt x="2423030" y="1458826"/>
                          <a:pt x="2382326" y="1529338"/>
                          <a:pt x="2364006" y="1536279"/>
                        </a:cubicBezTo>
                        <a:cubicBezTo>
                          <a:pt x="2327117" y="1581934"/>
                          <a:pt x="2297223" y="1578244"/>
                          <a:pt x="2251331" y="1629453"/>
                        </a:cubicBezTo>
                        <a:cubicBezTo>
                          <a:pt x="2236249" y="1647775"/>
                          <a:pt x="2164602" y="1678351"/>
                          <a:pt x="2153824" y="1683623"/>
                        </a:cubicBezTo>
                        <a:cubicBezTo>
                          <a:pt x="2108098" y="1715922"/>
                          <a:pt x="2056511" y="1763567"/>
                          <a:pt x="2036815" y="1778964"/>
                        </a:cubicBezTo>
                        <a:cubicBezTo>
                          <a:pt x="2006777" y="1784064"/>
                          <a:pt x="1971796" y="1794404"/>
                          <a:pt x="1915473" y="1811466"/>
                        </a:cubicBezTo>
                        <a:cubicBezTo>
                          <a:pt x="1878265" y="1812395"/>
                          <a:pt x="1825061" y="1817360"/>
                          <a:pt x="1804965" y="1809299"/>
                        </a:cubicBezTo>
                        <a:cubicBezTo>
                          <a:pt x="1783528" y="1802345"/>
                          <a:pt x="1744660" y="1789896"/>
                          <a:pt x="1685790" y="1781130"/>
                        </a:cubicBezTo>
                        <a:cubicBezTo>
                          <a:pt x="1677471" y="1782626"/>
                          <a:pt x="1651051" y="1766455"/>
                          <a:pt x="1633786" y="1755128"/>
                        </a:cubicBezTo>
                        <a:cubicBezTo>
                          <a:pt x="1612978" y="1738508"/>
                          <a:pt x="1597831" y="1732574"/>
                          <a:pt x="1573115" y="1707458"/>
                        </a:cubicBezTo>
                        <a:cubicBezTo>
                          <a:pt x="1562940" y="1704711"/>
                          <a:pt x="1552957" y="1707418"/>
                          <a:pt x="1534112" y="1707458"/>
                        </a:cubicBezTo>
                        <a:cubicBezTo>
                          <a:pt x="1482653" y="1838815"/>
                          <a:pt x="1329662" y="2073625"/>
                          <a:pt x="1152751" y="2231830"/>
                        </a:cubicBezTo>
                        <a:cubicBezTo>
                          <a:pt x="1170569" y="2228426"/>
                          <a:pt x="1238826" y="2228272"/>
                          <a:pt x="1263259" y="2233997"/>
                        </a:cubicBezTo>
                        <a:cubicBezTo>
                          <a:pt x="1257579" y="2229733"/>
                          <a:pt x="1248409" y="2224041"/>
                          <a:pt x="1243757" y="2223163"/>
                        </a:cubicBezTo>
                        <a:cubicBezTo>
                          <a:pt x="1217616" y="2228388"/>
                          <a:pt x="1174623" y="2219520"/>
                          <a:pt x="1150584" y="2227496"/>
                        </a:cubicBezTo>
                        <a:cubicBezTo>
                          <a:pt x="1116703" y="2219539"/>
                          <a:pt x="1075742" y="2186292"/>
                          <a:pt x="1059577" y="2188493"/>
                        </a:cubicBezTo>
                        <a:cubicBezTo>
                          <a:pt x="1058468" y="2165501"/>
                          <a:pt x="1058947" y="2142581"/>
                          <a:pt x="1057410" y="2119155"/>
                        </a:cubicBezTo>
                        <a:cubicBezTo>
                          <a:pt x="1049141" y="2101456"/>
                          <a:pt x="1052443" y="2093672"/>
                          <a:pt x="1046576" y="2069318"/>
                        </a:cubicBezTo>
                        <a:cubicBezTo>
                          <a:pt x="1042082" y="2059862"/>
                          <a:pt x="1036078" y="2028953"/>
                          <a:pt x="1035742" y="2023815"/>
                        </a:cubicBezTo>
                        <a:cubicBezTo>
                          <a:pt x="1027610" y="2007454"/>
                          <a:pt x="1023349" y="2002036"/>
                          <a:pt x="1014074" y="1989146"/>
                        </a:cubicBezTo>
                        <a:cubicBezTo>
                          <a:pt x="1007989" y="1982347"/>
                          <a:pt x="996221" y="1970885"/>
                          <a:pt x="990239" y="1967477"/>
                        </a:cubicBezTo>
                        <a:cubicBezTo>
                          <a:pt x="985265" y="1962021"/>
                          <a:pt x="953481" y="1954254"/>
                          <a:pt x="942569" y="1945809"/>
                        </a:cubicBezTo>
                        <a:cubicBezTo>
                          <a:pt x="927241" y="1948272"/>
                          <a:pt x="919359" y="1945881"/>
                          <a:pt x="910066" y="1947976"/>
                        </a:cubicBezTo>
                        <a:cubicBezTo>
                          <a:pt x="901295" y="1932616"/>
                          <a:pt x="912469" y="1884249"/>
                          <a:pt x="903566" y="1835301"/>
                        </a:cubicBezTo>
                        <a:cubicBezTo>
                          <a:pt x="885247" y="1802615"/>
                          <a:pt x="874681" y="1746915"/>
                          <a:pt x="860229" y="1690124"/>
                        </a:cubicBezTo>
                        <a:cubicBezTo>
                          <a:pt x="857912" y="1610452"/>
                          <a:pt x="851384" y="1594427"/>
                          <a:pt x="832061" y="1531946"/>
                        </a:cubicBezTo>
                        <a:cubicBezTo>
                          <a:pt x="821075" y="1514776"/>
                          <a:pt x="807417" y="1481637"/>
                          <a:pt x="803892" y="1449606"/>
                        </a:cubicBezTo>
                        <a:cubicBezTo>
                          <a:pt x="783874" y="1421766"/>
                          <a:pt x="782079" y="1386572"/>
                          <a:pt x="751888" y="1334764"/>
                        </a:cubicBezTo>
                        <a:cubicBezTo>
                          <a:pt x="733786" y="1332003"/>
                          <a:pt x="698049" y="1298239"/>
                          <a:pt x="678216" y="1289261"/>
                        </a:cubicBezTo>
                        <a:close/>
                      </a:path>
                      <a:path w="2604523" h="2233997" stroke="0" extrusionOk="0">
                        <a:moveTo>
                          <a:pt x="678216" y="1289261"/>
                        </a:moveTo>
                        <a:cubicBezTo>
                          <a:pt x="637653" y="1264144"/>
                          <a:pt x="630147" y="1250713"/>
                          <a:pt x="593710" y="1232924"/>
                        </a:cubicBezTo>
                        <a:cubicBezTo>
                          <a:pt x="551254" y="1220201"/>
                          <a:pt x="470816" y="1202998"/>
                          <a:pt x="418197" y="1204755"/>
                        </a:cubicBezTo>
                        <a:cubicBezTo>
                          <a:pt x="388861" y="1195475"/>
                          <a:pt x="293935" y="1121594"/>
                          <a:pt x="169012" y="1076912"/>
                        </a:cubicBezTo>
                        <a:cubicBezTo>
                          <a:pt x="151190" y="1030596"/>
                          <a:pt x="97060" y="971454"/>
                          <a:pt x="67172" y="946903"/>
                        </a:cubicBezTo>
                        <a:cubicBezTo>
                          <a:pt x="37247" y="917383"/>
                          <a:pt x="32562" y="752975"/>
                          <a:pt x="0" y="693384"/>
                        </a:cubicBezTo>
                        <a:cubicBezTo>
                          <a:pt x="11562" y="632059"/>
                          <a:pt x="22629" y="569246"/>
                          <a:pt x="26002" y="446366"/>
                        </a:cubicBezTo>
                        <a:cubicBezTo>
                          <a:pt x="57084" y="382613"/>
                          <a:pt x="90869" y="296270"/>
                          <a:pt x="104008" y="270854"/>
                        </a:cubicBezTo>
                        <a:cubicBezTo>
                          <a:pt x="119692" y="239344"/>
                          <a:pt x="178121" y="194091"/>
                          <a:pt x="221016" y="106175"/>
                        </a:cubicBezTo>
                        <a:cubicBezTo>
                          <a:pt x="255757" y="88846"/>
                          <a:pt x="325325" y="51373"/>
                          <a:pt x="331524" y="34670"/>
                        </a:cubicBezTo>
                        <a:cubicBezTo>
                          <a:pt x="371186" y="18517"/>
                          <a:pt x="432380" y="3341"/>
                          <a:pt x="472368" y="0"/>
                        </a:cubicBezTo>
                        <a:cubicBezTo>
                          <a:pt x="565888" y="7879"/>
                          <a:pt x="621435" y="4064"/>
                          <a:pt x="660881" y="4334"/>
                        </a:cubicBezTo>
                        <a:cubicBezTo>
                          <a:pt x="732809" y="23737"/>
                          <a:pt x="832206" y="77522"/>
                          <a:pt x="860229" y="101841"/>
                        </a:cubicBezTo>
                        <a:cubicBezTo>
                          <a:pt x="909254" y="124764"/>
                          <a:pt x="996347" y="220928"/>
                          <a:pt x="1027075" y="225350"/>
                        </a:cubicBezTo>
                        <a:cubicBezTo>
                          <a:pt x="1061582" y="259488"/>
                          <a:pt x="1109807" y="290960"/>
                          <a:pt x="1126749" y="322857"/>
                        </a:cubicBezTo>
                        <a:cubicBezTo>
                          <a:pt x="1153514" y="350662"/>
                          <a:pt x="1154277" y="408394"/>
                          <a:pt x="1189587" y="455034"/>
                        </a:cubicBezTo>
                        <a:cubicBezTo>
                          <a:pt x="1198299" y="490150"/>
                          <a:pt x="1216936" y="543550"/>
                          <a:pt x="1241590" y="602378"/>
                        </a:cubicBezTo>
                        <a:cubicBezTo>
                          <a:pt x="1247111" y="629611"/>
                          <a:pt x="1252606" y="655568"/>
                          <a:pt x="1265426" y="704219"/>
                        </a:cubicBezTo>
                        <a:cubicBezTo>
                          <a:pt x="1269005" y="727497"/>
                          <a:pt x="1253514" y="799288"/>
                          <a:pt x="1235090" y="838562"/>
                        </a:cubicBezTo>
                        <a:cubicBezTo>
                          <a:pt x="1180804" y="894845"/>
                          <a:pt x="1182483" y="920415"/>
                          <a:pt x="1135416" y="979405"/>
                        </a:cubicBezTo>
                        <a:cubicBezTo>
                          <a:pt x="1088645" y="1014013"/>
                          <a:pt x="1077107" y="1062106"/>
                          <a:pt x="1024908" y="1100747"/>
                        </a:cubicBezTo>
                        <a:cubicBezTo>
                          <a:pt x="993967" y="1116669"/>
                          <a:pt x="946650" y="1157436"/>
                          <a:pt x="931735" y="1180920"/>
                        </a:cubicBezTo>
                        <a:cubicBezTo>
                          <a:pt x="919645" y="1237947"/>
                          <a:pt x="922460" y="1253409"/>
                          <a:pt x="912233" y="1304429"/>
                        </a:cubicBezTo>
                        <a:cubicBezTo>
                          <a:pt x="919928" y="1359252"/>
                          <a:pt x="924988" y="1377199"/>
                          <a:pt x="916567" y="1417104"/>
                        </a:cubicBezTo>
                        <a:cubicBezTo>
                          <a:pt x="956222" y="1524048"/>
                          <a:pt x="942492" y="1612165"/>
                          <a:pt x="983738" y="1705291"/>
                        </a:cubicBezTo>
                        <a:cubicBezTo>
                          <a:pt x="1033151" y="1836997"/>
                          <a:pt x="1013648" y="1955368"/>
                          <a:pt x="1040076" y="1989146"/>
                        </a:cubicBezTo>
                        <a:cubicBezTo>
                          <a:pt x="1036348" y="2025048"/>
                          <a:pt x="1048960" y="2084637"/>
                          <a:pt x="1068245" y="2153824"/>
                        </a:cubicBezTo>
                        <a:cubicBezTo>
                          <a:pt x="1162323" y="1940167"/>
                          <a:pt x="1277440" y="1748602"/>
                          <a:pt x="1391101" y="1668455"/>
                        </a:cubicBezTo>
                        <a:cubicBezTo>
                          <a:pt x="1396772" y="1653606"/>
                          <a:pt x="1407950" y="1606780"/>
                          <a:pt x="1408436" y="1596950"/>
                        </a:cubicBezTo>
                        <a:cubicBezTo>
                          <a:pt x="1396325" y="1574151"/>
                          <a:pt x="1376337" y="1531363"/>
                          <a:pt x="1375934" y="1503777"/>
                        </a:cubicBezTo>
                        <a:cubicBezTo>
                          <a:pt x="1364308" y="1478196"/>
                          <a:pt x="1336231" y="1443399"/>
                          <a:pt x="1326097" y="1404103"/>
                        </a:cubicBezTo>
                        <a:cubicBezTo>
                          <a:pt x="1321594" y="1378094"/>
                          <a:pt x="1329242" y="1334156"/>
                          <a:pt x="1313096" y="1280594"/>
                        </a:cubicBezTo>
                        <a:cubicBezTo>
                          <a:pt x="1317566" y="1249157"/>
                          <a:pt x="1323455" y="1217649"/>
                          <a:pt x="1319596" y="1191754"/>
                        </a:cubicBezTo>
                        <a:cubicBezTo>
                          <a:pt x="1335220" y="1165216"/>
                          <a:pt x="1343827" y="1110683"/>
                          <a:pt x="1354265" y="1087746"/>
                        </a:cubicBezTo>
                        <a:cubicBezTo>
                          <a:pt x="1366755" y="1081165"/>
                          <a:pt x="1396841" y="1028846"/>
                          <a:pt x="1432271" y="1001073"/>
                        </a:cubicBezTo>
                        <a:cubicBezTo>
                          <a:pt x="1466217" y="954217"/>
                          <a:pt x="1487540" y="911705"/>
                          <a:pt x="1492942" y="888399"/>
                        </a:cubicBezTo>
                        <a:cubicBezTo>
                          <a:pt x="1552769" y="826616"/>
                          <a:pt x="1573731" y="811834"/>
                          <a:pt x="1631619" y="751889"/>
                        </a:cubicBezTo>
                        <a:cubicBezTo>
                          <a:pt x="1679246" y="720295"/>
                          <a:pt x="1677893" y="705973"/>
                          <a:pt x="1722626" y="680383"/>
                        </a:cubicBezTo>
                        <a:cubicBezTo>
                          <a:pt x="1730898" y="670401"/>
                          <a:pt x="1757837" y="668159"/>
                          <a:pt x="1781130" y="650048"/>
                        </a:cubicBezTo>
                        <a:cubicBezTo>
                          <a:pt x="1804721" y="645781"/>
                          <a:pt x="1821739" y="634296"/>
                          <a:pt x="1835300" y="632713"/>
                        </a:cubicBezTo>
                        <a:cubicBezTo>
                          <a:pt x="1857350" y="611636"/>
                          <a:pt x="1901441" y="604524"/>
                          <a:pt x="1934974" y="585043"/>
                        </a:cubicBezTo>
                        <a:cubicBezTo>
                          <a:pt x="1954331" y="567285"/>
                          <a:pt x="1988079" y="559240"/>
                          <a:pt x="2017314" y="546040"/>
                        </a:cubicBezTo>
                        <a:cubicBezTo>
                          <a:pt x="2030163" y="536789"/>
                          <a:pt x="2080022" y="525845"/>
                          <a:pt x="2093153" y="528706"/>
                        </a:cubicBezTo>
                        <a:cubicBezTo>
                          <a:pt x="2113603" y="535215"/>
                          <a:pt x="2157870" y="528824"/>
                          <a:pt x="2181992" y="526539"/>
                        </a:cubicBezTo>
                        <a:cubicBezTo>
                          <a:pt x="2192373" y="529826"/>
                          <a:pt x="2217108" y="535121"/>
                          <a:pt x="2242663" y="546040"/>
                        </a:cubicBezTo>
                        <a:cubicBezTo>
                          <a:pt x="2271827" y="548799"/>
                          <a:pt x="2328636" y="568537"/>
                          <a:pt x="2353172" y="580709"/>
                        </a:cubicBezTo>
                        <a:cubicBezTo>
                          <a:pt x="2398770" y="606068"/>
                          <a:pt x="2426724" y="628403"/>
                          <a:pt x="2446345" y="634880"/>
                        </a:cubicBezTo>
                        <a:cubicBezTo>
                          <a:pt x="2458192" y="644366"/>
                          <a:pt x="2500808" y="685208"/>
                          <a:pt x="2511350" y="695551"/>
                        </a:cubicBezTo>
                        <a:cubicBezTo>
                          <a:pt x="2527463" y="738661"/>
                          <a:pt x="2540537" y="762217"/>
                          <a:pt x="2576354" y="810393"/>
                        </a:cubicBezTo>
                        <a:cubicBezTo>
                          <a:pt x="2592996" y="840847"/>
                          <a:pt x="2588661" y="852435"/>
                          <a:pt x="2604523" y="890565"/>
                        </a:cubicBezTo>
                        <a:cubicBezTo>
                          <a:pt x="2597210" y="965191"/>
                          <a:pt x="2603589" y="1019370"/>
                          <a:pt x="2591522" y="1068245"/>
                        </a:cubicBezTo>
                        <a:cubicBezTo>
                          <a:pt x="2565199" y="1127635"/>
                          <a:pt x="2546319" y="1201989"/>
                          <a:pt x="2539518" y="1261092"/>
                        </a:cubicBezTo>
                        <a:cubicBezTo>
                          <a:pt x="2492018" y="1341777"/>
                          <a:pt x="2475458" y="1405320"/>
                          <a:pt x="2457179" y="1436605"/>
                        </a:cubicBezTo>
                        <a:cubicBezTo>
                          <a:pt x="2439244" y="1462152"/>
                          <a:pt x="2386989" y="1526412"/>
                          <a:pt x="2364006" y="1536279"/>
                        </a:cubicBezTo>
                        <a:cubicBezTo>
                          <a:pt x="2334228" y="1554992"/>
                          <a:pt x="2281037" y="1607355"/>
                          <a:pt x="2251331" y="1629453"/>
                        </a:cubicBezTo>
                        <a:cubicBezTo>
                          <a:pt x="2209070" y="1644623"/>
                          <a:pt x="2194277" y="1661729"/>
                          <a:pt x="2153824" y="1683623"/>
                        </a:cubicBezTo>
                        <a:cubicBezTo>
                          <a:pt x="2097414" y="1727214"/>
                          <a:pt x="2067846" y="1746434"/>
                          <a:pt x="2036815" y="1778964"/>
                        </a:cubicBezTo>
                        <a:cubicBezTo>
                          <a:pt x="2013826" y="1791905"/>
                          <a:pt x="1969946" y="1789113"/>
                          <a:pt x="1915473" y="1811466"/>
                        </a:cubicBezTo>
                        <a:cubicBezTo>
                          <a:pt x="1880367" y="1802643"/>
                          <a:pt x="1854126" y="1801238"/>
                          <a:pt x="1804965" y="1809299"/>
                        </a:cubicBezTo>
                        <a:cubicBezTo>
                          <a:pt x="1763450" y="1788600"/>
                          <a:pt x="1700305" y="1787163"/>
                          <a:pt x="1685790" y="1781130"/>
                        </a:cubicBezTo>
                        <a:cubicBezTo>
                          <a:pt x="1680862" y="1777292"/>
                          <a:pt x="1642826" y="1762040"/>
                          <a:pt x="1633786" y="1755128"/>
                        </a:cubicBezTo>
                        <a:cubicBezTo>
                          <a:pt x="1627428" y="1743881"/>
                          <a:pt x="1588398" y="1714156"/>
                          <a:pt x="1573115" y="1707458"/>
                        </a:cubicBezTo>
                        <a:cubicBezTo>
                          <a:pt x="1566237" y="1709645"/>
                          <a:pt x="1548857" y="1704527"/>
                          <a:pt x="1534112" y="1707458"/>
                        </a:cubicBezTo>
                        <a:cubicBezTo>
                          <a:pt x="1336334" y="1902573"/>
                          <a:pt x="1245899" y="2020076"/>
                          <a:pt x="1152751" y="2231830"/>
                        </a:cubicBezTo>
                        <a:cubicBezTo>
                          <a:pt x="1183722" y="2229277"/>
                          <a:pt x="1241826" y="2237901"/>
                          <a:pt x="1263259" y="2233997"/>
                        </a:cubicBezTo>
                        <a:cubicBezTo>
                          <a:pt x="1259446" y="2231708"/>
                          <a:pt x="1250157" y="2226769"/>
                          <a:pt x="1243757" y="2223163"/>
                        </a:cubicBezTo>
                        <a:cubicBezTo>
                          <a:pt x="1202654" y="2217495"/>
                          <a:pt x="1175174" y="2224165"/>
                          <a:pt x="1150584" y="2227496"/>
                        </a:cubicBezTo>
                        <a:cubicBezTo>
                          <a:pt x="1111674" y="2214029"/>
                          <a:pt x="1088510" y="2205275"/>
                          <a:pt x="1059577" y="2188493"/>
                        </a:cubicBezTo>
                        <a:cubicBezTo>
                          <a:pt x="1059373" y="2161746"/>
                          <a:pt x="1054586" y="2144685"/>
                          <a:pt x="1057410" y="2119155"/>
                        </a:cubicBezTo>
                        <a:cubicBezTo>
                          <a:pt x="1051568" y="2102076"/>
                          <a:pt x="1050038" y="2092419"/>
                          <a:pt x="1046576" y="2069318"/>
                        </a:cubicBezTo>
                        <a:cubicBezTo>
                          <a:pt x="1046638" y="2052090"/>
                          <a:pt x="1039351" y="2040623"/>
                          <a:pt x="1035742" y="2023815"/>
                        </a:cubicBezTo>
                        <a:cubicBezTo>
                          <a:pt x="1031266" y="2021532"/>
                          <a:pt x="1022224" y="2002747"/>
                          <a:pt x="1014074" y="1989146"/>
                        </a:cubicBezTo>
                        <a:cubicBezTo>
                          <a:pt x="1008354" y="1986965"/>
                          <a:pt x="999974" y="1978954"/>
                          <a:pt x="990239" y="1967477"/>
                        </a:cubicBezTo>
                        <a:cubicBezTo>
                          <a:pt x="970340" y="1956707"/>
                          <a:pt x="950524" y="1949337"/>
                          <a:pt x="942569" y="1945809"/>
                        </a:cubicBezTo>
                        <a:cubicBezTo>
                          <a:pt x="930237" y="1945837"/>
                          <a:pt x="914494" y="1945122"/>
                          <a:pt x="910066" y="1947976"/>
                        </a:cubicBezTo>
                        <a:cubicBezTo>
                          <a:pt x="900576" y="1911654"/>
                          <a:pt x="913289" y="1868020"/>
                          <a:pt x="903566" y="1835301"/>
                        </a:cubicBezTo>
                        <a:cubicBezTo>
                          <a:pt x="889167" y="1811601"/>
                          <a:pt x="869691" y="1747095"/>
                          <a:pt x="860229" y="1690124"/>
                        </a:cubicBezTo>
                        <a:cubicBezTo>
                          <a:pt x="842181" y="1619898"/>
                          <a:pt x="837574" y="1547394"/>
                          <a:pt x="832061" y="1531946"/>
                        </a:cubicBezTo>
                        <a:cubicBezTo>
                          <a:pt x="830734" y="1511088"/>
                          <a:pt x="809701" y="1468472"/>
                          <a:pt x="803892" y="1449606"/>
                        </a:cubicBezTo>
                        <a:cubicBezTo>
                          <a:pt x="793089" y="1400266"/>
                          <a:pt x="771086" y="1351104"/>
                          <a:pt x="751888" y="1334764"/>
                        </a:cubicBezTo>
                        <a:cubicBezTo>
                          <a:pt x="730748" y="1316035"/>
                          <a:pt x="693945" y="1306081"/>
                          <a:pt x="678216" y="128926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 defTabSz="914400" hangingPunct="1">
              <a:defRPr/>
            </a:pPr>
            <a:endParaRPr lang="en-US" sz="11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6" name="Freeform: Shape 608">
            <a:extLst>
              <a:ext uri="{FF2B5EF4-FFF2-40B4-BE49-F238E27FC236}">
                <a16:creationId xmlns:a16="http://schemas.microsoft.com/office/drawing/2014/main" id="{3D3B5372-8EA8-49FA-3E3C-D6FC31E2DBA5}"/>
              </a:ext>
            </a:extLst>
          </p:cNvPr>
          <p:cNvSpPr/>
          <p:nvPr/>
        </p:nvSpPr>
        <p:spPr>
          <a:xfrm rot="3600000">
            <a:off x="3648874" y="3816239"/>
            <a:ext cx="216735" cy="124819"/>
          </a:xfrm>
          <a:custGeom>
            <a:avLst/>
            <a:gdLst>
              <a:gd name="connsiteX0" fmla="*/ 1531938 w 1620838"/>
              <a:gd name="connsiteY0" fmla="*/ 522288 h 933450"/>
              <a:gd name="connsiteX1" fmla="*/ 1531938 w 1620838"/>
              <a:gd name="connsiteY1" fmla="*/ 522288 h 933450"/>
              <a:gd name="connsiteX2" fmla="*/ 1363663 w 1620838"/>
              <a:gd name="connsiteY2" fmla="*/ 465138 h 933450"/>
              <a:gd name="connsiteX3" fmla="*/ 1281113 w 1620838"/>
              <a:gd name="connsiteY3" fmla="*/ 431800 h 933450"/>
              <a:gd name="connsiteX4" fmla="*/ 1238250 w 1620838"/>
              <a:gd name="connsiteY4" fmla="*/ 396875 h 933450"/>
              <a:gd name="connsiteX5" fmla="*/ 1239838 w 1620838"/>
              <a:gd name="connsiteY5" fmla="*/ 376238 h 933450"/>
              <a:gd name="connsiteX6" fmla="*/ 1241425 w 1620838"/>
              <a:gd name="connsiteY6" fmla="*/ 295275 h 933450"/>
              <a:gd name="connsiteX7" fmla="*/ 1217613 w 1620838"/>
              <a:gd name="connsiteY7" fmla="*/ 241300 h 933450"/>
              <a:gd name="connsiteX8" fmla="*/ 1146175 w 1620838"/>
              <a:gd name="connsiteY8" fmla="*/ 180975 h 933450"/>
              <a:gd name="connsiteX9" fmla="*/ 1074738 w 1620838"/>
              <a:gd name="connsiteY9" fmla="*/ 141288 h 933450"/>
              <a:gd name="connsiteX10" fmla="*/ 989013 w 1620838"/>
              <a:gd name="connsiteY10" fmla="*/ 85725 h 933450"/>
              <a:gd name="connsiteX11" fmla="*/ 882650 w 1620838"/>
              <a:gd name="connsiteY11" fmla="*/ 55563 h 933450"/>
              <a:gd name="connsiteX12" fmla="*/ 796925 w 1620838"/>
              <a:gd name="connsiteY12" fmla="*/ 31750 h 933450"/>
              <a:gd name="connsiteX13" fmla="*/ 708025 w 1620838"/>
              <a:gd name="connsiteY13" fmla="*/ 12700 h 933450"/>
              <a:gd name="connsiteX14" fmla="*/ 671513 w 1620838"/>
              <a:gd name="connsiteY14" fmla="*/ 6350 h 933450"/>
              <a:gd name="connsiteX15" fmla="*/ 639763 w 1620838"/>
              <a:gd name="connsiteY15" fmla="*/ 6350 h 933450"/>
              <a:gd name="connsiteX16" fmla="*/ 622300 w 1620838"/>
              <a:gd name="connsiteY16" fmla="*/ 4763 h 933450"/>
              <a:gd name="connsiteX17" fmla="*/ 612775 w 1620838"/>
              <a:gd name="connsiteY17" fmla="*/ 3175 h 933450"/>
              <a:gd name="connsiteX18" fmla="*/ 588963 w 1620838"/>
              <a:gd name="connsiteY18" fmla="*/ 0 h 933450"/>
              <a:gd name="connsiteX19" fmla="*/ 560388 w 1620838"/>
              <a:gd name="connsiteY19" fmla="*/ 1588 h 933450"/>
              <a:gd name="connsiteX20" fmla="*/ 538163 w 1620838"/>
              <a:gd name="connsiteY20" fmla="*/ 3175 h 933450"/>
              <a:gd name="connsiteX21" fmla="*/ 520700 w 1620838"/>
              <a:gd name="connsiteY21" fmla="*/ 6350 h 933450"/>
              <a:gd name="connsiteX22" fmla="*/ 501650 w 1620838"/>
              <a:gd name="connsiteY22" fmla="*/ 12700 h 933450"/>
              <a:gd name="connsiteX23" fmla="*/ 485775 w 1620838"/>
              <a:gd name="connsiteY23" fmla="*/ 14288 h 933450"/>
              <a:gd name="connsiteX24" fmla="*/ 466725 w 1620838"/>
              <a:gd name="connsiteY24" fmla="*/ 19050 h 933450"/>
              <a:gd name="connsiteX25" fmla="*/ 454025 w 1620838"/>
              <a:gd name="connsiteY25" fmla="*/ 23813 h 933450"/>
              <a:gd name="connsiteX26" fmla="*/ 454025 w 1620838"/>
              <a:gd name="connsiteY26" fmla="*/ 23813 h 933450"/>
              <a:gd name="connsiteX27" fmla="*/ 439738 w 1620838"/>
              <a:gd name="connsiteY27" fmla="*/ 26988 h 933450"/>
              <a:gd name="connsiteX28" fmla="*/ 415925 w 1620838"/>
              <a:gd name="connsiteY28" fmla="*/ 31750 h 933450"/>
              <a:gd name="connsiteX29" fmla="*/ 406400 w 1620838"/>
              <a:gd name="connsiteY29" fmla="*/ 38100 h 933450"/>
              <a:gd name="connsiteX30" fmla="*/ 388938 w 1620838"/>
              <a:gd name="connsiteY30" fmla="*/ 46038 h 933450"/>
              <a:gd name="connsiteX31" fmla="*/ 371475 w 1620838"/>
              <a:gd name="connsiteY31" fmla="*/ 52388 h 933450"/>
              <a:gd name="connsiteX32" fmla="*/ 352425 w 1620838"/>
              <a:gd name="connsiteY32" fmla="*/ 63500 h 933450"/>
              <a:gd name="connsiteX33" fmla="*/ 338138 w 1620838"/>
              <a:gd name="connsiteY33" fmla="*/ 69850 h 933450"/>
              <a:gd name="connsiteX34" fmla="*/ 328613 w 1620838"/>
              <a:gd name="connsiteY34" fmla="*/ 74613 h 933450"/>
              <a:gd name="connsiteX35" fmla="*/ 309563 w 1620838"/>
              <a:gd name="connsiteY35" fmla="*/ 82550 h 933450"/>
              <a:gd name="connsiteX36" fmla="*/ 296863 w 1620838"/>
              <a:gd name="connsiteY36" fmla="*/ 87313 h 933450"/>
              <a:gd name="connsiteX37" fmla="*/ 296863 w 1620838"/>
              <a:gd name="connsiteY37" fmla="*/ 87313 h 933450"/>
              <a:gd name="connsiteX38" fmla="*/ 280988 w 1620838"/>
              <a:gd name="connsiteY38" fmla="*/ 95250 h 933450"/>
              <a:gd name="connsiteX39" fmla="*/ 273050 w 1620838"/>
              <a:gd name="connsiteY39" fmla="*/ 100013 h 933450"/>
              <a:gd name="connsiteX40" fmla="*/ 261938 w 1620838"/>
              <a:gd name="connsiteY40" fmla="*/ 107950 h 933450"/>
              <a:gd name="connsiteX41" fmla="*/ 246063 w 1620838"/>
              <a:gd name="connsiteY41" fmla="*/ 120650 h 933450"/>
              <a:gd name="connsiteX42" fmla="*/ 233363 w 1620838"/>
              <a:gd name="connsiteY42" fmla="*/ 130175 h 933450"/>
              <a:gd name="connsiteX43" fmla="*/ 220663 w 1620838"/>
              <a:gd name="connsiteY43" fmla="*/ 144463 h 933450"/>
              <a:gd name="connsiteX44" fmla="*/ 211138 w 1620838"/>
              <a:gd name="connsiteY44" fmla="*/ 152400 h 933450"/>
              <a:gd name="connsiteX45" fmla="*/ 196850 w 1620838"/>
              <a:gd name="connsiteY45" fmla="*/ 163513 h 933450"/>
              <a:gd name="connsiteX46" fmla="*/ 179388 w 1620838"/>
              <a:gd name="connsiteY46" fmla="*/ 179388 h 933450"/>
              <a:gd name="connsiteX47" fmla="*/ 166688 w 1620838"/>
              <a:gd name="connsiteY47" fmla="*/ 195263 h 933450"/>
              <a:gd name="connsiteX48" fmla="*/ 149225 w 1620838"/>
              <a:gd name="connsiteY48" fmla="*/ 207963 h 933450"/>
              <a:gd name="connsiteX49" fmla="*/ 141288 w 1620838"/>
              <a:gd name="connsiteY49" fmla="*/ 219075 h 933450"/>
              <a:gd name="connsiteX50" fmla="*/ 131763 w 1620838"/>
              <a:gd name="connsiteY50" fmla="*/ 233363 h 933450"/>
              <a:gd name="connsiteX51" fmla="*/ 115888 w 1620838"/>
              <a:gd name="connsiteY51" fmla="*/ 250825 h 933450"/>
              <a:gd name="connsiteX52" fmla="*/ 107950 w 1620838"/>
              <a:gd name="connsiteY52" fmla="*/ 263525 h 933450"/>
              <a:gd name="connsiteX53" fmla="*/ 98425 w 1620838"/>
              <a:gd name="connsiteY53" fmla="*/ 274638 h 933450"/>
              <a:gd name="connsiteX54" fmla="*/ 88900 w 1620838"/>
              <a:gd name="connsiteY54" fmla="*/ 292100 h 933450"/>
              <a:gd name="connsiteX55" fmla="*/ 76200 w 1620838"/>
              <a:gd name="connsiteY55" fmla="*/ 312738 h 933450"/>
              <a:gd name="connsiteX56" fmla="*/ 66675 w 1620838"/>
              <a:gd name="connsiteY56" fmla="*/ 336550 h 933450"/>
              <a:gd name="connsiteX57" fmla="*/ 60325 w 1620838"/>
              <a:gd name="connsiteY57" fmla="*/ 349250 h 933450"/>
              <a:gd name="connsiteX58" fmla="*/ 53975 w 1620838"/>
              <a:gd name="connsiteY58" fmla="*/ 361950 h 933450"/>
              <a:gd name="connsiteX59" fmla="*/ 49213 w 1620838"/>
              <a:gd name="connsiteY59" fmla="*/ 376238 h 933450"/>
              <a:gd name="connsiteX60" fmla="*/ 36513 w 1620838"/>
              <a:gd name="connsiteY60" fmla="*/ 396875 h 933450"/>
              <a:gd name="connsiteX61" fmla="*/ 28575 w 1620838"/>
              <a:gd name="connsiteY61" fmla="*/ 411163 h 933450"/>
              <a:gd name="connsiteX62" fmla="*/ 19050 w 1620838"/>
              <a:gd name="connsiteY62" fmla="*/ 422275 h 933450"/>
              <a:gd name="connsiteX63" fmla="*/ 12700 w 1620838"/>
              <a:gd name="connsiteY63" fmla="*/ 436563 h 933450"/>
              <a:gd name="connsiteX64" fmla="*/ 9525 w 1620838"/>
              <a:gd name="connsiteY64" fmla="*/ 442913 h 933450"/>
              <a:gd name="connsiteX65" fmla="*/ 4763 w 1620838"/>
              <a:gd name="connsiteY65" fmla="*/ 466725 h 933450"/>
              <a:gd name="connsiteX66" fmla="*/ 0 w 1620838"/>
              <a:gd name="connsiteY66" fmla="*/ 485775 h 933450"/>
              <a:gd name="connsiteX67" fmla="*/ 0 w 1620838"/>
              <a:gd name="connsiteY67" fmla="*/ 512763 h 933450"/>
              <a:gd name="connsiteX68" fmla="*/ 1588 w 1620838"/>
              <a:gd name="connsiteY68" fmla="*/ 519113 h 933450"/>
              <a:gd name="connsiteX69" fmla="*/ 6350 w 1620838"/>
              <a:gd name="connsiteY69" fmla="*/ 538163 h 933450"/>
              <a:gd name="connsiteX70" fmla="*/ 7938 w 1620838"/>
              <a:gd name="connsiteY70" fmla="*/ 554038 h 933450"/>
              <a:gd name="connsiteX71" fmla="*/ 15875 w 1620838"/>
              <a:gd name="connsiteY71" fmla="*/ 577850 h 933450"/>
              <a:gd name="connsiteX72" fmla="*/ 28575 w 1620838"/>
              <a:gd name="connsiteY72" fmla="*/ 601663 h 933450"/>
              <a:gd name="connsiteX73" fmla="*/ 31750 w 1620838"/>
              <a:gd name="connsiteY73" fmla="*/ 627063 h 933450"/>
              <a:gd name="connsiteX74" fmla="*/ 38100 w 1620838"/>
              <a:gd name="connsiteY74" fmla="*/ 652463 h 933450"/>
              <a:gd name="connsiteX75" fmla="*/ 46038 w 1620838"/>
              <a:gd name="connsiteY75" fmla="*/ 666750 h 933450"/>
              <a:gd name="connsiteX76" fmla="*/ 63500 w 1620838"/>
              <a:gd name="connsiteY76" fmla="*/ 682625 h 933450"/>
              <a:gd name="connsiteX77" fmla="*/ 107950 w 1620838"/>
              <a:gd name="connsiteY77" fmla="*/ 728663 h 933450"/>
              <a:gd name="connsiteX78" fmla="*/ 123825 w 1620838"/>
              <a:gd name="connsiteY78" fmla="*/ 747713 h 933450"/>
              <a:gd name="connsiteX79" fmla="*/ 173038 w 1620838"/>
              <a:gd name="connsiteY79" fmla="*/ 771525 h 933450"/>
              <a:gd name="connsiteX80" fmla="*/ 220663 w 1620838"/>
              <a:gd name="connsiteY80" fmla="*/ 800100 h 933450"/>
              <a:gd name="connsiteX81" fmla="*/ 319088 w 1620838"/>
              <a:gd name="connsiteY81" fmla="*/ 830263 h 933450"/>
              <a:gd name="connsiteX82" fmla="*/ 373063 w 1620838"/>
              <a:gd name="connsiteY82" fmla="*/ 850900 h 933450"/>
              <a:gd name="connsiteX83" fmla="*/ 449263 w 1620838"/>
              <a:gd name="connsiteY83" fmla="*/ 876300 h 933450"/>
              <a:gd name="connsiteX84" fmla="*/ 538163 w 1620838"/>
              <a:gd name="connsiteY84" fmla="*/ 904875 h 933450"/>
              <a:gd name="connsiteX85" fmla="*/ 614363 w 1620838"/>
              <a:gd name="connsiteY85" fmla="*/ 922338 h 933450"/>
              <a:gd name="connsiteX86" fmla="*/ 660400 w 1620838"/>
              <a:gd name="connsiteY86" fmla="*/ 933450 h 933450"/>
              <a:gd name="connsiteX87" fmla="*/ 714375 w 1620838"/>
              <a:gd name="connsiteY87" fmla="*/ 933450 h 933450"/>
              <a:gd name="connsiteX88" fmla="*/ 792163 w 1620838"/>
              <a:gd name="connsiteY88" fmla="*/ 901700 h 933450"/>
              <a:gd name="connsiteX89" fmla="*/ 857250 w 1620838"/>
              <a:gd name="connsiteY89" fmla="*/ 885825 h 933450"/>
              <a:gd name="connsiteX90" fmla="*/ 923925 w 1620838"/>
              <a:gd name="connsiteY90" fmla="*/ 866775 h 933450"/>
              <a:gd name="connsiteX91" fmla="*/ 1001713 w 1620838"/>
              <a:gd name="connsiteY91" fmla="*/ 841375 h 933450"/>
              <a:gd name="connsiteX92" fmla="*/ 1041400 w 1620838"/>
              <a:gd name="connsiteY92" fmla="*/ 822325 h 933450"/>
              <a:gd name="connsiteX93" fmla="*/ 1074738 w 1620838"/>
              <a:gd name="connsiteY93" fmla="*/ 804863 h 933450"/>
              <a:gd name="connsiteX94" fmla="*/ 1114425 w 1620838"/>
              <a:gd name="connsiteY94" fmla="*/ 774700 h 933450"/>
              <a:gd name="connsiteX95" fmla="*/ 1138238 w 1620838"/>
              <a:gd name="connsiteY95" fmla="*/ 730250 h 933450"/>
              <a:gd name="connsiteX96" fmla="*/ 1154113 w 1620838"/>
              <a:gd name="connsiteY96" fmla="*/ 687388 h 933450"/>
              <a:gd name="connsiteX97" fmla="*/ 1160463 w 1620838"/>
              <a:gd name="connsiteY97" fmla="*/ 671513 h 933450"/>
              <a:gd name="connsiteX98" fmla="*/ 1176338 w 1620838"/>
              <a:gd name="connsiteY98" fmla="*/ 638175 h 933450"/>
              <a:gd name="connsiteX99" fmla="*/ 1193800 w 1620838"/>
              <a:gd name="connsiteY99" fmla="*/ 611188 h 933450"/>
              <a:gd name="connsiteX100" fmla="*/ 1209675 w 1620838"/>
              <a:gd name="connsiteY100" fmla="*/ 581025 h 933450"/>
              <a:gd name="connsiteX101" fmla="*/ 1233488 w 1620838"/>
              <a:gd name="connsiteY101" fmla="*/ 563563 h 933450"/>
              <a:gd name="connsiteX102" fmla="*/ 1274763 w 1620838"/>
              <a:gd name="connsiteY102" fmla="*/ 558800 h 933450"/>
              <a:gd name="connsiteX103" fmla="*/ 1289050 w 1620838"/>
              <a:gd name="connsiteY103" fmla="*/ 558800 h 933450"/>
              <a:gd name="connsiteX104" fmla="*/ 1333500 w 1620838"/>
              <a:gd name="connsiteY104" fmla="*/ 561975 h 933450"/>
              <a:gd name="connsiteX105" fmla="*/ 1363663 w 1620838"/>
              <a:gd name="connsiteY105" fmla="*/ 565150 h 933450"/>
              <a:gd name="connsiteX106" fmla="*/ 1387475 w 1620838"/>
              <a:gd name="connsiteY106" fmla="*/ 573088 h 933450"/>
              <a:gd name="connsiteX107" fmla="*/ 1404938 w 1620838"/>
              <a:gd name="connsiteY107" fmla="*/ 576263 h 933450"/>
              <a:gd name="connsiteX108" fmla="*/ 1409700 w 1620838"/>
              <a:gd name="connsiteY108" fmla="*/ 577850 h 933450"/>
              <a:gd name="connsiteX109" fmla="*/ 1419225 w 1620838"/>
              <a:gd name="connsiteY109" fmla="*/ 577850 h 933450"/>
              <a:gd name="connsiteX110" fmla="*/ 1446213 w 1620838"/>
              <a:gd name="connsiteY110" fmla="*/ 587375 h 933450"/>
              <a:gd name="connsiteX111" fmla="*/ 1465263 w 1620838"/>
              <a:gd name="connsiteY111" fmla="*/ 590550 h 933450"/>
              <a:gd name="connsiteX112" fmla="*/ 1485900 w 1620838"/>
              <a:gd name="connsiteY112" fmla="*/ 596900 h 933450"/>
              <a:gd name="connsiteX113" fmla="*/ 1500188 w 1620838"/>
              <a:gd name="connsiteY113" fmla="*/ 600075 h 933450"/>
              <a:gd name="connsiteX114" fmla="*/ 1514475 w 1620838"/>
              <a:gd name="connsiteY114" fmla="*/ 603250 h 933450"/>
              <a:gd name="connsiteX115" fmla="*/ 1528763 w 1620838"/>
              <a:gd name="connsiteY115" fmla="*/ 606425 h 933450"/>
              <a:gd name="connsiteX116" fmla="*/ 1535113 w 1620838"/>
              <a:gd name="connsiteY116" fmla="*/ 609600 h 933450"/>
              <a:gd name="connsiteX117" fmla="*/ 1555750 w 1620838"/>
              <a:gd name="connsiteY117" fmla="*/ 614363 h 933450"/>
              <a:gd name="connsiteX118" fmla="*/ 1570038 w 1620838"/>
              <a:gd name="connsiteY118" fmla="*/ 615950 h 933450"/>
              <a:gd name="connsiteX119" fmla="*/ 1581150 w 1620838"/>
              <a:gd name="connsiteY119" fmla="*/ 620713 h 933450"/>
              <a:gd name="connsiteX120" fmla="*/ 1600200 w 1620838"/>
              <a:gd name="connsiteY120" fmla="*/ 623888 h 933450"/>
              <a:gd name="connsiteX121" fmla="*/ 1604963 w 1620838"/>
              <a:gd name="connsiteY121" fmla="*/ 627063 h 933450"/>
              <a:gd name="connsiteX122" fmla="*/ 1620838 w 1620838"/>
              <a:gd name="connsiteY122" fmla="*/ 633413 h 933450"/>
              <a:gd name="connsiteX123" fmla="*/ 1620838 w 1620838"/>
              <a:gd name="connsiteY123" fmla="*/ 619125 h 933450"/>
              <a:gd name="connsiteX124" fmla="*/ 1616075 w 1620838"/>
              <a:gd name="connsiteY124" fmla="*/ 598488 h 933450"/>
              <a:gd name="connsiteX125" fmla="*/ 1608138 w 1620838"/>
              <a:gd name="connsiteY125" fmla="*/ 587375 h 933450"/>
              <a:gd name="connsiteX126" fmla="*/ 1600200 w 1620838"/>
              <a:gd name="connsiteY126" fmla="*/ 579438 h 933450"/>
              <a:gd name="connsiteX127" fmla="*/ 1589088 w 1620838"/>
              <a:gd name="connsiteY127" fmla="*/ 563563 h 933450"/>
              <a:gd name="connsiteX128" fmla="*/ 1531938 w 1620838"/>
              <a:gd name="connsiteY128" fmla="*/ 522288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1620838" h="933450">
                <a:moveTo>
                  <a:pt x="1531938" y="522288"/>
                </a:moveTo>
                <a:lnTo>
                  <a:pt x="1531938" y="522288"/>
                </a:lnTo>
                <a:lnTo>
                  <a:pt x="1363663" y="465138"/>
                </a:lnTo>
                <a:lnTo>
                  <a:pt x="1281113" y="431800"/>
                </a:lnTo>
                <a:lnTo>
                  <a:pt x="1238250" y="396875"/>
                </a:lnTo>
                <a:lnTo>
                  <a:pt x="1239838" y="376238"/>
                </a:lnTo>
                <a:lnTo>
                  <a:pt x="1241425" y="295275"/>
                </a:lnTo>
                <a:lnTo>
                  <a:pt x="1217613" y="241300"/>
                </a:lnTo>
                <a:lnTo>
                  <a:pt x="1146175" y="180975"/>
                </a:lnTo>
                <a:lnTo>
                  <a:pt x="1074738" y="141288"/>
                </a:lnTo>
                <a:lnTo>
                  <a:pt x="989013" y="85725"/>
                </a:lnTo>
                <a:lnTo>
                  <a:pt x="882650" y="55563"/>
                </a:lnTo>
                <a:lnTo>
                  <a:pt x="796925" y="31750"/>
                </a:lnTo>
                <a:lnTo>
                  <a:pt x="708025" y="12700"/>
                </a:lnTo>
                <a:lnTo>
                  <a:pt x="671513" y="6350"/>
                </a:lnTo>
                <a:lnTo>
                  <a:pt x="639763" y="6350"/>
                </a:lnTo>
                <a:cubicBezTo>
                  <a:pt x="623361" y="4710"/>
                  <a:pt x="629206" y="4763"/>
                  <a:pt x="622300" y="4763"/>
                </a:cubicBezTo>
                <a:lnTo>
                  <a:pt x="612775" y="3175"/>
                </a:lnTo>
                <a:lnTo>
                  <a:pt x="588963" y="0"/>
                </a:lnTo>
                <a:lnTo>
                  <a:pt x="560388" y="1588"/>
                </a:lnTo>
                <a:lnTo>
                  <a:pt x="538163" y="3175"/>
                </a:lnTo>
                <a:lnTo>
                  <a:pt x="520700" y="6350"/>
                </a:lnTo>
                <a:lnTo>
                  <a:pt x="501650" y="12700"/>
                </a:lnTo>
                <a:lnTo>
                  <a:pt x="485775" y="14288"/>
                </a:lnTo>
                <a:lnTo>
                  <a:pt x="466725" y="19050"/>
                </a:lnTo>
                <a:lnTo>
                  <a:pt x="454025" y="23813"/>
                </a:lnTo>
                <a:lnTo>
                  <a:pt x="454025" y="23813"/>
                </a:lnTo>
                <a:lnTo>
                  <a:pt x="439738" y="26988"/>
                </a:lnTo>
                <a:lnTo>
                  <a:pt x="415925" y="31750"/>
                </a:lnTo>
                <a:lnTo>
                  <a:pt x="406400" y="38100"/>
                </a:lnTo>
                <a:lnTo>
                  <a:pt x="388938" y="46038"/>
                </a:lnTo>
                <a:lnTo>
                  <a:pt x="371475" y="52388"/>
                </a:lnTo>
                <a:lnTo>
                  <a:pt x="352425" y="63500"/>
                </a:lnTo>
                <a:lnTo>
                  <a:pt x="338138" y="69850"/>
                </a:lnTo>
                <a:lnTo>
                  <a:pt x="328613" y="74613"/>
                </a:lnTo>
                <a:lnTo>
                  <a:pt x="309563" y="82550"/>
                </a:lnTo>
                <a:lnTo>
                  <a:pt x="296863" y="87313"/>
                </a:lnTo>
                <a:lnTo>
                  <a:pt x="296863" y="87313"/>
                </a:lnTo>
                <a:lnTo>
                  <a:pt x="280988" y="95250"/>
                </a:lnTo>
                <a:lnTo>
                  <a:pt x="273050" y="100013"/>
                </a:lnTo>
                <a:lnTo>
                  <a:pt x="261938" y="107950"/>
                </a:lnTo>
                <a:lnTo>
                  <a:pt x="246063" y="120650"/>
                </a:lnTo>
                <a:lnTo>
                  <a:pt x="233363" y="130175"/>
                </a:lnTo>
                <a:lnTo>
                  <a:pt x="220663" y="144463"/>
                </a:lnTo>
                <a:lnTo>
                  <a:pt x="211138" y="152400"/>
                </a:lnTo>
                <a:lnTo>
                  <a:pt x="196850" y="163513"/>
                </a:lnTo>
                <a:lnTo>
                  <a:pt x="179388" y="179388"/>
                </a:lnTo>
                <a:lnTo>
                  <a:pt x="166688" y="195263"/>
                </a:lnTo>
                <a:lnTo>
                  <a:pt x="149225" y="207963"/>
                </a:lnTo>
                <a:lnTo>
                  <a:pt x="141288" y="219075"/>
                </a:lnTo>
                <a:lnTo>
                  <a:pt x="131763" y="233363"/>
                </a:lnTo>
                <a:lnTo>
                  <a:pt x="115888" y="250825"/>
                </a:lnTo>
                <a:cubicBezTo>
                  <a:pt x="107643" y="262368"/>
                  <a:pt x="107950" y="257386"/>
                  <a:pt x="107950" y="263525"/>
                </a:cubicBezTo>
                <a:lnTo>
                  <a:pt x="98425" y="274638"/>
                </a:lnTo>
                <a:lnTo>
                  <a:pt x="88900" y="292100"/>
                </a:lnTo>
                <a:lnTo>
                  <a:pt x="76200" y="312738"/>
                </a:lnTo>
                <a:lnTo>
                  <a:pt x="66675" y="336550"/>
                </a:lnTo>
                <a:lnTo>
                  <a:pt x="60325" y="349250"/>
                </a:lnTo>
                <a:lnTo>
                  <a:pt x="53975" y="361950"/>
                </a:lnTo>
                <a:lnTo>
                  <a:pt x="49213" y="376238"/>
                </a:lnTo>
                <a:lnTo>
                  <a:pt x="36513" y="396875"/>
                </a:lnTo>
                <a:lnTo>
                  <a:pt x="28575" y="411163"/>
                </a:lnTo>
                <a:lnTo>
                  <a:pt x="19050" y="422275"/>
                </a:lnTo>
                <a:cubicBezTo>
                  <a:pt x="12463" y="435448"/>
                  <a:pt x="12700" y="430242"/>
                  <a:pt x="12700" y="436563"/>
                </a:cubicBezTo>
                <a:lnTo>
                  <a:pt x="9525" y="442913"/>
                </a:lnTo>
                <a:lnTo>
                  <a:pt x="4763" y="466725"/>
                </a:lnTo>
                <a:lnTo>
                  <a:pt x="0" y="485775"/>
                </a:lnTo>
                <a:lnTo>
                  <a:pt x="0" y="512763"/>
                </a:lnTo>
                <a:lnTo>
                  <a:pt x="1588" y="519113"/>
                </a:lnTo>
                <a:lnTo>
                  <a:pt x="6350" y="538163"/>
                </a:lnTo>
                <a:lnTo>
                  <a:pt x="7938" y="554038"/>
                </a:lnTo>
                <a:lnTo>
                  <a:pt x="15875" y="577850"/>
                </a:lnTo>
                <a:lnTo>
                  <a:pt x="28575" y="601663"/>
                </a:lnTo>
                <a:lnTo>
                  <a:pt x="31750" y="627063"/>
                </a:lnTo>
                <a:lnTo>
                  <a:pt x="38100" y="652463"/>
                </a:lnTo>
                <a:lnTo>
                  <a:pt x="46038" y="666750"/>
                </a:lnTo>
                <a:lnTo>
                  <a:pt x="63500" y="682625"/>
                </a:lnTo>
                <a:lnTo>
                  <a:pt x="107950" y="728663"/>
                </a:lnTo>
                <a:lnTo>
                  <a:pt x="123825" y="747713"/>
                </a:lnTo>
                <a:lnTo>
                  <a:pt x="173038" y="771525"/>
                </a:lnTo>
                <a:lnTo>
                  <a:pt x="220663" y="800100"/>
                </a:lnTo>
                <a:lnTo>
                  <a:pt x="319088" y="830263"/>
                </a:lnTo>
                <a:lnTo>
                  <a:pt x="373063" y="850900"/>
                </a:lnTo>
                <a:lnTo>
                  <a:pt x="449263" y="876300"/>
                </a:lnTo>
                <a:lnTo>
                  <a:pt x="538163" y="904875"/>
                </a:lnTo>
                <a:lnTo>
                  <a:pt x="614363" y="922338"/>
                </a:lnTo>
                <a:lnTo>
                  <a:pt x="660400" y="933450"/>
                </a:lnTo>
                <a:lnTo>
                  <a:pt x="714375" y="933450"/>
                </a:lnTo>
                <a:lnTo>
                  <a:pt x="792163" y="901700"/>
                </a:lnTo>
                <a:lnTo>
                  <a:pt x="857250" y="885825"/>
                </a:lnTo>
                <a:lnTo>
                  <a:pt x="923925" y="866775"/>
                </a:lnTo>
                <a:lnTo>
                  <a:pt x="1001713" y="841375"/>
                </a:lnTo>
                <a:lnTo>
                  <a:pt x="1041400" y="822325"/>
                </a:lnTo>
                <a:lnTo>
                  <a:pt x="1074738" y="804863"/>
                </a:lnTo>
                <a:lnTo>
                  <a:pt x="1114425" y="774700"/>
                </a:lnTo>
                <a:lnTo>
                  <a:pt x="1138238" y="730250"/>
                </a:lnTo>
                <a:lnTo>
                  <a:pt x="1154113" y="687388"/>
                </a:lnTo>
                <a:cubicBezTo>
                  <a:pt x="1159290" y="673580"/>
                  <a:pt x="1156853" y="678732"/>
                  <a:pt x="1160463" y="671513"/>
                </a:cubicBezTo>
                <a:lnTo>
                  <a:pt x="1176338" y="638175"/>
                </a:lnTo>
                <a:lnTo>
                  <a:pt x="1193800" y="611188"/>
                </a:lnTo>
                <a:lnTo>
                  <a:pt x="1209675" y="581025"/>
                </a:lnTo>
                <a:lnTo>
                  <a:pt x="1233488" y="563563"/>
                </a:lnTo>
                <a:lnTo>
                  <a:pt x="1274763" y="558800"/>
                </a:lnTo>
                <a:lnTo>
                  <a:pt x="1289050" y="558800"/>
                </a:lnTo>
                <a:lnTo>
                  <a:pt x="1333500" y="561975"/>
                </a:lnTo>
                <a:cubicBezTo>
                  <a:pt x="1352954" y="566298"/>
                  <a:pt x="1342909" y="565150"/>
                  <a:pt x="1363663" y="565150"/>
                </a:cubicBezTo>
                <a:lnTo>
                  <a:pt x="1387475" y="573088"/>
                </a:lnTo>
                <a:cubicBezTo>
                  <a:pt x="1393296" y="574146"/>
                  <a:pt x="1399153" y="575023"/>
                  <a:pt x="1404938" y="576263"/>
                </a:cubicBezTo>
                <a:cubicBezTo>
                  <a:pt x="1406574" y="576614"/>
                  <a:pt x="1408037" y="577665"/>
                  <a:pt x="1409700" y="577850"/>
                </a:cubicBezTo>
                <a:cubicBezTo>
                  <a:pt x="1412856" y="578201"/>
                  <a:pt x="1416050" y="577850"/>
                  <a:pt x="1419225" y="577850"/>
                </a:cubicBezTo>
                <a:lnTo>
                  <a:pt x="1446213" y="587375"/>
                </a:lnTo>
                <a:cubicBezTo>
                  <a:pt x="1462050" y="590894"/>
                  <a:pt x="1455621" y="590550"/>
                  <a:pt x="1465263" y="590550"/>
                </a:cubicBezTo>
                <a:lnTo>
                  <a:pt x="1485900" y="596900"/>
                </a:lnTo>
                <a:lnTo>
                  <a:pt x="1500188" y="600075"/>
                </a:lnTo>
                <a:lnTo>
                  <a:pt x="1514475" y="603250"/>
                </a:lnTo>
                <a:cubicBezTo>
                  <a:pt x="1519238" y="604308"/>
                  <a:pt x="1524100" y="604990"/>
                  <a:pt x="1528763" y="606425"/>
                </a:cubicBezTo>
                <a:cubicBezTo>
                  <a:pt x="1531025" y="607121"/>
                  <a:pt x="1535113" y="609600"/>
                  <a:pt x="1535113" y="609600"/>
                </a:cubicBezTo>
                <a:lnTo>
                  <a:pt x="1555750" y="614363"/>
                </a:lnTo>
                <a:lnTo>
                  <a:pt x="1570038" y="615950"/>
                </a:lnTo>
                <a:lnTo>
                  <a:pt x="1581150" y="620713"/>
                </a:lnTo>
                <a:cubicBezTo>
                  <a:pt x="1596988" y="624232"/>
                  <a:pt x="1590559" y="623888"/>
                  <a:pt x="1600200" y="623888"/>
                </a:cubicBezTo>
                <a:lnTo>
                  <a:pt x="1604963" y="627063"/>
                </a:lnTo>
                <a:lnTo>
                  <a:pt x="1620838" y="633413"/>
                </a:lnTo>
                <a:lnTo>
                  <a:pt x="1620838" y="619125"/>
                </a:lnTo>
                <a:lnTo>
                  <a:pt x="1616075" y="598488"/>
                </a:lnTo>
                <a:lnTo>
                  <a:pt x="1608138" y="587375"/>
                </a:lnTo>
                <a:lnTo>
                  <a:pt x="1600200" y="579438"/>
                </a:lnTo>
                <a:lnTo>
                  <a:pt x="1589088" y="563563"/>
                </a:lnTo>
                <a:lnTo>
                  <a:pt x="1531938" y="522288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3089779650">
                  <a:custGeom>
                    <a:avLst/>
                    <a:gdLst>
                      <a:gd name="connsiteX0" fmla="*/ 1531938 w 1620838"/>
                      <a:gd name="connsiteY0" fmla="*/ 522288 h 933450"/>
                      <a:gd name="connsiteX1" fmla="*/ 1531938 w 1620838"/>
                      <a:gd name="connsiteY1" fmla="*/ 522288 h 933450"/>
                      <a:gd name="connsiteX2" fmla="*/ 1363663 w 1620838"/>
                      <a:gd name="connsiteY2" fmla="*/ 465138 h 933450"/>
                      <a:gd name="connsiteX3" fmla="*/ 1281113 w 1620838"/>
                      <a:gd name="connsiteY3" fmla="*/ 431800 h 933450"/>
                      <a:gd name="connsiteX4" fmla="*/ 1238250 w 1620838"/>
                      <a:gd name="connsiteY4" fmla="*/ 396875 h 933450"/>
                      <a:gd name="connsiteX5" fmla="*/ 1239838 w 1620838"/>
                      <a:gd name="connsiteY5" fmla="*/ 376238 h 933450"/>
                      <a:gd name="connsiteX6" fmla="*/ 1241425 w 1620838"/>
                      <a:gd name="connsiteY6" fmla="*/ 295275 h 933450"/>
                      <a:gd name="connsiteX7" fmla="*/ 1217613 w 1620838"/>
                      <a:gd name="connsiteY7" fmla="*/ 241300 h 933450"/>
                      <a:gd name="connsiteX8" fmla="*/ 1146175 w 1620838"/>
                      <a:gd name="connsiteY8" fmla="*/ 180975 h 933450"/>
                      <a:gd name="connsiteX9" fmla="*/ 1074738 w 1620838"/>
                      <a:gd name="connsiteY9" fmla="*/ 141288 h 933450"/>
                      <a:gd name="connsiteX10" fmla="*/ 989013 w 1620838"/>
                      <a:gd name="connsiteY10" fmla="*/ 85725 h 933450"/>
                      <a:gd name="connsiteX11" fmla="*/ 882650 w 1620838"/>
                      <a:gd name="connsiteY11" fmla="*/ 55563 h 933450"/>
                      <a:gd name="connsiteX12" fmla="*/ 796925 w 1620838"/>
                      <a:gd name="connsiteY12" fmla="*/ 31750 h 933450"/>
                      <a:gd name="connsiteX13" fmla="*/ 708025 w 1620838"/>
                      <a:gd name="connsiteY13" fmla="*/ 12700 h 933450"/>
                      <a:gd name="connsiteX14" fmla="*/ 671513 w 1620838"/>
                      <a:gd name="connsiteY14" fmla="*/ 6350 h 933450"/>
                      <a:gd name="connsiteX15" fmla="*/ 639763 w 1620838"/>
                      <a:gd name="connsiteY15" fmla="*/ 6350 h 933450"/>
                      <a:gd name="connsiteX16" fmla="*/ 622300 w 1620838"/>
                      <a:gd name="connsiteY16" fmla="*/ 4763 h 933450"/>
                      <a:gd name="connsiteX17" fmla="*/ 612775 w 1620838"/>
                      <a:gd name="connsiteY17" fmla="*/ 3175 h 933450"/>
                      <a:gd name="connsiteX18" fmla="*/ 588963 w 1620838"/>
                      <a:gd name="connsiteY18" fmla="*/ 0 h 933450"/>
                      <a:gd name="connsiteX19" fmla="*/ 560388 w 1620838"/>
                      <a:gd name="connsiteY19" fmla="*/ 1588 h 933450"/>
                      <a:gd name="connsiteX20" fmla="*/ 538163 w 1620838"/>
                      <a:gd name="connsiteY20" fmla="*/ 3175 h 933450"/>
                      <a:gd name="connsiteX21" fmla="*/ 520700 w 1620838"/>
                      <a:gd name="connsiteY21" fmla="*/ 6350 h 933450"/>
                      <a:gd name="connsiteX22" fmla="*/ 501650 w 1620838"/>
                      <a:gd name="connsiteY22" fmla="*/ 12700 h 933450"/>
                      <a:gd name="connsiteX23" fmla="*/ 485775 w 1620838"/>
                      <a:gd name="connsiteY23" fmla="*/ 14288 h 933450"/>
                      <a:gd name="connsiteX24" fmla="*/ 466725 w 1620838"/>
                      <a:gd name="connsiteY24" fmla="*/ 19050 h 933450"/>
                      <a:gd name="connsiteX25" fmla="*/ 454025 w 1620838"/>
                      <a:gd name="connsiteY25" fmla="*/ 23813 h 933450"/>
                      <a:gd name="connsiteX26" fmla="*/ 454025 w 1620838"/>
                      <a:gd name="connsiteY26" fmla="*/ 23813 h 933450"/>
                      <a:gd name="connsiteX27" fmla="*/ 439738 w 1620838"/>
                      <a:gd name="connsiteY27" fmla="*/ 26988 h 933450"/>
                      <a:gd name="connsiteX28" fmla="*/ 415925 w 1620838"/>
                      <a:gd name="connsiteY28" fmla="*/ 31750 h 933450"/>
                      <a:gd name="connsiteX29" fmla="*/ 406400 w 1620838"/>
                      <a:gd name="connsiteY29" fmla="*/ 38100 h 933450"/>
                      <a:gd name="connsiteX30" fmla="*/ 388938 w 1620838"/>
                      <a:gd name="connsiteY30" fmla="*/ 46038 h 933450"/>
                      <a:gd name="connsiteX31" fmla="*/ 371475 w 1620838"/>
                      <a:gd name="connsiteY31" fmla="*/ 52388 h 933450"/>
                      <a:gd name="connsiteX32" fmla="*/ 352425 w 1620838"/>
                      <a:gd name="connsiteY32" fmla="*/ 63500 h 933450"/>
                      <a:gd name="connsiteX33" fmla="*/ 338138 w 1620838"/>
                      <a:gd name="connsiteY33" fmla="*/ 69850 h 933450"/>
                      <a:gd name="connsiteX34" fmla="*/ 328613 w 1620838"/>
                      <a:gd name="connsiteY34" fmla="*/ 74613 h 933450"/>
                      <a:gd name="connsiteX35" fmla="*/ 309563 w 1620838"/>
                      <a:gd name="connsiteY35" fmla="*/ 82550 h 933450"/>
                      <a:gd name="connsiteX36" fmla="*/ 296863 w 1620838"/>
                      <a:gd name="connsiteY36" fmla="*/ 87313 h 933450"/>
                      <a:gd name="connsiteX37" fmla="*/ 296863 w 1620838"/>
                      <a:gd name="connsiteY37" fmla="*/ 87313 h 933450"/>
                      <a:gd name="connsiteX38" fmla="*/ 280988 w 1620838"/>
                      <a:gd name="connsiteY38" fmla="*/ 95250 h 933450"/>
                      <a:gd name="connsiteX39" fmla="*/ 273050 w 1620838"/>
                      <a:gd name="connsiteY39" fmla="*/ 100013 h 933450"/>
                      <a:gd name="connsiteX40" fmla="*/ 261938 w 1620838"/>
                      <a:gd name="connsiteY40" fmla="*/ 107950 h 933450"/>
                      <a:gd name="connsiteX41" fmla="*/ 246063 w 1620838"/>
                      <a:gd name="connsiteY41" fmla="*/ 120650 h 933450"/>
                      <a:gd name="connsiteX42" fmla="*/ 233363 w 1620838"/>
                      <a:gd name="connsiteY42" fmla="*/ 130175 h 933450"/>
                      <a:gd name="connsiteX43" fmla="*/ 220663 w 1620838"/>
                      <a:gd name="connsiteY43" fmla="*/ 144463 h 933450"/>
                      <a:gd name="connsiteX44" fmla="*/ 211138 w 1620838"/>
                      <a:gd name="connsiteY44" fmla="*/ 152400 h 933450"/>
                      <a:gd name="connsiteX45" fmla="*/ 196850 w 1620838"/>
                      <a:gd name="connsiteY45" fmla="*/ 163513 h 933450"/>
                      <a:gd name="connsiteX46" fmla="*/ 179388 w 1620838"/>
                      <a:gd name="connsiteY46" fmla="*/ 179388 h 933450"/>
                      <a:gd name="connsiteX47" fmla="*/ 166688 w 1620838"/>
                      <a:gd name="connsiteY47" fmla="*/ 195263 h 933450"/>
                      <a:gd name="connsiteX48" fmla="*/ 149225 w 1620838"/>
                      <a:gd name="connsiteY48" fmla="*/ 207963 h 933450"/>
                      <a:gd name="connsiteX49" fmla="*/ 141288 w 1620838"/>
                      <a:gd name="connsiteY49" fmla="*/ 219075 h 933450"/>
                      <a:gd name="connsiteX50" fmla="*/ 131763 w 1620838"/>
                      <a:gd name="connsiteY50" fmla="*/ 233363 h 933450"/>
                      <a:gd name="connsiteX51" fmla="*/ 115888 w 1620838"/>
                      <a:gd name="connsiteY51" fmla="*/ 250825 h 933450"/>
                      <a:gd name="connsiteX52" fmla="*/ 107950 w 1620838"/>
                      <a:gd name="connsiteY52" fmla="*/ 263525 h 933450"/>
                      <a:gd name="connsiteX53" fmla="*/ 98425 w 1620838"/>
                      <a:gd name="connsiteY53" fmla="*/ 274638 h 933450"/>
                      <a:gd name="connsiteX54" fmla="*/ 88900 w 1620838"/>
                      <a:gd name="connsiteY54" fmla="*/ 292100 h 933450"/>
                      <a:gd name="connsiteX55" fmla="*/ 76200 w 1620838"/>
                      <a:gd name="connsiteY55" fmla="*/ 312738 h 933450"/>
                      <a:gd name="connsiteX56" fmla="*/ 66675 w 1620838"/>
                      <a:gd name="connsiteY56" fmla="*/ 336550 h 933450"/>
                      <a:gd name="connsiteX57" fmla="*/ 60325 w 1620838"/>
                      <a:gd name="connsiteY57" fmla="*/ 349250 h 933450"/>
                      <a:gd name="connsiteX58" fmla="*/ 53975 w 1620838"/>
                      <a:gd name="connsiteY58" fmla="*/ 361950 h 933450"/>
                      <a:gd name="connsiteX59" fmla="*/ 49213 w 1620838"/>
                      <a:gd name="connsiteY59" fmla="*/ 376238 h 933450"/>
                      <a:gd name="connsiteX60" fmla="*/ 36513 w 1620838"/>
                      <a:gd name="connsiteY60" fmla="*/ 396875 h 933450"/>
                      <a:gd name="connsiteX61" fmla="*/ 28575 w 1620838"/>
                      <a:gd name="connsiteY61" fmla="*/ 411163 h 933450"/>
                      <a:gd name="connsiteX62" fmla="*/ 19050 w 1620838"/>
                      <a:gd name="connsiteY62" fmla="*/ 422275 h 933450"/>
                      <a:gd name="connsiteX63" fmla="*/ 12700 w 1620838"/>
                      <a:gd name="connsiteY63" fmla="*/ 436563 h 933450"/>
                      <a:gd name="connsiteX64" fmla="*/ 9525 w 1620838"/>
                      <a:gd name="connsiteY64" fmla="*/ 442913 h 933450"/>
                      <a:gd name="connsiteX65" fmla="*/ 4763 w 1620838"/>
                      <a:gd name="connsiteY65" fmla="*/ 466725 h 933450"/>
                      <a:gd name="connsiteX66" fmla="*/ 0 w 1620838"/>
                      <a:gd name="connsiteY66" fmla="*/ 485775 h 933450"/>
                      <a:gd name="connsiteX67" fmla="*/ 0 w 1620838"/>
                      <a:gd name="connsiteY67" fmla="*/ 512763 h 933450"/>
                      <a:gd name="connsiteX68" fmla="*/ 1588 w 1620838"/>
                      <a:gd name="connsiteY68" fmla="*/ 519113 h 933450"/>
                      <a:gd name="connsiteX69" fmla="*/ 6350 w 1620838"/>
                      <a:gd name="connsiteY69" fmla="*/ 538163 h 933450"/>
                      <a:gd name="connsiteX70" fmla="*/ 7938 w 1620838"/>
                      <a:gd name="connsiteY70" fmla="*/ 554038 h 933450"/>
                      <a:gd name="connsiteX71" fmla="*/ 15875 w 1620838"/>
                      <a:gd name="connsiteY71" fmla="*/ 577850 h 933450"/>
                      <a:gd name="connsiteX72" fmla="*/ 28575 w 1620838"/>
                      <a:gd name="connsiteY72" fmla="*/ 601663 h 933450"/>
                      <a:gd name="connsiteX73" fmla="*/ 31750 w 1620838"/>
                      <a:gd name="connsiteY73" fmla="*/ 627063 h 933450"/>
                      <a:gd name="connsiteX74" fmla="*/ 38100 w 1620838"/>
                      <a:gd name="connsiteY74" fmla="*/ 652463 h 933450"/>
                      <a:gd name="connsiteX75" fmla="*/ 46038 w 1620838"/>
                      <a:gd name="connsiteY75" fmla="*/ 666750 h 933450"/>
                      <a:gd name="connsiteX76" fmla="*/ 63500 w 1620838"/>
                      <a:gd name="connsiteY76" fmla="*/ 682625 h 933450"/>
                      <a:gd name="connsiteX77" fmla="*/ 107950 w 1620838"/>
                      <a:gd name="connsiteY77" fmla="*/ 728663 h 933450"/>
                      <a:gd name="connsiteX78" fmla="*/ 123825 w 1620838"/>
                      <a:gd name="connsiteY78" fmla="*/ 747713 h 933450"/>
                      <a:gd name="connsiteX79" fmla="*/ 173038 w 1620838"/>
                      <a:gd name="connsiteY79" fmla="*/ 771525 h 933450"/>
                      <a:gd name="connsiteX80" fmla="*/ 220663 w 1620838"/>
                      <a:gd name="connsiteY80" fmla="*/ 800100 h 933450"/>
                      <a:gd name="connsiteX81" fmla="*/ 319088 w 1620838"/>
                      <a:gd name="connsiteY81" fmla="*/ 830263 h 933450"/>
                      <a:gd name="connsiteX82" fmla="*/ 373063 w 1620838"/>
                      <a:gd name="connsiteY82" fmla="*/ 850900 h 933450"/>
                      <a:gd name="connsiteX83" fmla="*/ 449263 w 1620838"/>
                      <a:gd name="connsiteY83" fmla="*/ 876300 h 933450"/>
                      <a:gd name="connsiteX84" fmla="*/ 538163 w 1620838"/>
                      <a:gd name="connsiteY84" fmla="*/ 904875 h 933450"/>
                      <a:gd name="connsiteX85" fmla="*/ 614363 w 1620838"/>
                      <a:gd name="connsiteY85" fmla="*/ 922338 h 933450"/>
                      <a:gd name="connsiteX86" fmla="*/ 660400 w 1620838"/>
                      <a:gd name="connsiteY86" fmla="*/ 933450 h 933450"/>
                      <a:gd name="connsiteX87" fmla="*/ 714375 w 1620838"/>
                      <a:gd name="connsiteY87" fmla="*/ 933450 h 933450"/>
                      <a:gd name="connsiteX88" fmla="*/ 792163 w 1620838"/>
                      <a:gd name="connsiteY88" fmla="*/ 901700 h 933450"/>
                      <a:gd name="connsiteX89" fmla="*/ 857250 w 1620838"/>
                      <a:gd name="connsiteY89" fmla="*/ 885825 h 933450"/>
                      <a:gd name="connsiteX90" fmla="*/ 923925 w 1620838"/>
                      <a:gd name="connsiteY90" fmla="*/ 866775 h 933450"/>
                      <a:gd name="connsiteX91" fmla="*/ 1001713 w 1620838"/>
                      <a:gd name="connsiteY91" fmla="*/ 841375 h 933450"/>
                      <a:gd name="connsiteX92" fmla="*/ 1041400 w 1620838"/>
                      <a:gd name="connsiteY92" fmla="*/ 822325 h 933450"/>
                      <a:gd name="connsiteX93" fmla="*/ 1074738 w 1620838"/>
                      <a:gd name="connsiteY93" fmla="*/ 804863 h 933450"/>
                      <a:gd name="connsiteX94" fmla="*/ 1114425 w 1620838"/>
                      <a:gd name="connsiteY94" fmla="*/ 774700 h 933450"/>
                      <a:gd name="connsiteX95" fmla="*/ 1138238 w 1620838"/>
                      <a:gd name="connsiteY95" fmla="*/ 730250 h 933450"/>
                      <a:gd name="connsiteX96" fmla="*/ 1154113 w 1620838"/>
                      <a:gd name="connsiteY96" fmla="*/ 687388 h 933450"/>
                      <a:gd name="connsiteX97" fmla="*/ 1160463 w 1620838"/>
                      <a:gd name="connsiteY97" fmla="*/ 671513 h 933450"/>
                      <a:gd name="connsiteX98" fmla="*/ 1176338 w 1620838"/>
                      <a:gd name="connsiteY98" fmla="*/ 638175 h 933450"/>
                      <a:gd name="connsiteX99" fmla="*/ 1193800 w 1620838"/>
                      <a:gd name="connsiteY99" fmla="*/ 611188 h 933450"/>
                      <a:gd name="connsiteX100" fmla="*/ 1209675 w 1620838"/>
                      <a:gd name="connsiteY100" fmla="*/ 581025 h 933450"/>
                      <a:gd name="connsiteX101" fmla="*/ 1233488 w 1620838"/>
                      <a:gd name="connsiteY101" fmla="*/ 563563 h 933450"/>
                      <a:gd name="connsiteX102" fmla="*/ 1274763 w 1620838"/>
                      <a:gd name="connsiteY102" fmla="*/ 558800 h 933450"/>
                      <a:gd name="connsiteX103" fmla="*/ 1289050 w 1620838"/>
                      <a:gd name="connsiteY103" fmla="*/ 558800 h 933450"/>
                      <a:gd name="connsiteX104" fmla="*/ 1333500 w 1620838"/>
                      <a:gd name="connsiteY104" fmla="*/ 561975 h 933450"/>
                      <a:gd name="connsiteX105" fmla="*/ 1363663 w 1620838"/>
                      <a:gd name="connsiteY105" fmla="*/ 565150 h 933450"/>
                      <a:gd name="connsiteX106" fmla="*/ 1387475 w 1620838"/>
                      <a:gd name="connsiteY106" fmla="*/ 573088 h 933450"/>
                      <a:gd name="connsiteX107" fmla="*/ 1404938 w 1620838"/>
                      <a:gd name="connsiteY107" fmla="*/ 576263 h 933450"/>
                      <a:gd name="connsiteX108" fmla="*/ 1409700 w 1620838"/>
                      <a:gd name="connsiteY108" fmla="*/ 577850 h 933450"/>
                      <a:gd name="connsiteX109" fmla="*/ 1419225 w 1620838"/>
                      <a:gd name="connsiteY109" fmla="*/ 577850 h 933450"/>
                      <a:gd name="connsiteX110" fmla="*/ 1446213 w 1620838"/>
                      <a:gd name="connsiteY110" fmla="*/ 587375 h 933450"/>
                      <a:gd name="connsiteX111" fmla="*/ 1465263 w 1620838"/>
                      <a:gd name="connsiteY111" fmla="*/ 590550 h 933450"/>
                      <a:gd name="connsiteX112" fmla="*/ 1485900 w 1620838"/>
                      <a:gd name="connsiteY112" fmla="*/ 596900 h 933450"/>
                      <a:gd name="connsiteX113" fmla="*/ 1500188 w 1620838"/>
                      <a:gd name="connsiteY113" fmla="*/ 600075 h 933450"/>
                      <a:gd name="connsiteX114" fmla="*/ 1514475 w 1620838"/>
                      <a:gd name="connsiteY114" fmla="*/ 603250 h 933450"/>
                      <a:gd name="connsiteX115" fmla="*/ 1528763 w 1620838"/>
                      <a:gd name="connsiteY115" fmla="*/ 606425 h 933450"/>
                      <a:gd name="connsiteX116" fmla="*/ 1535113 w 1620838"/>
                      <a:gd name="connsiteY116" fmla="*/ 609600 h 933450"/>
                      <a:gd name="connsiteX117" fmla="*/ 1555750 w 1620838"/>
                      <a:gd name="connsiteY117" fmla="*/ 614363 h 933450"/>
                      <a:gd name="connsiteX118" fmla="*/ 1570038 w 1620838"/>
                      <a:gd name="connsiteY118" fmla="*/ 615950 h 933450"/>
                      <a:gd name="connsiteX119" fmla="*/ 1581150 w 1620838"/>
                      <a:gd name="connsiteY119" fmla="*/ 620713 h 933450"/>
                      <a:gd name="connsiteX120" fmla="*/ 1600200 w 1620838"/>
                      <a:gd name="connsiteY120" fmla="*/ 623888 h 933450"/>
                      <a:gd name="connsiteX121" fmla="*/ 1604963 w 1620838"/>
                      <a:gd name="connsiteY121" fmla="*/ 627063 h 933450"/>
                      <a:gd name="connsiteX122" fmla="*/ 1620838 w 1620838"/>
                      <a:gd name="connsiteY122" fmla="*/ 633413 h 933450"/>
                      <a:gd name="connsiteX123" fmla="*/ 1620838 w 1620838"/>
                      <a:gd name="connsiteY123" fmla="*/ 619125 h 933450"/>
                      <a:gd name="connsiteX124" fmla="*/ 1616075 w 1620838"/>
                      <a:gd name="connsiteY124" fmla="*/ 598488 h 933450"/>
                      <a:gd name="connsiteX125" fmla="*/ 1608138 w 1620838"/>
                      <a:gd name="connsiteY125" fmla="*/ 587375 h 933450"/>
                      <a:gd name="connsiteX126" fmla="*/ 1600200 w 1620838"/>
                      <a:gd name="connsiteY126" fmla="*/ 579438 h 933450"/>
                      <a:gd name="connsiteX127" fmla="*/ 1589088 w 1620838"/>
                      <a:gd name="connsiteY127" fmla="*/ 563563 h 933450"/>
                      <a:gd name="connsiteX128" fmla="*/ 1531938 w 1620838"/>
                      <a:gd name="connsiteY128" fmla="*/ 522288 h 933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</a:cxnLst>
                    <a:rect l="l" t="t" r="r" b="b"/>
                    <a:pathLst>
                      <a:path w="1620838" h="933450" fill="none" extrusionOk="0">
                        <a:moveTo>
                          <a:pt x="1531938" y="522288"/>
                        </a:moveTo>
                        <a:lnTo>
                          <a:pt x="1531938" y="522288"/>
                        </a:lnTo>
                        <a:cubicBezTo>
                          <a:pt x="1488234" y="520251"/>
                          <a:pt x="1411775" y="471984"/>
                          <a:pt x="1363663" y="465138"/>
                        </a:cubicBezTo>
                        <a:cubicBezTo>
                          <a:pt x="1330185" y="457795"/>
                          <a:pt x="1303807" y="440668"/>
                          <a:pt x="1281113" y="431800"/>
                        </a:cubicBezTo>
                        <a:cubicBezTo>
                          <a:pt x="1275993" y="427619"/>
                          <a:pt x="1243807" y="404568"/>
                          <a:pt x="1238250" y="396875"/>
                        </a:cubicBezTo>
                        <a:cubicBezTo>
                          <a:pt x="1239449" y="389012"/>
                          <a:pt x="1240725" y="378415"/>
                          <a:pt x="1239838" y="376238"/>
                        </a:cubicBezTo>
                        <a:cubicBezTo>
                          <a:pt x="1237291" y="355104"/>
                          <a:pt x="1238949" y="330906"/>
                          <a:pt x="1241425" y="295275"/>
                        </a:cubicBezTo>
                        <a:cubicBezTo>
                          <a:pt x="1237256" y="279713"/>
                          <a:pt x="1223659" y="254036"/>
                          <a:pt x="1217613" y="241300"/>
                        </a:cubicBezTo>
                        <a:cubicBezTo>
                          <a:pt x="1185474" y="215555"/>
                          <a:pt x="1163044" y="185948"/>
                          <a:pt x="1146175" y="180975"/>
                        </a:cubicBezTo>
                        <a:cubicBezTo>
                          <a:pt x="1125885" y="176092"/>
                          <a:pt x="1111115" y="157716"/>
                          <a:pt x="1074738" y="141288"/>
                        </a:cubicBezTo>
                        <a:cubicBezTo>
                          <a:pt x="1061638" y="133208"/>
                          <a:pt x="999732" y="90560"/>
                          <a:pt x="989013" y="85725"/>
                        </a:cubicBezTo>
                        <a:cubicBezTo>
                          <a:pt x="955357" y="80368"/>
                          <a:pt x="919027" y="71528"/>
                          <a:pt x="882650" y="55563"/>
                        </a:cubicBezTo>
                        <a:cubicBezTo>
                          <a:pt x="869880" y="56631"/>
                          <a:pt x="833047" y="34411"/>
                          <a:pt x="796925" y="31750"/>
                        </a:cubicBezTo>
                        <a:cubicBezTo>
                          <a:pt x="775451" y="32097"/>
                          <a:pt x="720929" y="10476"/>
                          <a:pt x="708025" y="12700"/>
                        </a:cubicBezTo>
                        <a:cubicBezTo>
                          <a:pt x="697391" y="9188"/>
                          <a:pt x="682267" y="10939"/>
                          <a:pt x="671513" y="6350"/>
                        </a:cubicBezTo>
                        <a:cubicBezTo>
                          <a:pt x="666105" y="4427"/>
                          <a:pt x="649501" y="4229"/>
                          <a:pt x="639763" y="6350"/>
                        </a:cubicBezTo>
                        <a:cubicBezTo>
                          <a:pt x="622487" y="4378"/>
                          <a:pt x="629804" y="5465"/>
                          <a:pt x="622300" y="4763"/>
                        </a:cubicBezTo>
                        <a:cubicBezTo>
                          <a:pt x="618128" y="3243"/>
                          <a:pt x="615406" y="3110"/>
                          <a:pt x="612775" y="3175"/>
                        </a:cubicBezTo>
                        <a:cubicBezTo>
                          <a:pt x="608239" y="4529"/>
                          <a:pt x="591623" y="-1526"/>
                          <a:pt x="588963" y="0"/>
                        </a:cubicBezTo>
                        <a:cubicBezTo>
                          <a:pt x="577165" y="-1332"/>
                          <a:pt x="573072" y="-1413"/>
                          <a:pt x="560388" y="1588"/>
                        </a:cubicBezTo>
                        <a:cubicBezTo>
                          <a:pt x="549612" y="1152"/>
                          <a:pt x="542635" y="1054"/>
                          <a:pt x="538163" y="3175"/>
                        </a:cubicBezTo>
                        <a:cubicBezTo>
                          <a:pt x="534764" y="5411"/>
                          <a:pt x="526770" y="4514"/>
                          <a:pt x="520700" y="6350"/>
                        </a:cubicBezTo>
                        <a:cubicBezTo>
                          <a:pt x="517605" y="8383"/>
                          <a:pt x="504085" y="11594"/>
                          <a:pt x="501650" y="12700"/>
                        </a:cubicBezTo>
                        <a:cubicBezTo>
                          <a:pt x="494068" y="13232"/>
                          <a:pt x="490935" y="12998"/>
                          <a:pt x="485775" y="14288"/>
                        </a:cubicBezTo>
                        <a:cubicBezTo>
                          <a:pt x="479441" y="15852"/>
                          <a:pt x="473862" y="15744"/>
                          <a:pt x="466725" y="19050"/>
                        </a:cubicBezTo>
                        <a:cubicBezTo>
                          <a:pt x="461924" y="20129"/>
                          <a:pt x="458393" y="21748"/>
                          <a:pt x="454025" y="23813"/>
                        </a:cubicBezTo>
                        <a:lnTo>
                          <a:pt x="454025" y="23813"/>
                        </a:lnTo>
                        <a:cubicBezTo>
                          <a:pt x="447177" y="25810"/>
                          <a:pt x="442693" y="25105"/>
                          <a:pt x="439738" y="26988"/>
                        </a:cubicBezTo>
                        <a:cubicBezTo>
                          <a:pt x="433943" y="28829"/>
                          <a:pt x="424657" y="27943"/>
                          <a:pt x="415925" y="31750"/>
                        </a:cubicBezTo>
                        <a:cubicBezTo>
                          <a:pt x="413279" y="34469"/>
                          <a:pt x="407337" y="36743"/>
                          <a:pt x="406400" y="38100"/>
                        </a:cubicBezTo>
                        <a:cubicBezTo>
                          <a:pt x="401563" y="42148"/>
                          <a:pt x="394430" y="44477"/>
                          <a:pt x="388938" y="46038"/>
                        </a:cubicBezTo>
                        <a:cubicBezTo>
                          <a:pt x="385049" y="46402"/>
                          <a:pt x="378892" y="51243"/>
                          <a:pt x="371475" y="52388"/>
                        </a:cubicBezTo>
                        <a:cubicBezTo>
                          <a:pt x="362425" y="55622"/>
                          <a:pt x="359446" y="60153"/>
                          <a:pt x="352425" y="63500"/>
                        </a:cubicBezTo>
                        <a:cubicBezTo>
                          <a:pt x="346022" y="66851"/>
                          <a:pt x="340284" y="69936"/>
                          <a:pt x="338138" y="69850"/>
                        </a:cubicBezTo>
                        <a:cubicBezTo>
                          <a:pt x="336377" y="70425"/>
                          <a:pt x="332859" y="72971"/>
                          <a:pt x="328613" y="74613"/>
                        </a:cubicBezTo>
                        <a:cubicBezTo>
                          <a:pt x="323800" y="74978"/>
                          <a:pt x="318312" y="78603"/>
                          <a:pt x="309563" y="82550"/>
                        </a:cubicBezTo>
                        <a:cubicBezTo>
                          <a:pt x="308120" y="83761"/>
                          <a:pt x="299229" y="86844"/>
                          <a:pt x="296863" y="87313"/>
                        </a:cubicBezTo>
                        <a:lnTo>
                          <a:pt x="296863" y="87313"/>
                        </a:lnTo>
                        <a:cubicBezTo>
                          <a:pt x="294733" y="89596"/>
                          <a:pt x="287199" y="93414"/>
                          <a:pt x="280988" y="95250"/>
                        </a:cubicBezTo>
                        <a:cubicBezTo>
                          <a:pt x="278007" y="96084"/>
                          <a:pt x="276228" y="98759"/>
                          <a:pt x="273050" y="100013"/>
                        </a:cubicBezTo>
                        <a:cubicBezTo>
                          <a:pt x="269405" y="102333"/>
                          <a:pt x="265495" y="104147"/>
                          <a:pt x="261938" y="107950"/>
                        </a:cubicBezTo>
                        <a:cubicBezTo>
                          <a:pt x="257918" y="109051"/>
                          <a:pt x="248712" y="118639"/>
                          <a:pt x="246063" y="120650"/>
                        </a:cubicBezTo>
                        <a:cubicBezTo>
                          <a:pt x="240682" y="126014"/>
                          <a:pt x="237175" y="129003"/>
                          <a:pt x="233363" y="130175"/>
                        </a:cubicBezTo>
                        <a:cubicBezTo>
                          <a:pt x="231986" y="132548"/>
                          <a:pt x="223593" y="138712"/>
                          <a:pt x="220663" y="144463"/>
                        </a:cubicBezTo>
                        <a:cubicBezTo>
                          <a:pt x="216765" y="146692"/>
                          <a:pt x="215496" y="149378"/>
                          <a:pt x="211138" y="152400"/>
                        </a:cubicBezTo>
                        <a:cubicBezTo>
                          <a:pt x="208124" y="152952"/>
                          <a:pt x="203680" y="157929"/>
                          <a:pt x="196850" y="163513"/>
                        </a:cubicBezTo>
                        <a:cubicBezTo>
                          <a:pt x="191011" y="166223"/>
                          <a:pt x="183015" y="174818"/>
                          <a:pt x="179388" y="179388"/>
                        </a:cubicBezTo>
                        <a:cubicBezTo>
                          <a:pt x="174308" y="186811"/>
                          <a:pt x="172039" y="189235"/>
                          <a:pt x="166688" y="195263"/>
                        </a:cubicBezTo>
                        <a:cubicBezTo>
                          <a:pt x="160998" y="197183"/>
                          <a:pt x="153798" y="206641"/>
                          <a:pt x="149225" y="207963"/>
                        </a:cubicBezTo>
                        <a:cubicBezTo>
                          <a:pt x="147474" y="210470"/>
                          <a:pt x="142906" y="214871"/>
                          <a:pt x="141288" y="219075"/>
                        </a:cubicBezTo>
                        <a:cubicBezTo>
                          <a:pt x="140176" y="222341"/>
                          <a:pt x="133087" y="230520"/>
                          <a:pt x="131763" y="233363"/>
                        </a:cubicBezTo>
                        <a:cubicBezTo>
                          <a:pt x="129578" y="238651"/>
                          <a:pt x="117820" y="247885"/>
                          <a:pt x="115888" y="250825"/>
                        </a:cubicBezTo>
                        <a:cubicBezTo>
                          <a:pt x="107709" y="263006"/>
                          <a:pt x="108774" y="257761"/>
                          <a:pt x="107950" y="263525"/>
                        </a:cubicBezTo>
                        <a:cubicBezTo>
                          <a:pt x="106542" y="266037"/>
                          <a:pt x="102129" y="268620"/>
                          <a:pt x="98425" y="274638"/>
                        </a:cubicBezTo>
                        <a:cubicBezTo>
                          <a:pt x="95168" y="283773"/>
                          <a:pt x="93139" y="286744"/>
                          <a:pt x="88900" y="292100"/>
                        </a:cubicBezTo>
                        <a:cubicBezTo>
                          <a:pt x="87334" y="294371"/>
                          <a:pt x="78450" y="307474"/>
                          <a:pt x="76200" y="312738"/>
                        </a:cubicBezTo>
                        <a:cubicBezTo>
                          <a:pt x="71643" y="321877"/>
                          <a:pt x="70783" y="325897"/>
                          <a:pt x="66675" y="336550"/>
                        </a:cubicBezTo>
                        <a:cubicBezTo>
                          <a:pt x="64621" y="341823"/>
                          <a:pt x="62750" y="347021"/>
                          <a:pt x="60325" y="349250"/>
                        </a:cubicBezTo>
                        <a:cubicBezTo>
                          <a:pt x="58725" y="352741"/>
                          <a:pt x="57878" y="356231"/>
                          <a:pt x="53975" y="361950"/>
                        </a:cubicBezTo>
                        <a:cubicBezTo>
                          <a:pt x="52491" y="368810"/>
                          <a:pt x="50724" y="372398"/>
                          <a:pt x="49213" y="376238"/>
                        </a:cubicBezTo>
                        <a:cubicBezTo>
                          <a:pt x="45877" y="384998"/>
                          <a:pt x="43644" y="389207"/>
                          <a:pt x="36513" y="396875"/>
                        </a:cubicBezTo>
                        <a:cubicBezTo>
                          <a:pt x="34220" y="401143"/>
                          <a:pt x="31059" y="405566"/>
                          <a:pt x="28575" y="411163"/>
                        </a:cubicBezTo>
                        <a:cubicBezTo>
                          <a:pt x="26500" y="412507"/>
                          <a:pt x="24133" y="417570"/>
                          <a:pt x="19050" y="422275"/>
                        </a:cubicBezTo>
                        <a:cubicBezTo>
                          <a:pt x="12654" y="435434"/>
                          <a:pt x="12246" y="429462"/>
                          <a:pt x="12700" y="436563"/>
                        </a:cubicBezTo>
                        <a:cubicBezTo>
                          <a:pt x="11587" y="438388"/>
                          <a:pt x="10339" y="440704"/>
                          <a:pt x="9525" y="442913"/>
                        </a:cubicBezTo>
                        <a:cubicBezTo>
                          <a:pt x="6551" y="452074"/>
                          <a:pt x="7424" y="459950"/>
                          <a:pt x="4763" y="466725"/>
                        </a:cubicBezTo>
                        <a:cubicBezTo>
                          <a:pt x="1853" y="471705"/>
                          <a:pt x="2014" y="479367"/>
                          <a:pt x="0" y="485775"/>
                        </a:cubicBezTo>
                        <a:cubicBezTo>
                          <a:pt x="-378" y="495714"/>
                          <a:pt x="1905" y="508431"/>
                          <a:pt x="0" y="512763"/>
                        </a:cubicBezTo>
                        <a:cubicBezTo>
                          <a:pt x="670" y="515537"/>
                          <a:pt x="741" y="516276"/>
                          <a:pt x="1588" y="519113"/>
                        </a:cubicBezTo>
                        <a:cubicBezTo>
                          <a:pt x="3390" y="525288"/>
                          <a:pt x="4843" y="534360"/>
                          <a:pt x="6350" y="538163"/>
                        </a:cubicBezTo>
                        <a:cubicBezTo>
                          <a:pt x="8085" y="544214"/>
                          <a:pt x="7008" y="549848"/>
                          <a:pt x="7938" y="554038"/>
                        </a:cubicBezTo>
                        <a:cubicBezTo>
                          <a:pt x="8348" y="557468"/>
                          <a:pt x="13375" y="574550"/>
                          <a:pt x="15875" y="577850"/>
                        </a:cubicBezTo>
                        <a:cubicBezTo>
                          <a:pt x="22843" y="586798"/>
                          <a:pt x="26384" y="597063"/>
                          <a:pt x="28575" y="601663"/>
                        </a:cubicBezTo>
                        <a:cubicBezTo>
                          <a:pt x="30221" y="609837"/>
                          <a:pt x="28405" y="616378"/>
                          <a:pt x="31750" y="627063"/>
                        </a:cubicBezTo>
                        <a:cubicBezTo>
                          <a:pt x="31192" y="634387"/>
                          <a:pt x="37727" y="648403"/>
                          <a:pt x="38100" y="652463"/>
                        </a:cubicBezTo>
                        <a:cubicBezTo>
                          <a:pt x="40560" y="659651"/>
                          <a:pt x="45696" y="664849"/>
                          <a:pt x="46038" y="666750"/>
                        </a:cubicBezTo>
                        <a:cubicBezTo>
                          <a:pt x="52951" y="675467"/>
                          <a:pt x="55370" y="677450"/>
                          <a:pt x="63500" y="682625"/>
                        </a:cubicBezTo>
                        <a:cubicBezTo>
                          <a:pt x="88001" y="699741"/>
                          <a:pt x="104071" y="720012"/>
                          <a:pt x="107950" y="728663"/>
                        </a:cubicBezTo>
                        <a:cubicBezTo>
                          <a:pt x="110984" y="731453"/>
                          <a:pt x="119896" y="740317"/>
                          <a:pt x="123825" y="747713"/>
                        </a:cubicBezTo>
                        <a:cubicBezTo>
                          <a:pt x="146474" y="756158"/>
                          <a:pt x="169198" y="766480"/>
                          <a:pt x="173038" y="771525"/>
                        </a:cubicBezTo>
                        <a:cubicBezTo>
                          <a:pt x="179608" y="777471"/>
                          <a:pt x="195944" y="787571"/>
                          <a:pt x="220663" y="800100"/>
                        </a:cubicBezTo>
                        <a:cubicBezTo>
                          <a:pt x="265114" y="822221"/>
                          <a:pt x="280131" y="822854"/>
                          <a:pt x="319088" y="830263"/>
                        </a:cubicBezTo>
                        <a:cubicBezTo>
                          <a:pt x="340671" y="838885"/>
                          <a:pt x="357735" y="846823"/>
                          <a:pt x="373063" y="850900"/>
                        </a:cubicBezTo>
                        <a:cubicBezTo>
                          <a:pt x="401249" y="855497"/>
                          <a:pt x="410678" y="867653"/>
                          <a:pt x="449263" y="876300"/>
                        </a:cubicBezTo>
                        <a:cubicBezTo>
                          <a:pt x="471782" y="880981"/>
                          <a:pt x="507568" y="893099"/>
                          <a:pt x="538163" y="904875"/>
                        </a:cubicBezTo>
                        <a:cubicBezTo>
                          <a:pt x="568455" y="915406"/>
                          <a:pt x="602751" y="915876"/>
                          <a:pt x="614363" y="922338"/>
                        </a:cubicBezTo>
                        <a:cubicBezTo>
                          <a:pt x="637384" y="924257"/>
                          <a:pt x="651361" y="928997"/>
                          <a:pt x="660400" y="933450"/>
                        </a:cubicBezTo>
                        <a:cubicBezTo>
                          <a:pt x="683941" y="930755"/>
                          <a:pt x="687531" y="934235"/>
                          <a:pt x="714375" y="933450"/>
                        </a:cubicBezTo>
                        <a:cubicBezTo>
                          <a:pt x="722997" y="922059"/>
                          <a:pt x="754990" y="921684"/>
                          <a:pt x="792163" y="901700"/>
                        </a:cubicBezTo>
                        <a:cubicBezTo>
                          <a:pt x="802014" y="899891"/>
                          <a:pt x="827205" y="887347"/>
                          <a:pt x="857250" y="885825"/>
                        </a:cubicBezTo>
                        <a:cubicBezTo>
                          <a:pt x="868484" y="880262"/>
                          <a:pt x="903298" y="875592"/>
                          <a:pt x="923925" y="866775"/>
                        </a:cubicBezTo>
                        <a:cubicBezTo>
                          <a:pt x="950353" y="858237"/>
                          <a:pt x="991656" y="838714"/>
                          <a:pt x="1001713" y="841375"/>
                        </a:cubicBezTo>
                        <a:cubicBezTo>
                          <a:pt x="1013061" y="839715"/>
                          <a:pt x="1028146" y="826830"/>
                          <a:pt x="1041400" y="822325"/>
                        </a:cubicBezTo>
                        <a:cubicBezTo>
                          <a:pt x="1053212" y="818008"/>
                          <a:pt x="1064408" y="813218"/>
                          <a:pt x="1074738" y="804863"/>
                        </a:cubicBezTo>
                        <a:cubicBezTo>
                          <a:pt x="1094358" y="792305"/>
                          <a:pt x="1107298" y="784707"/>
                          <a:pt x="1114425" y="774700"/>
                        </a:cubicBezTo>
                        <a:cubicBezTo>
                          <a:pt x="1119959" y="767001"/>
                          <a:pt x="1131097" y="743057"/>
                          <a:pt x="1138238" y="730250"/>
                        </a:cubicBezTo>
                        <a:cubicBezTo>
                          <a:pt x="1138390" y="719028"/>
                          <a:pt x="1151001" y="700860"/>
                          <a:pt x="1154113" y="687388"/>
                        </a:cubicBezTo>
                        <a:cubicBezTo>
                          <a:pt x="1159397" y="673561"/>
                          <a:pt x="1156802" y="678786"/>
                          <a:pt x="1160463" y="671513"/>
                        </a:cubicBezTo>
                        <a:cubicBezTo>
                          <a:pt x="1166434" y="660083"/>
                          <a:pt x="1169015" y="646972"/>
                          <a:pt x="1176338" y="638175"/>
                        </a:cubicBezTo>
                        <a:cubicBezTo>
                          <a:pt x="1180013" y="630757"/>
                          <a:pt x="1189557" y="621520"/>
                          <a:pt x="1193800" y="611188"/>
                        </a:cubicBezTo>
                        <a:cubicBezTo>
                          <a:pt x="1198376" y="600597"/>
                          <a:pt x="1206070" y="588598"/>
                          <a:pt x="1209675" y="581025"/>
                        </a:cubicBezTo>
                        <a:cubicBezTo>
                          <a:pt x="1214624" y="576264"/>
                          <a:pt x="1226617" y="570607"/>
                          <a:pt x="1233488" y="563563"/>
                        </a:cubicBezTo>
                        <a:cubicBezTo>
                          <a:pt x="1242760" y="562505"/>
                          <a:pt x="1258572" y="558642"/>
                          <a:pt x="1274763" y="558800"/>
                        </a:cubicBezTo>
                        <a:cubicBezTo>
                          <a:pt x="1276639" y="559381"/>
                          <a:pt x="1286773" y="558374"/>
                          <a:pt x="1289050" y="558800"/>
                        </a:cubicBezTo>
                        <a:cubicBezTo>
                          <a:pt x="1303404" y="556132"/>
                          <a:pt x="1322463" y="561995"/>
                          <a:pt x="1333500" y="561975"/>
                        </a:cubicBezTo>
                        <a:cubicBezTo>
                          <a:pt x="1354570" y="565428"/>
                          <a:pt x="1343889" y="564742"/>
                          <a:pt x="1363663" y="565150"/>
                        </a:cubicBezTo>
                        <a:cubicBezTo>
                          <a:pt x="1367405" y="568274"/>
                          <a:pt x="1382212" y="571596"/>
                          <a:pt x="1387475" y="573088"/>
                        </a:cubicBezTo>
                        <a:cubicBezTo>
                          <a:pt x="1392564" y="574886"/>
                          <a:pt x="1398817" y="574568"/>
                          <a:pt x="1404938" y="576263"/>
                        </a:cubicBezTo>
                        <a:cubicBezTo>
                          <a:pt x="1406616" y="576783"/>
                          <a:pt x="1407911" y="577557"/>
                          <a:pt x="1409700" y="577850"/>
                        </a:cubicBezTo>
                        <a:cubicBezTo>
                          <a:pt x="1412943" y="578245"/>
                          <a:pt x="1415781" y="577692"/>
                          <a:pt x="1419225" y="577850"/>
                        </a:cubicBezTo>
                        <a:cubicBezTo>
                          <a:pt x="1422884" y="580657"/>
                          <a:pt x="1439673" y="583156"/>
                          <a:pt x="1446213" y="587375"/>
                        </a:cubicBezTo>
                        <a:cubicBezTo>
                          <a:pt x="1461693" y="591665"/>
                          <a:pt x="1455671" y="590680"/>
                          <a:pt x="1465263" y="590550"/>
                        </a:cubicBezTo>
                        <a:cubicBezTo>
                          <a:pt x="1474437" y="592796"/>
                          <a:pt x="1476363" y="594648"/>
                          <a:pt x="1485900" y="596900"/>
                        </a:cubicBezTo>
                        <a:cubicBezTo>
                          <a:pt x="1487657" y="598578"/>
                          <a:pt x="1498109" y="598562"/>
                          <a:pt x="1500188" y="600075"/>
                        </a:cubicBezTo>
                        <a:cubicBezTo>
                          <a:pt x="1503642" y="602078"/>
                          <a:pt x="1507133" y="602689"/>
                          <a:pt x="1514475" y="603250"/>
                        </a:cubicBezTo>
                        <a:cubicBezTo>
                          <a:pt x="1518392" y="604090"/>
                          <a:pt x="1524508" y="605275"/>
                          <a:pt x="1528763" y="606425"/>
                        </a:cubicBezTo>
                        <a:cubicBezTo>
                          <a:pt x="1531025" y="607122"/>
                          <a:pt x="1535113" y="609600"/>
                          <a:pt x="1535113" y="609600"/>
                        </a:cubicBezTo>
                        <a:cubicBezTo>
                          <a:pt x="1542685" y="610821"/>
                          <a:pt x="1552752" y="612943"/>
                          <a:pt x="1555750" y="614363"/>
                        </a:cubicBezTo>
                        <a:cubicBezTo>
                          <a:pt x="1560496" y="613705"/>
                          <a:pt x="1567152" y="616288"/>
                          <a:pt x="1570038" y="615950"/>
                        </a:cubicBezTo>
                        <a:cubicBezTo>
                          <a:pt x="1574429" y="617445"/>
                          <a:pt x="1576382" y="618234"/>
                          <a:pt x="1581150" y="620713"/>
                        </a:cubicBezTo>
                        <a:cubicBezTo>
                          <a:pt x="1596116" y="624362"/>
                          <a:pt x="1590445" y="624380"/>
                          <a:pt x="1600200" y="623888"/>
                        </a:cubicBezTo>
                        <a:cubicBezTo>
                          <a:pt x="1601067" y="624499"/>
                          <a:pt x="1604195" y="626354"/>
                          <a:pt x="1604963" y="627063"/>
                        </a:cubicBezTo>
                        <a:cubicBezTo>
                          <a:pt x="1611736" y="628390"/>
                          <a:pt x="1615382" y="632853"/>
                          <a:pt x="1620838" y="633413"/>
                        </a:cubicBezTo>
                        <a:cubicBezTo>
                          <a:pt x="1621213" y="627328"/>
                          <a:pt x="1620349" y="621421"/>
                          <a:pt x="1620838" y="619125"/>
                        </a:cubicBezTo>
                        <a:cubicBezTo>
                          <a:pt x="1620382" y="613469"/>
                          <a:pt x="1616431" y="606888"/>
                          <a:pt x="1616075" y="598488"/>
                        </a:cubicBezTo>
                        <a:cubicBezTo>
                          <a:pt x="1613242" y="593195"/>
                          <a:pt x="1612000" y="592399"/>
                          <a:pt x="1608138" y="587375"/>
                        </a:cubicBezTo>
                        <a:cubicBezTo>
                          <a:pt x="1606632" y="585844"/>
                          <a:pt x="1600781" y="581169"/>
                          <a:pt x="1600200" y="579438"/>
                        </a:cubicBezTo>
                        <a:cubicBezTo>
                          <a:pt x="1597518" y="578082"/>
                          <a:pt x="1591727" y="568981"/>
                          <a:pt x="1589088" y="563563"/>
                        </a:cubicBezTo>
                        <a:cubicBezTo>
                          <a:pt x="1579517" y="562052"/>
                          <a:pt x="1545743" y="528465"/>
                          <a:pt x="1531938" y="522288"/>
                        </a:cubicBezTo>
                        <a:close/>
                      </a:path>
                      <a:path w="1620838" h="933450" stroke="0" extrusionOk="0">
                        <a:moveTo>
                          <a:pt x="1531938" y="522288"/>
                        </a:moveTo>
                        <a:lnTo>
                          <a:pt x="1531938" y="522288"/>
                        </a:lnTo>
                        <a:cubicBezTo>
                          <a:pt x="1486308" y="500518"/>
                          <a:pt x="1386583" y="482935"/>
                          <a:pt x="1363663" y="465138"/>
                        </a:cubicBezTo>
                        <a:cubicBezTo>
                          <a:pt x="1320222" y="455327"/>
                          <a:pt x="1315612" y="448148"/>
                          <a:pt x="1281113" y="431800"/>
                        </a:cubicBezTo>
                        <a:cubicBezTo>
                          <a:pt x="1272577" y="420379"/>
                          <a:pt x="1252005" y="405134"/>
                          <a:pt x="1238250" y="396875"/>
                        </a:cubicBezTo>
                        <a:cubicBezTo>
                          <a:pt x="1240053" y="394282"/>
                          <a:pt x="1238314" y="385465"/>
                          <a:pt x="1239838" y="376238"/>
                        </a:cubicBezTo>
                        <a:cubicBezTo>
                          <a:pt x="1241313" y="351526"/>
                          <a:pt x="1241403" y="309610"/>
                          <a:pt x="1241425" y="295275"/>
                        </a:cubicBezTo>
                        <a:cubicBezTo>
                          <a:pt x="1236064" y="276774"/>
                          <a:pt x="1216433" y="250839"/>
                          <a:pt x="1217613" y="241300"/>
                        </a:cubicBezTo>
                        <a:cubicBezTo>
                          <a:pt x="1212651" y="226897"/>
                          <a:pt x="1169290" y="203010"/>
                          <a:pt x="1146175" y="180975"/>
                        </a:cubicBezTo>
                        <a:cubicBezTo>
                          <a:pt x="1118838" y="166392"/>
                          <a:pt x="1089439" y="149356"/>
                          <a:pt x="1074738" y="141288"/>
                        </a:cubicBezTo>
                        <a:cubicBezTo>
                          <a:pt x="1065170" y="132194"/>
                          <a:pt x="996425" y="101340"/>
                          <a:pt x="989013" y="85725"/>
                        </a:cubicBezTo>
                        <a:cubicBezTo>
                          <a:pt x="967836" y="74440"/>
                          <a:pt x="907914" y="54693"/>
                          <a:pt x="882650" y="55563"/>
                        </a:cubicBezTo>
                        <a:cubicBezTo>
                          <a:pt x="873220" y="54444"/>
                          <a:pt x="830726" y="37126"/>
                          <a:pt x="796925" y="31750"/>
                        </a:cubicBezTo>
                        <a:cubicBezTo>
                          <a:pt x="753569" y="22857"/>
                          <a:pt x="720536" y="13178"/>
                          <a:pt x="708025" y="12700"/>
                        </a:cubicBezTo>
                        <a:cubicBezTo>
                          <a:pt x="700554" y="11237"/>
                          <a:pt x="678013" y="4237"/>
                          <a:pt x="671513" y="6350"/>
                        </a:cubicBezTo>
                        <a:cubicBezTo>
                          <a:pt x="659310" y="7979"/>
                          <a:pt x="654391" y="8446"/>
                          <a:pt x="639763" y="6350"/>
                        </a:cubicBezTo>
                        <a:cubicBezTo>
                          <a:pt x="623558" y="4374"/>
                          <a:pt x="629933" y="5433"/>
                          <a:pt x="622300" y="4763"/>
                        </a:cubicBezTo>
                        <a:cubicBezTo>
                          <a:pt x="620963" y="4173"/>
                          <a:pt x="617372" y="4581"/>
                          <a:pt x="612775" y="3175"/>
                        </a:cubicBezTo>
                        <a:cubicBezTo>
                          <a:pt x="610189" y="1714"/>
                          <a:pt x="599791" y="-106"/>
                          <a:pt x="588963" y="0"/>
                        </a:cubicBezTo>
                        <a:cubicBezTo>
                          <a:pt x="582192" y="-804"/>
                          <a:pt x="570445" y="1461"/>
                          <a:pt x="560388" y="1588"/>
                        </a:cubicBezTo>
                        <a:cubicBezTo>
                          <a:pt x="554924" y="906"/>
                          <a:pt x="542941" y="2849"/>
                          <a:pt x="538163" y="3175"/>
                        </a:cubicBezTo>
                        <a:cubicBezTo>
                          <a:pt x="533302" y="4605"/>
                          <a:pt x="523119" y="4459"/>
                          <a:pt x="520700" y="6350"/>
                        </a:cubicBezTo>
                        <a:cubicBezTo>
                          <a:pt x="518044" y="8060"/>
                          <a:pt x="508522" y="9520"/>
                          <a:pt x="501650" y="12700"/>
                        </a:cubicBezTo>
                        <a:cubicBezTo>
                          <a:pt x="495014" y="13174"/>
                          <a:pt x="487425" y="13082"/>
                          <a:pt x="485775" y="14288"/>
                        </a:cubicBezTo>
                        <a:cubicBezTo>
                          <a:pt x="478376" y="16032"/>
                          <a:pt x="468815" y="17700"/>
                          <a:pt x="466725" y="19050"/>
                        </a:cubicBezTo>
                        <a:cubicBezTo>
                          <a:pt x="460612" y="21554"/>
                          <a:pt x="457832" y="22729"/>
                          <a:pt x="454025" y="23813"/>
                        </a:cubicBezTo>
                        <a:lnTo>
                          <a:pt x="454025" y="23813"/>
                        </a:lnTo>
                        <a:cubicBezTo>
                          <a:pt x="446990" y="25180"/>
                          <a:pt x="445387" y="26578"/>
                          <a:pt x="439738" y="26988"/>
                        </a:cubicBezTo>
                        <a:cubicBezTo>
                          <a:pt x="437485" y="29193"/>
                          <a:pt x="422498" y="29890"/>
                          <a:pt x="415925" y="31750"/>
                        </a:cubicBezTo>
                        <a:cubicBezTo>
                          <a:pt x="411384" y="33769"/>
                          <a:pt x="410800" y="36389"/>
                          <a:pt x="406400" y="38100"/>
                        </a:cubicBezTo>
                        <a:cubicBezTo>
                          <a:pt x="402032" y="39141"/>
                          <a:pt x="394725" y="43408"/>
                          <a:pt x="388938" y="46038"/>
                        </a:cubicBezTo>
                        <a:cubicBezTo>
                          <a:pt x="385662" y="45609"/>
                          <a:pt x="379108" y="49968"/>
                          <a:pt x="371475" y="52388"/>
                        </a:cubicBezTo>
                        <a:cubicBezTo>
                          <a:pt x="363032" y="59234"/>
                          <a:pt x="355993" y="60031"/>
                          <a:pt x="352425" y="63500"/>
                        </a:cubicBezTo>
                        <a:cubicBezTo>
                          <a:pt x="347654" y="65035"/>
                          <a:pt x="341962" y="67900"/>
                          <a:pt x="338138" y="69850"/>
                        </a:cubicBezTo>
                        <a:cubicBezTo>
                          <a:pt x="335836" y="71885"/>
                          <a:pt x="329756" y="73954"/>
                          <a:pt x="328613" y="74613"/>
                        </a:cubicBezTo>
                        <a:cubicBezTo>
                          <a:pt x="323152" y="75791"/>
                          <a:pt x="315351" y="78518"/>
                          <a:pt x="309563" y="82550"/>
                        </a:cubicBezTo>
                        <a:cubicBezTo>
                          <a:pt x="307690" y="82879"/>
                          <a:pt x="300204" y="86542"/>
                          <a:pt x="296863" y="87313"/>
                        </a:cubicBezTo>
                        <a:lnTo>
                          <a:pt x="296863" y="87313"/>
                        </a:lnTo>
                        <a:cubicBezTo>
                          <a:pt x="293650" y="87223"/>
                          <a:pt x="283229" y="94817"/>
                          <a:pt x="280988" y="95250"/>
                        </a:cubicBezTo>
                        <a:cubicBezTo>
                          <a:pt x="279760" y="95400"/>
                          <a:pt x="275661" y="97703"/>
                          <a:pt x="273050" y="100013"/>
                        </a:cubicBezTo>
                        <a:cubicBezTo>
                          <a:pt x="269352" y="102836"/>
                          <a:pt x="263366" y="105927"/>
                          <a:pt x="261938" y="107950"/>
                        </a:cubicBezTo>
                        <a:cubicBezTo>
                          <a:pt x="260032" y="110930"/>
                          <a:pt x="253433" y="114909"/>
                          <a:pt x="246063" y="120650"/>
                        </a:cubicBezTo>
                        <a:cubicBezTo>
                          <a:pt x="241358" y="124837"/>
                          <a:pt x="237756" y="125095"/>
                          <a:pt x="233363" y="130175"/>
                        </a:cubicBezTo>
                        <a:cubicBezTo>
                          <a:pt x="233187" y="132589"/>
                          <a:pt x="226979" y="139046"/>
                          <a:pt x="220663" y="144463"/>
                        </a:cubicBezTo>
                        <a:cubicBezTo>
                          <a:pt x="215662" y="147423"/>
                          <a:pt x="213204" y="149416"/>
                          <a:pt x="211138" y="152400"/>
                        </a:cubicBezTo>
                        <a:cubicBezTo>
                          <a:pt x="205181" y="157710"/>
                          <a:pt x="203091" y="159297"/>
                          <a:pt x="196850" y="163513"/>
                        </a:cubicBezTo>
                        <a:cubicBezTo>
                          <a:pt x="191261" y="171299"/>
                          <a:pt x="181980" y="174580"/>
                          <a:pt x="179388" y="179388"/>
                        </a:cubicBezTo>
                        <a:cubicBezTo>
                          <a:pt x="172065" y="185913"/>
                          <a:pt x="168073" y="192989"/>
                          <a:pt x="166688" y="195263"/>
                        </a:cubicBezTo>
                        <a:cubicBezTo>
                          <a:pt x="157003" y="199936"/>
                          <a:pt x="153343" y="206632"/>
                          <a:pt x="149225" y="207963"/>
                        </a:cubicBezTo>
                        <a:cubicBezTo>
                          <a:pt x="146682" y="210117"/>
                          <a:pt x="144569" y="213882"/>
                          <a:pt x="141288" y="219075"/>
                        </a:cubicBezTo>
                        <a:cubicBezTo>
                          <a:pt x="136879" y="224739"/>
                          <a:pt x="134425" y="231927"/>
                          <a:pt x="131763" y="233363"/>
                        </a:cubicBezTo>
                        <a:cubicBezTo>
                          <a:pt x="124626" y="240836"/>
                          <a:pt x="123345" y="244468"/>
                          <a:pt x="115888" y="250825"/>
                        </a:cubicBezTo>
                        <a:cubicBezTo>
                          <a:pt x="108105" y="261685"/>
                          <a:pt x="107280" y="257618"/>
                          <a:pt x="107950" y="263525"/>
                        </a:cubicBezTo>
                        <a:cubicBezTo>
                          <a:pt x="104563" y="267199"/>
                          <a:pt x="100666" y="270274"/>
                          <a:pt x="98425" y="274638"/>
                        </a:cubicBezTo>
                        <a:cubicBezTo>
                          <a:pt x="95887" y="278153"/>
                          <a:pt x="91246" y="284357"/>
                          <a:pt x="88900" y="292100"/>
                        </a:cubicBezTo>
                        <a:cubicBezTo>
                          <a:pt x="87479" y="297106"/>
                          <a:pt x="82997" y="304948"/>
                          <a:pt x="76200" y="312738"/>
                        </a:cubicBezTo>
                        <a:cubicBezTo>
                          <a:pt x="73486" y="321437"/>
                          <a:pt x="69724" y="330892"/>
                          <a:pt x="66675" y="336550"/>
                        </a:cubicBezTo>
                        <a:cubicBezTo>
                          <a:pt x="65519" y="337599"/>
                          <a:pt x="60751" y="347435"/>
                          <a:pt x="60325" y="349250"/>
                        </a:cubicBezTo>
                        <a:cubicBezTo>
                          <a:pt x="58586" y="352205"/>
                          <a:pt x="55857" y="358870"/>
                          <a:pt x="53975" y="361950"/>
                        </a:cubicBezTo>
                        <a:cubicBezTo>
                          <a:pt x="53004" y="367767"/>
                          <a:pt x="49707" y="373748"/>
                          <a:pt x="49213" y="376238"/>
                        </a:cubicBezTo>
                        <a:cubicBezTo>
                          <a:pt x="46344" y="383027"/>
                          <a:pt x="37346" y="394460"/>
                          <a:pt x="36513" y="396875"/>
                        </a:cubicBezTo>
                        <a:cubicBezTo>
                          <a:pt x="35715" y="398425"/>
                          <a:pt x="29981" y="409193"/>
                          <a:pt x="28575" y="411163"/>
                        </a:cubicBezTo>
                        <a:cubicBezTo>
                          <a:pt x="25832" y="412484"/>
                          <a:pt x="19887" y="420674"/>
                          <a:pt x="19050" y="422275"/>
                        </a:cubicBezTo>
                        <a:cubicBezTo>
                          <a:pt x="12813" y="436427"/>
                          <a:pt x="12913" y="430019"/>
                          <a:pt x="12700" y="436563"/>
                        </a:cubicBezTo>
                        <a:cubicBezTo>
                          <a:pt x="10950" y="439137"/>
                          <a:pt x="11058" y="441275"/>
                          <a:pt x="9525" y="442913"/>
                        </a:cubicBezTo>
                        <a:cubicBezTo>
                          <a:pt x="7636" y="454365"/>
                          <a:pt x="4089" y="462761"/>
                          <a:pt x="4763" y="466725"/>
                        </a:cubicBezTo>
                        <a:cubicBezTo>
                          <a:pt x="1470" y="473522"/>
                          <a:pt x="3531" y="477812"/>
                          <a:pt x="0" y="485775"/>
                        </a:cubicBezTo>
                        <a:cubicBezTo>
                          <a:pt x="784" y="498132"/>
                          <a:pt x="1913" y="501122"/>
                          <a:pt x="0" y="512763"/>
                        </a:cubicBezTo>
                        <a:cubicBezTo>
                          <a:pt x="287" y="513401"/>
                          <a:pt x="737" y="516520"/>
                          <a:pt x="1588" y="519113"/>
                        </a:cubicBezTo>
                        <a:cubicBezTo>
                          <a:pt x="2327" y="524195"/>
                          <a:pt x="4864" y="530838"/>
                          <a:pt x="6350" y="538163"/>
                        </a:cubicBezTo>
                        <a:cubicBezTo>
                          <a:pt x="6906" y="545677"/>
                          <a:pt x="6674" y="551756"/>
                          <a:pt x="7938" y="554038"/>
                        </a:cubicBezTo>
                        <a:cubicBezTo>
                          <a:pt x="12046" y="561176"/>
                          <a:pt x="13279" y="573592"/>
                          <a:pt x="15875" y="577850"/>
                        </a:cubicBezTo>
                        <a:cubicBezTo>
                          <a:pt x="18569" y="582006"/>
                          <a:pt x="25905" y="594343"/>
                          <a:pt x="28575" y="601663"/>
                        </a:cubicBezTo>
                        <a:cubicBezTo>
                          <a:pt x="29377" y="611077"/>
                          <a:pt x="29643" y="623580"/>
                          <a:pt x="31750" y="627063"/>
                        </a:cubicBezTo>
                        <a:cubicBezTo>
                          <a:pt x="33636" y="633138"/>
                          <a:pt x="35351" y="641631"/>
                          <a:pt x="38100" y="652463"/>
                        </a:cubicBezTo>
                        <a:cubicBezTo>
                          <a:pt x="40596" y="657369"/>
                          <a:pt x="41970" y="660233"/>
                          <a:pt x="46038" y="666750"/>
                        </a:cubicBezTo>
                        <a:cubicBezTo>
                          <a:pt x="52887" y="672143"/>
                          <a:pt x="55678" y="678364"/>
                          <a:pt x="63500" y="682625"/>
                        </a:cubicBezTo>
                        <a:cubicBezTo>
                          <a:pt x="68759" y="691274"/>
                          <a:pt x="86236" y="710917"/>
                          <a:pt x="107950" y="728663"/>
                        </a:cubicBezTo>
                        <a:cubicBezTo>
                          <a:pt x="109834" y="734268"/>
                          <a:pt x="121215" y="741506"/>
                          <a:pt x="123825" y="747713"/>
                        </a:cubicBezTo>
                        <a:cubicBezTo>
                          <a:pt x="137386" y="750057"/>
                          <a:pt x="151964" y="760772"/>
                          <a:pt x="173038" y="771525"/>
                        </a:cubicBezTo>
                        <a:cubicBezTo>
                          <a:pt x="183580" y="780103"/>
                          <a:pt x="202376" y="785902"/>
                          <a:pt x="220663" y="800100"/>
                        </a:cubicBezTo>
                        <a:cubicBezTo>
                          <a:pt x="258187" y="807153"/>
                          <a:pt x="292814" y="831037"/>
                          <a:pt x="319088" y="830263"/>
                        </a:cubicBezTo>
                        <a:cubicBezTo>
                          <a:pt x="346230" y="837006"/>
                          <a:pt x="361541" y="843354"/>
                          <a:pt x="373063" y="850900"/>
                        </a:cubicBezTo>
                        <a:cubicBezTo>
                          <a:pt x="393137" y="857432"/>
                          <a:pt x="420792" y="859269"/>
                          <a:pt x="449263" y="876300"/>
                        </a:cubicBezTo>
                        <a:cubicBezTo>
                          <a:pt x="469383" y="875041"/>
                          <a:pt x="500465" y="895581"/>
                          <a:pt x="538163" y="904875"/>
                        </a:cubicBezTo>
                        <a:cubicBezTo>
                          <a:pt x="573136" y="905978"/>
                          <a:pt x="584399" y="910969"/>
                          <a:pt x="614363" y="922338"/>
                        </a:cubicBezTo>
                        <a:cubicBezTo>
                          <a:pt x="625802" y="927913"/>
                          <a:pt x="652734" y="930805"/>
                          <a:pt x="660400" y="933450"/>
                        </a:cubicBezTo>
                        <a:cubicBezTo>
                          <a:pt x="679522" y="930717"/>
                          <a:pt x="695341" y="933489"/>
                          <a:pt x="714375" y="933450"/>
                        </a:cubicBezTo>
                        <a:cubicBezTo>
                          <a:pt x="731233" y="930579"/>
                          <a:pt x="775338" y="911898"/>
                          <a:pt x="792163" y="901700"/>
                        </a:cubicBezTo>
                        <a:cubicBezTo>
                          <a:pt x="811315" y="892692"/>
                          <a:pt x="847839" y="889546"/>
                          <a:pt x="857250" y="885825"/>
                        </a:cubicBezTo>
                        <a:cubicBezTo>
                          <a:pt x="870062" y="876169"/>
                          <a:pt x="894782" y="874850"/>
                          <a:pt x="923925" y="866775"/>
                        </a:cubicBezTo>
                        <a:cubicBezTo>
                          <a:pt x="954074" y="861685"/>
                          <a:pt x="988778" y="847473"/>
                          <a:pt x="1001713" y="841375"/>
                        </a:cubicBezTo>
                        <a:cubicBezTo>
                          <a:pt x="1021573" y="833181"/>
                          <a:pt x="1030444" y="823328"/>
                          <a:pt x="1041400" y="822325"/>
                        </a:cubicBezTo>
                        <a:cubicBezTo>
                          <a:pt x="1055457" y="816239"/>
                          <a:pt x="1060770" y="812398"/>
                          <a:pt x="1074738" y="804863"/>
                        </a:cubicBezTo>
                        <a:cubicBezTo>
                          <a:pt x="1086068" y="797382"/>
                          <a:pt x="1097518" y="785190"/>
                          <a:pt x="1114425" y="774700"/>
                        </a:cubicBezTo>
                        <a:cubicBezTo>
                          <a:pt x="1124157" y="751963"/>
                          <a:pt x="1132410" y="739770"/>
                          <a:pt x="1138238" y="730250"/>
                        </a:cubicBezTo>
                        <a:cubicBezTo>
                          <a:pt x="1146148" y="712097"/>
                          <a:pt x="1152142" y="699981"/>
                          <a:pt x="1154113" y="687388"/>
                        </a:cubicBezTo>
                        <a:cubicBezTo>
                          <a:pt x="1159914" y="674352"/>
                          <a:pt x="1156775" y="679105"/>
                          <a:pt x="1160463" y="671513"/>
                        </a:cubicBezTo>
                        <a:cubicBezTo>
                          <a:pt x="1165268" y="659075"/>
                          <a:pt x="1174936" y="646873"/>
                          <a:pt x="1176338" y="638175"/>
                        </a:cubicBezTo>
                        <a:cubicBezTo>
                          <a:pt x="1181431" y="626864"/>
                          <a:pt x="1188884" y="621782"/>
                          <a:pt x="1193800" y="611188"/>
                        </a:cubicBezTo>
                        <a:cubicBezTo>
                          <a:pt x="1199344" y="595520"/>
                          <a:pt x="1207895" y="586053"/>
                          <a:pt x="1209675" y="581025"/>
                        </a:cubicBezTo>
                        <a:cubicBezTo>
                          <a:pt x="1219389" y="572881"/>
                          <a:pt x="1228730" y="564190"/>
                          <a:pt x="1233488" y="563563"/>
                        </a:cubicBezTo>
                        <a:cubicBezTo>
                          <a:pt x="1249787" y="558843"/>
                          <a:pt x="1267065" y="559223"/>
                          <a:pt x="1274763" y="558800"/>
                        </a:cubicBezTo>
                        <a:cubicBezTo>
                          <a:pt x="1279663" y="558996"/>
                          <a:pt x="1286077" y="559813"/>
                          <a:pt x="1289050" y="558800"/>
                        </a:cubicBezTo>
                        <a:cubicBezTo>
                          <a:pt x="1306461" y="563194"/>
                          <a:pt x="1327642" y="558261"/>
                          <a:pt x="1333500" y="561975"/>
                        </a:cubicBezTo>
                        <a:cubicBezTo>
                          <a:pt x="1352652" y="566666"/>
                          <a:pt x="1342670" y="563485"/>
                          <a:pt x="1363663" y="565150"/>
                        </a:cubicBezTo>
                        <a:cubicBezTo>
                          <a:pt x="1370636" y="566526"/>
                          <a:pt x="1378718" y="572374"/>
                          <a:pt x="1387475" y="573088"/>
                        </a:cubicBezTo>
                        <a:cubicBezTo>
                          <a:pt x="1392663" y="573837"/>
                          <a:pt x="1400143" y="575248"/>
                          <a:pt x="1404938" y="576263"/>
                        </a:cubicBezTo>
                        <a:cubicBezTo>
                          <a:pt x="1406590" y="576319"/>
                          <a:pt x="1408147" y="577756"/>
                          <a:pt x="1409700" y="577850"/>
                        </a:cubicBezTo>
                        <a:cubicBezTo>
                          <a:pt x="1412463" y="578065"/>
                          <a:pt x="1415449" y="577911"/>
                          <a:pt x="1419225" y="577850"/>
                        </a:cubicBezTo>
                        <a:cubicBezTo>
                          <a:pt x="1427903" y="581770"/>
                          <a:pt x="1439062" y="587084"/>
                          <a:pt x="1446213" y="587375"/>
                        </a:cubicBezTo>
                        <a:cubicBezTo>
                          <a:pt x="1462559" y="590543"/>
                          <a:pt x="1456907" y="590508"/>
                          <a:pt x="1465263" y="590550"/>
                        </a:cubicBezTo>
                        <a:cubicBezTo>
                          <a:pt x="1473000" y="591200"/>
                          <a:pt x="1476125" y="593228"/>
                          <a:pt x="1485900" y="596900"/>
                        </a:cubicBezTo>
                        <a:cubicBezTo>
                          <a:pt x="1491718" y="598038"/>
                          <a:pt x="1496769" y="598179"/>
                          <a:pt x="1500188" y="600075"/>
                        </a:cubicBezTo>
                        <a:cubicBezTo>
                          <a:pt x="1506848" y="602226"/>
                          <a:pt x="1510233" y="603468"/>
                          <a:pt x="1514475" y="603250"/>
                        </a:cubicBezTo>
                        <a:cubicBezTo>
                          <a:pt x="1519465" y="604085"/>
                          <a:pt x="1524036" y="605244"/>
                          <a:pt x="1528763" y="606425"/>
                        </a:cubicBezTo>
                        <a:cubicBezTo>
                          <a:pt x="1531025" y="607121"/>
                          <a:pt x="1535113" y="609600"/>
                          <a:pt x="1535113" y="609600"/>
                        </a:cubicBezTo>
                        <a:cubicBezTo>
                          <a:pt x="1538062" y="609457"/>
                          <a:pt x="1550966" y="613522"/>
                          <a:pt x="1555750" y="614363"/>
                        </a:cubicBezTo>
                        <a:cubicBezTo>
                          <a:pt x="1558021" y="614401"/>
                          <a:pt x="1565654" y="614645"/>
                          <a:pt x="1570038" y="615950"/>
                        </a:cubicBezTo>
                        <a:cubicBezTo>
                          <a:pt x="1575449" y="617554"/>
                          <a:pt x="1579829" y="620399"/>
                          <a:pt x="1581150" y="620713"/>
                        </a:cubicBezTo>
                        <a:cubicBezTo>
                          <a:pt x="1596685" y="624103"/>
                          <a:pt x="1590271" y="623885"/>
                          <a:pt x="1600200" y="623888"/>
                        </a:cubicBezTo>
                        <a:cubicBezTo>
                          <a:pt x="1601975" y="624921"/>
                          <a:pt x="1603301" y="625721"/>
                          <a:pt x="1604963" y="627063"/>
                        </a:cubicBezTo>
                        <a:cubicBezTo>
                          <a:pt x="1609154" y="629738"/>
                          <a:pt x="1616019" y="632061"/>
                          <a:pt x="1620838" y="633413"/>
                        </a:cubicBezTo>
                        <a:cubicBezTo>
                          <a:pt x="1621894" y="628486"/>
                          <a:pt x="1621910" y="625750"/>
                          <a:pt x="1620838" y="619125"/>
                        </a:cubicBezTo>
                        <a:cubicBezTo>
                          <a:pt x="1620362" y="613297"/>
                          <a:pt x="1619616" y="605755"/>
                          <a:pt x="1616075" y="598488"/>
                        </a:cubicBezTo>
                        <a:cubicBezTo>
                          <a:pt x="1613611" y="594133"/>
                          <a:pt x="1609833" y="589129"/>
                          <a:pt x="1608138" y="587375"/>
                        </a:cubicBezTo>
                        <a:cubicBezTo>
                          <a:pt x="1606306" y="586128"/>
                          <a:pt x="1604245" y="583080"/>
                          <a:pt x="1600200" y="579438"/>
                        </a:cubicBezTo>
                        <a:cubicBezTo>
                          <a:pt x="1595465" y="574740"/>
                          <a:pt x="1591551" y="569298"/>
                          <a:pt x="1589088" y="563563"/>
                        </a:cubicBezTo>
                        <a:cubicBezTo>
                          <a:pt x="1571116" y="546993"/>
                          <a:pt x="1553187" y="538588"/>
                          <a:pt x="1531938" y="5222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 defTabSz="914400" hangingPunct="1">
              <a:defRPr/>
            </a:pPr>
            <a:endParaRPr lang="en-US" sz="11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7" name="Freeform: Shape 609">
            <a:extLst>
              <a:ext uri="{FF2B5EF4-FFF2-40B4-BE49-F238E27FC236}">
                <a16:creationId xmlns:a16="http://schemas.microsoft.com/office/drawing/2014/main" id="{BD440ED3-ADB3-60D4-B328-5B093EA05452}"/>
              </a:ext>
            </a:extLst>
          </p:cNvPr>
          <p:cNvSpPr/>
          <p:nvPr/>
        </p:nvSpPr>
        <p:spPr>
          <a:xfrm rot="3600000">
            <a:off x="3688251" y="3915467"/>
            <a:ext cx="121423" cy="51372"/>
          </a:xfrm>
          <a:custGeom>
            <a:avLst/>
            <a:gdLst>
              <a:gd name="connsiteX0" fmla="*/ 0 w 908050"/>
              <a:gd name="connsiteY0" fmla="*/ 371475 h 384175"/>
              <a:gd name="connsiteX1" fmla="*/ 85725 w 908050"/>
              <a:gd name="connsiteY1" fmla="*/ 379413 h 384175"/>
              <a:gd name="connsiteX2" fmla="*/ 133350 w 908050"/>
              <a:gd name="connsiteY2" fmla="*/ 384175 h 384175"/>
              <a:gd name="connsiteX3" fmla="*/ 187325 w 908050"/>
              <a:gd name="connsiteY3" fmla="*/ 379413 h 384175"/>
              <a:gd name="connsiteX4" fmla="*/ 222250 w 908050"/>
              <a:gd name="connsiteY4" fmla="*/ 363538 h 384175"/>
              <a:gd name="connsiteX5" fmla="*/ 234950 w 908050"/>
              <a:gd name="connsiteY5" fmla="*/ 357188 h 384175"/>
              <a:gd name="connsiteX6" fmla="*/ 274638 w 908050"/>
              <a:gd name="connsiteY6" fmla="*/ 341313 h 384175"/>
              <a:gd name="connsiteX7" fmla="*/ 300038 w 908050"/>
              <a:gd name="connsiteY7" fmla="*/ 328613 h 384175"/>
              <a:gd name="connsiteX8" fmla="*/ 315913 w 908050"/>
              <a:gd name="connsiteY8" fmla="*/ 319088 h 384175"/>
              <a:gd name="connsiteX9" fmla="*/ 334963 w 908050"/>
              <a:gd name="connsiteY9" fmla="*/ 307975 h 384175"/>
              <a:gd name="connsiteX10" fmla="*/ 347663 w 908050"/>
              <a:gd name="connsiteY10" fmla="*/ 301625 h 384175"/>
              <a:gd name="connsiteX11" fmla="*/ 365125 w 908050"/>
              <a:gd name="connsiteY11" fmla="*/ 288925 h 384175"/>
              <a:gd name="connsiteX12" fmla="*/ 415925 w 908050"/>
              <a:gd name="connsiteY12" fmla="*/ 215900 h 384175"/>
              <a:gd name="connsiteX13" fmla="*/ 433388 w 908050"/>
              <a:gd name="connsiteY13" fmla="*/ 200025 h 384175"/>
              <a:gd name="connsiteX14" fmla="*/ 454025 w 908050"/>
              <a:gd name="connsiteY14" fmla="*/ 174625 h 384175"/>
              <a:gd name="connsiteX15" fmla="*/ 468313 w 908050"/>
              <a:gd name="connsiteY15" fmla="*/ 152400 h 384175"/>
              <a:gd name="connsiteX16" fmla="*/ 488950 w 908050"/>
              <a:gd name="connsiteY16" fmla="*/ 134938 h 384175"/>
              <a:gd name="connsiteX17" fmla="*/ 527050 w 908050"/>
              <a:gd name="connsiteY17" fmla="*/ 127000 h 384175"/>
              <a:gd name="connsiteX18" fmla="*/ 541338 w 908050"/>
              <a:gd name="connsiteY18" fmla="*/ 125413 h 384175"/>
              <a:gd name="connsiteX19" fmla="*/ 600075 w 908050"/>
              <a:gd name="connsiteY19" fmla="*/ 125413 h 384175"/>
              <a:gd name="connsiteX20" fmla="*/ 650875 w 908050"/>
              <a:gd name="connsiteY20" fmla="*/ 125413 h 384175"/>
              <a:gd name="connsiteX21" fmla="*/ 696913 w 908050"/>
              <a:gd name="connsiteY21" fmla="*/ 123825 h 384175"/>
              <a:gd name="connsiteX22" fmla="*/ 754063 w 908050"/>
              <a:gd name="connsiteY22" fmla="*/ 127000 h 384175"/>
              <a:gd name="connsiteX23" fmla="*/ 792163 w 908050"/>
              <a:gd name="connsiteY23" fmla="*/ 131763 h 384175"/>
              <a:gd name="connsiteX24" fmla="*/ 833438 w 908050"/>
              <a:gd name="connsiteY24" fmla="*/ 131763 h 384175"/>
              <a:gd name="connsiteX25" fmla="*/ 868363 w 908050"/>
              <a:gd name="connsiteY25" fmla="*/ 133350 h 384175"/>
              <a:gd name="connsiteX26" fmla="*/ 893763 w 908050"/>
              <a:gd name="connsiteY26" fmla="*/ 109538 h 384175"/>
              <a:gd name="connsiteX27" fmla="*/ 908050 w 908050"/>
              <a:gd name="connsiteY27" fmla="*/ 90488 h 384175"/>
              <a:gd name="connsiteX28" fmla="*/ 896938 w 908050"/>
              <a:gd name="connsiteY28" fmla="*/ 73025 h 384175"/>
              <a:gd name="connsiteX29" fmla="*/ 889000 w 908050"/>
              <a:gd name="connsiteY29" fmla="*/ 65088 h 384175"/>
              <a:gd name="connsiteX30" fmla="*/ 660400 w 908050"/>
              <a:gd name="connsiteY30" fmla="*/ 14288 h 384175"/>
              <a:gd name="connsiteX31" fmla="*/ 590550 w 908050"/>
              <a:gd name="connsiteY31" fmla="*/ 4763 h 384175"/>
              <a:gd name="connsiteX32" fmla="*/ 574675 w 908050"/>
              <a:gd name="connsiteY32" fmla="*/ 0 h 384175"/>
              <a:gd name="connsiteX33" fmla="*/ 527050 w 908050"/>
              <a:gd name="connsiteY33" fmla="*/ 0 h 384175"/>
              <a:gd name="connsiteX34" fmla="*/ 484188 w 908050"/>
              <a:gd name="connsiteY34" fmla="*/ 15875 h 384175"/>
              <a:gd name="connsiteX35" fmla="*/ 452438 w 908050"/>
              <a:gd name="connsiteY35" fmla="*/ 55563 h 384175"/>
              <a:gd name="connsiteX36" fmla="*/ 414338 w 908050"/>
              <a:gd name="connsiteY36" fmla="*/ 155575 h 384175"/>
              <a:gd name="connsiteX37" fmla="*/ 384175 w 908050"/>
              <a:gd name="connsiteY37" fmla="*/ 212725 h 384175"/>
              <a:gd name="connsiteX38" fmla="*/ 319088 w 908050"/>
              <a:gd name="connsiteY38" fmla="*/ 255588 h 384175"/>
              <a:gd name="connsiteX39" fmla="*/ 198438 w 908050"/>
              <a:gd name="connsiteY39" fmla="*/ 304800 h 384175"/>
              <a:gd name="connsiteX40" fmla="*/ 0 w 908050"/>
              <a:gd name="connsiteY40" fmla="*/ 3714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08050" h="384175">
                <a:moveTo>
                  <a:pt x="0" y="371475"/>
                </a:moveTo>
                <a:lnTo>
                  <a:pt x="85725" y="379413"/>
                </a:lnTo>
                <a:lnTo>
                  <a:pt x="133350" y="384175"/>
                </a:lnTo>
                <a:lnTo>
                  <a:pt x="187325" y="379413"/>
                </a:lnTo>
                <a:lnTo>
                  <a:pt x="222250" y="363538"/>
                </a:lnTo>
                <a:lnTo>
                  <a:pt x="234950" y="357188"/>
                </a:lnTo>
                <a:lnTo>
                  <a:pt x="274638" y="341313"/>
                </a:lnTo>
                <a:lnTo>
                  <a:pt x="300038" y="328613"/>
                </a:lnTo>
                <a:lnTo>
                  <a:pt x="315913" y="319088"/>
                </a:lnTo>
                <a:lnTo>
                  <a:pt x="334963" y="307975"/>
                </a:lnTo>
                <a:lnTo>
                  <a:pt x="347663" y="301625"/>
                </a:lnTo>
                <a:lnTo>
                  <a:pt x="365125" y="288925"/>
                </a:lnTo>
                <a:lnTo>
                  <a:pt x="415925" y="215900"/>
                </a:lnTo>
                <a:lnTo>
                  <a:pt x="433388" y="200025"/>
                </a:lnTo>
                <a:lnTo>
                  <a:pt x="454025" y="174625"/>
                </a:lnTo>
                <a:lnTo>
                  <a:pt x="468313" y="152400"/>
                </a:lnTo>
                <a:lnTo>
                  <a:pt x="488950" y="134938"/>
                </a:lnTo>
                <a:lnTo>
                  <a:pt x="527050" y="127000"/>
                </a:lnTo>
                <a:lnTo>
                  <a:pt x="541338" y="125413"/>
                </a:lnTo>
                <a:lnTo>
                  <a:pt x="600075" y="125413"/>
                </a:lnTo>
                <a:lnTo>
                  <a:pt x="650875" y="125413"/>
                </a:lnTo>
                <a:lnTo>
                  <a:pt x="696913" y="123825"/>
                </a:lnTo>
                <a:lnTo>
                  <a:pt x="754063" y="127000"/>
                </a:lnTo>
                <a:lnTo>
                  <a:pt x="792163" y="131763"/>
                </a:lnTo>
                <a:lnTo>
                  <a:pt x="833438" y="131763"/>
                </a:lnTo>
                <a:lnTo>
                  <a:pt x="868363" y="133350"/>
                </a:lnTo>
                <a:lnTo>
                  <a:pt x="893763" y="109538"/>
                </a:lnTo>
                <a:lnTo>
                  <a:pt x="908050" y="90488"/>
                </a:lnTo>
                <a:lnTo>
                  <a:pt x="896938" y="73025"/>
                </a:lnTo>
                <a:lnTo>
                  <a:pt x="889000" y="65088"/>
                </a:lnTo>
                <a:lnTo>
                  <a:pt x="660400" y="14288"/>
                </a:lnTo>
                <a:lnTo>
                  <a:pt x="590550" y="4763"/>
                </a:lnTo>
                <a:lnTo>
                  <a:pt x="574675" y="0"/>
                </a:lnTo>
                <a:lnTo>
                  <a:pt x="527050" y="0"/>
                </a:lnTo>
                <a:lnTo>
                  <a:pt x="484188" y="15875"/>
                </a:lnTo>
                <a:lnTo>
                  <a:pt x="452438" y="55563"/>
                </a:lnTo>
                <a:lnTo>
                  <a:pt x="414338" y="155575"/>
                </a:lnTo>
                <a:lnTo>
                  <a:pt x="384175" y="212725"/>
                </a:lnTo>
                <a:lnTo>
                  <a:pt x="319088" y="255588"/>
                </a:lnTo>
                <a:lnTo>
                  <a:pt x="198438" y="304800"/>
                </a:lnTo>
                <a:lnTo>
                  <a:pt x="0" y="371475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71587133">
                  <a:custGeom>
                    <a:avLst/>
                    <a:gdLst>
                      <a:gd name="connsiteX0" fmla="*/ 0 w 908050"/>
                      <a:gd name="connsiteY0" fmla="*/ 371475 h 384175"/>
                      <a:gd name="connsiteX1" fmla="*/ 85725 w 908050"/>
                      <a:gd name="connsiteY1" fmla="*/ 379413 h 384175"/>
                      <a:gd name="connsiteX2" fmla="*/ 133350 w 908050"/>
                      <a:gd name="connsiteY2" fmla="*/ 384175 h 384175"/>
                      <a:gd name="connsiteX3" fmla="*/ 187325 w 908050"/>
                      <a:gd name="connsiteY3" fmla="*/ 379413 h 384175"/>
                      <a:gd name="connsiteX4" fmla="*/ 222250 w 908050"/>
                      <a:gd name="connsiteY4" fmla="*/ 363538 h 384175"/>
                      <a:gd name="connsiteX5" fmla="*/ 234950 w 908050"/>
                      <a:gd name="connsiteY5" fmla="*/ 357188 h 384175"/>
                      <a:gd name="connsiteX6" fmla="*/ 274638 w 908050"/>
                      <a:gd name="connsiteY6" fmla="*/ 341313 h 384175"/>
                      <a:gd name="connsiteX7" fmla="*/ 300038 w 908050"/>
                      <a:gd name="connsiteY7" fmla="*/ 328613 h 384175"/>
                      <a:gd name="connsiteX8" fmla="*/ 315913 w 908050"/>
                      <a:gd name="connsiteY8" fmla="*/ 319088 h 384175"/>
                      <a:gd name="connsiteX9" fmla="*/ 334963 w 908050"/>
                      <a:gd name="connsiteY9" fmla="*/ 307975 h 384175"/>
                      <a:gd name="connsiteX10" fmla="*/ 347663 w 908050"/>
                      <a:gd name="connsiteY10" fmla="*/ 301625 h 384175"/>
                      <a:gd name="connsiteX11" fmla="*/ 365125 w 908050"/>
                      <a:gd name="connsiteY11" fmla="*/ 288925 h 384175"/>
                      <a:gd name="connsiteX12" fmla="*/ 415925 w 908050"/>
                      <a:gd name="connsiteY12" fmla="*/ 215900 h 384175"/>
                      <a:gd name="connsiteX13" fmla="*/ 433388 w 908050"/>
                      <a:gd name="connsiteY13" fmla="*/ 200025 h 384175"/>
                      <a:gd name="connsiteX14" fmla="*/ 454025 w 908050"/>
                      <a:gd name="connsiteY14" fmla="*/ 174625 h 384175"/>
                      <a:gd name="connsiteX15" fmla="*/ 468313 w 908050"/>
                      <a:gd name="connsiteY15" fmla="*/ 152400 h 384175"/>
                      <a:gd name="connsiteX16" fmla="*/ 488950 w 908050"/>
                      <a:gd name="connsiteY16" fmla="*/ 134938 h 384175"/>
                      <a:gd name="connsiteX17" fmla="*/ 527050 w 908050"/>
                      <a:gd name="connsiteY17" fmla="*/ 127000 h 384175"/>
                      <a:gd name="connsiteX18" fmla="*/ 541338 w 908050"/>
                      <a:gd name="connsiteY18" fmla="*/ 125413 h 384175"/>
                      <a:gd name="connsiteX19" fmla="*/ 600075 w 908050"/>
                      <a:gd name="connsiteY19" fmla="*/ 125413 h 384175"/>
                      <a:gd name="connsiteX20" fmla="*/ 650875 w 908050"/>
                      <a:gd name="connsiteY20" fmla="*/ 125413 h 384175"/>
                      <a:gd name="connsiteX21" fmla="*/ 696913 w 908050"/>
                      <a:gd name="connsiteY21" fmla="*/ 123825 h 384175"/>
                      <a:gd name="connsiteX22" fmla="*/ 754063 w 908050"/>
                      <a:gd name="connsiteY22" fmla="*/ 127000 h 384175"/>
                      <a:gd name="connsiteX23" fmla="*/ 792163 w 908050"/>
                      <a:gd name="connsiteY23" fmla="*/ 131763 h 384175"/>
                      <a:gd name="connsiteX24" fmla="*/ 833438 w 908050"/>
                      <a:gd name="connsiteY24" fmla="*/ 131763 h 384175"/>
                      <a:gd name="connsiteX25" fmla="*/ 868363 w 908050"/>
                      <a:gd name="connsiteY25" fmla="*/ 133350 h 384175"/>
                      <a:gd name="connsiteX26" fmla="*/ 893763 w 908050"/>
                      <a:gd name="connsiteY26" fmla="*/ 109538 h 384175"/>
                      <a:gd name="connsiteX27" fmla="*/ 908050 w 908050"/>
                      <a:gd name="connsiteY27" fmla="*/ 90488 h 384175"/>
                      <a:gd name="connsiteX28" fmla="*/ 896938 w 908050"/>
                      <a:gd name="connsiteY28" fmla="*/ 73025 h 384175"/>
                      <a:gd name="connsiteX29" fmla="*/ 889000 w 908050"/>
                      <a:gd name="connsiteY29" fmla="*/ 65088 h 384175"/>
                      <a:gd name="connsiteX30" fmla="*/ 660400 w 908050"/>
                      <a:gd name="connsiteY30" fmla="*/ 14288 h 384175"/>
                      <a:gd name="connsiteX31" fmla="*/ 590550 w 908050"/>
                      <a:gd name="connsiteY31" fmla="*/ 4763 h 384175"/>
                      <a:gd name="connsiteX32" fmla="*/ 574675 w 908050"/>
                      <a:gd name="connsiteY32" fmla="*/ 0 h 384175"/>
                      <a:gd name="connsiteX33" fmla="*/ 527050 w 908050"/>
                      <a:gd name="connsiteY33" fmla="*/ 0 h 384175"/>
                      <a:gd name="connsiteX34" fmla="*/ 484188 w 908050"/>
                      <a:gd name="connsiteY34" fmla="*/ 15875 h 384175"/>
                      <a:gd name="connsiteX35" fmla="*/ 452438 w 908050"/>
                      <a:gd name="connsiteY35" fmla="*/ 55563 h 384175"/>
                      <a:gd name="connsiteX36" fmla="*/ 414338 w 908050"/>
                      <a:gd name="connsiteY36" fmla="*/ 155575 h 384175"/>
                      <a:gd name="connsiteX37" fmla="*/ 384175 w 908050"/>
                      <a:gd name="connsiteY37" fmla="*/ 212725 h 384175"/>
                      <a:gd name="connsiteX38" fmla="*/ 319088 w 908050"/>
                      <a:gd name="connsiteY38" fmla="*/ 255588 h 384175"/>
                      <a:gd name="connsiteX39" fmla="*/ 198438 w 908050"/>
                      <a:gd name="connsiteY39" fmla="*/ 304800 h 384175"/>
                      <a:gd name="connsiteX40" fmla="*/ 0 w 908050"/>
                      <a:gd name="connsiteY40" fmla="*/ 371475 h 384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908050" h="384175" fill="none" extrusionOk="0">
                        <a:moveTo>
                          <a:pt x="0" y="371475"/>
                        </a:moveTo>
                        <a:cubicBezTo>
                          <a:pt x="40570" y="375960"/>
                          <a:pt x="55087" y="380161"/>
                          <a:pt x="85725" y="379413"/>
                        </a:cubicBezTo>
                        <a:cubicBezTo>
                          <a:pt x="101057" y="380270"/>
                          <a:pt x="128154" y="380544"/>
                          <a:pt x="133350" y="384175"/>
                        </a:cubicBezTo>
                        <a:cubicBezTo>
                          <a:pt x="155358" y="385299"/>
                          <a:pt x="177459" y="380061"/>
                          <a:pt x="187325" y="379413"/>
                        </a:cubicBezTo>
                        <a:cubicBezTo>
                          <a:pt x="199338" y="370334"/>
                          <a:pt x="209995" y="368563"/>
                          <a:pt x="222250" y="363538"/>
                        </a:cubicBezTo>
                        <a:cubicBezTo>
                          <a:pt x="227580" y="362226"/>
                          <a:pt x="232590" y="357814"/>
                          <a:pt x="234950" y="357188"/>
                        </a:cubicBezTo>
                        <a:cubicBezTo>
                          <a:pt x="245277" y="356824"/>
                          <a:pt x="260010" y="346038"/>
                          <a:pt x="274638" y="341313"/>
                        </a:cubicBezTo>
                        <a:cubicBezTo>
                          <a:pt x="279774" y="338712"/>
                          <a:pt x="288647" y="334999"/>
                          <a:pt x="300038" y="328613"/>
                        </a:cubicBezTo>
                        <a:cubicBezTo>
                          <a:pt x="306927" y="326104"/>
                          <a:pt x="310991" y="320669"/>
                          <a:pt x="315913" y="319088"/>
                        </a:cubicBezTo>
                        <a:cubicBezTo>
                          <a:pt x="322994" y="315839"/>
                          <a:pt x="329346" y="310551"/>
                          <a:pt x="334963" y="307975"/>
                        </a:cubicBezTo>
                        <a:cubicBezTo>
                          <a:pt x="339800" y="304826"/>
                          <a:pt x="345042" y="301693"/>
                          <a:pt x="347663" y="301625"/>
                        </a:cubicBezTo>
                        <a:cubicBezTo>
                          <a:pt x="354577" y="295741"/>
                          <a:pt x="361191" y="292841"/>
                          <a:pt x="365125" y="288925"/>
                        </a:cubicBezTo>
                        <a:cubicBezTo>
                          <a:pt x="392601" y="258873"/>
                          <a:pt x="392711" y="241446"/>
                          <a:pt x="415925" y="215900"/>
                        </a:cubicBezTo>
                        <a:cubicBezTo>
                          <a:pt x="420638" y="210706"/>
                          <a:pt x="431246" y="202504"/>
                          <a:pt x="433388" y="200025"/>
                        </a:cubicBezTo>
                        <a:cubicBezTo>
                          <a:pt x="441426" y="189885"/>
                          <a:pt x="447094" y="179690"/>
                          <a:pt x="454025" y="174625"/>
                        </a:cubicBezTo>
                        <a:cubicBezTo>
                          <a:pt x="461460" y="163775"/>
                          <a:pt x="465412" y="157205"/>
                          <a:pt x="468313" y="152400"/>
                        </a:cubicBezTo>
                        <a:cubicBezTo>
                          <a:pt x="472110" y="152254"/>
                          <a:pt x="483109" y="138784"/>
                          <a:pt x="488950" y="134938"/>
                        </a:cubicBezTo>
                        <a:cubicBezTo>
                          <a:pt x="507016" y="129819"/>
                          <a:pt x="511149" y="127904"/>
                          <a:pt x="527050" y="127000"/>
                        </a:cubicBezTo>
                        <a:cubicBezTo>
                          <a:pt x="530366" y="126460"/>
                          <a:pt x="536728" y="127071"/>
                          <a:pt x="541338" y="125413"/>
                        </a:cubicBezTo>
                        <a:cubicBezTo>
                          <a:pt x="551074" y="129638"/>
                          <a:pt x="586095" y="123510"/>
                          <a:pt x="600075" y="125413"/>
                        </a:cubicBezTo>
                        <a:cubicBezTo>
                          <a:pt x="618922" y="126219"/>
                          <a:pt x="638396" y="124964"/>
                          <a:pt x="650875" y="125413"/>
                        </a:cubicBezTo>
                        <a:cubicBezTo>
                          <a:pt x="660067" y="122426"/>
                          <a:pt x="684124" y="125102"/>
                          <a:pt x="696913" y="123825"/>
                        </a:cubicBezTo>
                        <a:cubicBezTo>
                          <a:pt x="704944" y="121462"/>
                          <a:pt x="740165" y="127221"/>
                          <a:pt x="754063" y="127000"/>
                        </a:cubicBezTo>
                        <a:cubicBezTo>
                          <a:pt x="765153" y="127177"/>
                          <a:pt x="781504" y="132066"/>
                          <a:pt x="792163" y="131763"/>
                        </a:cubicBezTo>
                        <a:cubicBezTo>
                          <a:pt x="798198" y="130815"/>
                          <a:pt x="815231" y="132922"/>
                          <a:pt x="833438" y="131763"/>
                        </a:cubicBezTo>
                        <a:cubicBezTo>
                          <a:pt x="848905" y="133222"/>
                          <a:pt x="862480" y="135836"/>
                          <a:pt x="868363" y="133350"/>
                        </a:cubicBezTo>
                        <a:cubicBezTo>
                          <a:pt x="882993" y="123894"/>
                          <a:pt x="880715" y="119228"/>
                          <a:pt x="893763" y="109538"/>
                        </a:cubicBezTo>
                        <a:cubicBezTo>
                          <a:pt x="896453" y="108075"/>
                          <a:pt x="904325" y="95095"/>
                          <a:pt x="908050" y="90488"/>
                        </a:cubicBezTo>
                        <a:cubicBezTo>
                          <a:pt x="903837" y="85914"/>
                          <a:pt x="899597" y="76018"/>
                          <a:pt x="896938" y="73025"/>
                        </a:cubicBezTo>
                        <a:cubicBezTo>
                          <a:pt x="893719" y="69199"/>
                          <a:pt x="892358" y="67114"/>
                          <a:pt x="889000" y="65088"/>
                        </a:cubicBezTo>
                        <a:cubicBezTo>
                          <a:pt x="823555" y="39842"/>
                          <a:pt x="700986" y="33318"/>
                          <a:pt x="660400" y="14288"/>
                        </a:cubicBezTo>
                        <a:cubicBezTo>
                          <a:pt x="625665" y="14906"/>
                          <a:pt x="598530" y="4584"/>
                          <a:pt x="590550" y="4763"/>
                        </a:cubicBezTo>
                        <a:cubicBezTo>
                          <a:pt x="586475" y="3920"/>
                          <a:pt x="576976" y="756"/>
                          <a:pt x="574675" y="0"/>
                        </a:cubicBezTo>
                        <a:cubicBezTo>
                          <a:pt x="560433" y="-3590"/>
                          <a:pt x="533717" y="1349"/>
                          <a:pt x="527050" y="0"/>
                        </a:cubicBezTo>
                        <a:cubicBezTo>
                          <a:pt x="508684" y="10223"/>
                          <a:pt x="504279" y="9727"/>
                          <a:pt x="484188" y="15875"/>
                        </a:cubicBezTo>
                        <a:cubicBezTo>
                          <a:pt x="474946" y="24845"/>
                          <a:pt x="461908" y="42740"/>
                          <a:pt x="452438" y="55563"/>
                        </a:cubicBezTo>
                        <a:cubicBezTo>
                          <a:pt x="439878" y="98484"/>
                          <a:pt x="434072" y="112574"/>
                          <a:pt x="414338" y="155575"/>
                        </a:cubicBezTo>
                        <a:cubicBezTo>
                          <a:pt x="408376" y="163465"/>
                          <a:pt x="392615" y="191753"/>
                          <a:pt x="384175" y="212725"/>
                        </a:cubicBezTo>
                        <a:cubicBezTo>
                          <a:pt x="357808" y="227493"/>
                          <a:pt x="326938" y="252748"/>
                          <a:pt x="319088" y="255588"/>
                        </a:cubicBezTo>
                        <a:cubicBezTo>
                          <a:pt x="280243" y="262798"/>
                          <a:pt x="247320" y="281433"/>
                          <a:pt x="198438" y="304800"/>
                        </a:cubicBezTo>
                        <a:cubicBezTo>
                          <a:pt x="163777" y="314738"/>
                          <a:pt x="18120" y="349888"/>
                          <a:pt x="0" y="371475"/>
                        </a:cubicBezTo>
                        <a:close/>
                      </a:path>
                      <a:path w="908050" h="384175" stroke="0" extrusionOk="0">
                        <a:moveTo>
                          <a:pt x="0" y="371475"/>
                        </a:moveTo>
                        <a:cubicBezTo>
                          <a:pt x="13604" y="376688"/>
                          <a:pt x="63328" y="370081"/>
                          <a:pt x="85725" y="379413"/>
                        </a:cubicBezTo>
                        <a:cubicBezTo>
                          <a:pt x="98336" y="380829"/>
                          <a:pt x="119298" y="386481"/>
                          <a:pt x="133350" y="384175"/>
                        </a:cubicBezTo>
                        <a:cubicBezTo>
                          <a:pt x="157458" y="384854"/>
                          <a:pt x="163983" y="383477"/>
                          <a:pt x="187325" y="379413"/>
                        </a:cubicBezTo>
                        <a:cubicBezTo>
                          <a:pt x="202837" y="374822"/>
                          <a:pt x="217804" y="363695"/>
                          <a:pt x="222250" y="363538"/>
                        </a:cubicBezTo>
                        <a:cubicBezTo>
                          <a:pt x="226090" y="361626"/>
                          <a:pt x="231018" y="358181"/>
                          <a:pt x="234950" y="357188"/>
                        </a:cubicBezTo>
                        <a:cubicBezTo>
                          <a:pt x="240500" y="357829"/>
                          <a:pt x="268601" y="339599"/>
                          <a:pt x="274638" y="341313"/>
                        </a:cubicBezTo>
                        <a:cubicBezTo>
                          <a:pt x="285410" y="333965"/>
                          <a:pt x="288272" y="335937"/>
                          <a:pt x="300038" y="328613"/>
                        </a:cubicBezTo>
                        <a:cubicBezTo>
                          <a:pt x="302124" y="327675"/>
                          <a:pt x="310253" y="320576"/>
                          <a:pt x="315913" y="319088"/>
                        </a:cubicBezTo>
                        <a:cubicBezTo>
                          <a:pt x="321793" y="314761"/>
                          <a:pt x="326816" y="312461"/>
                          <a:pt x="334963" y="307975"/>
                        </a:cubicBezTo>
                        <a:cubicBezTo>
                          <a:pt x="340168" y="306246"/>
                          <a:pt x="343966" y="304516"/>
                          <a:pt x="347663" y="301625"/>
                        </a:cubicBezTo>
                        <a:cubicBezTo>
                          <a:pt x="355236" y="294055"/>
                          <a:pt x="356655" y="293174"/>
                          <a:pt x="365125" y="288925"/>
                        </a:cubicBezTo>
                        <a:cubicBezTo>
                          <a:pt x="381164" y="253479"/>
                          <a:pt x="392099" y="244655"/>
                          <a:pt x="415925" y="215900"/>
                        </a:cubicBezTo>
                        <a:cubicBezTo>
                          <a:pt x="424522" y="210837"/>
                          <a:pt x="431377" y="204057"/>
                          <a:pt x="433388" y="200025"/>
                        </a:cubicBezTo>
                        <a:cubicBezTo>
                          <a:pt x="435662" y="197241"/>
                          <a:pt x="444180" y="183122"/>
                          <a:pt x="454025" y="174625"/>
                        </a:cubicBezTo>
                        <a:cubicBezTo>
                          <a:pt x="458981" y="162532"/>
                          <a:pt x="464153" y="157188"/>
                          <a:pt x="468313" y="152400"/>
                        </a:cubicBezTo>
                        <a:cubicBezTo>
                          <a:pt x="472593" y="150746"/>
                          <a:pt x="481605" y="140749"/>
                          <a:pt x="488950" y="134938"/>
                        </a:cubicBezTo>
                        <a:cubicBezTo>
                          <a:pt x="506185" y="130111"/>
                          <a:pt x="511594" y="130246"/>
                          <a:pt x="527050" y="127000"/>
                        </a:cubicBezTo>
                        <a:cubicBezTo>
                          <a:pt x="528952" y="125688"/>
                          <a:pt x="540047" y="126852"/>
                          <a:pt x="541338" y="125413"/>
                        </a:cubicBezTo>
                        <a:cubicBezTo>
                          <a:pt x="564521" y="128269"/>
                          <a:pt x="591535" y="127021"/>
                          <a:pt x="600075" y="125413"/>
                        </a:cubicBezTo>
                        <a:cubicBezTo>
                          <a:pt x="609939" y="129183"/>
                          <a:pt x="634950" y="124866"/>
                          <a:pt x="650875" y="125413"/>
                        </a:cubicBezTo>
                        <a:cubicBezTo>
                          <a:pt x="666181" y="124915"/>
                          <a:pt x="681099" y="121387"/>
                          <a:pt x="696913" y="123825"/>
                        </a:cubicBezTo>
                        <a:cubicBezTo>
                          <a:pt x="710727" y="120194"/>
                          <a:pt x="729376" y="123719"/>
                          <a:pt x="754063" y="127000"/>
                        </a:cubicBezTo>
                        <a:cubicBezTo>
                          <a:pt x="767771" y="128352"/>
                          <a:pt x="787232" y="133218"/>
                          <a:pt x="792163" y="131763"/>
                        </a:cubicBezTo>
                        <a:cubicBezTo>
                          <a:pt x="796474" y="134306"/>
                          <a:pt x="823261" y="130481"/>
                          <a:pt x="833438" y="131763"/>
                        </a:cubicBezTo>
                        <a:cubicBezTo>
                          <a:pt x="837987" y="132489"/>
                          <a:pt x="856895" y="130814"/>
                          <a:pt x="868363" y="133350"/>
                        </a:cubicBezTo>
                        <a:cubicBezTo>
                          <a:pt x="874614" y="128327"/>
                          <a:pt x="890865" y="112029"/>
                          <a:pt x="893763" y="109538"/>
                        </a:cubicBezTo>
                        <a:cubicBezTo>
                          <a:pt x="900350" y="102496"/>
                          <a:pt x="902608" y="94548"/>
                          <a:pt x="908050" y="90488"/>
                        </a:cubicBezTo>
                        <a:cubicBezTo>
                          <a:pt x="904446" y="81975"/>
                          <a:pt x="899354" y="77159"/>
                          <a:pt x="896938" y="73025"/>
                        </a:cubicBezTo>
                        <a:cubicBezTo>
                          <a:pt x="895028" y="70793"/>
                          <a:pt x="890880" y="66933"/>
                          <a:pt x="889000" y="65088"/>
                        </a:cubicBezTo>
                        <a:cubicBezTo>
                          <a:pt x="840322" y="42373"/>
                          <a:pt x="736012" y="45881"/>
                          <a:pt x="660400" y="14288"/>
                        </a:cubicBezTo>
                        <a:cubicBezTo>
                          <a:pt x="633118" y="16099"/>
                          <a:pt x="600763" y="2285"/>
                          <a:pt x="590550" y="4763"/>
                        </a:cubicBezTo>
                        <a:cubicBezTo>
                          <a:pt x="586447" y="2490"/>
                          <a:pt x="579374" y="1157"/>
                          <a:pt x="574675" y="0"/>
                        </a:cubicBezTo>
                        <a:cubicBezTo>
                          <a:pt x="564922" y="-2012"/>
                          <a:pt x="537553" y="3816"/>
                          <a:pt x="527050" y="0"/>
                        </a:cubicBezTo>
                        <a:cubicBezTo>
                          <a:pt x="511171" y="3227"/>
                          <a:pt x="504428" y="11473"/>
                          <a:pt x="484188" y="15875"/>
                        </a:cubicBezTo>
                        <a:cubicBezTo>
                          <a:pt x="474933" y="32146"/>
                          <a:pt x="456842" y="51268"/>
                          <a:pt x="452438" y="55563"/>
                        </a:cubicBezTo>
                        <a:cubicBezTo>
                          <a:pt x="439244" y="91032"/>
                          <a:pt x="413741" y="141532"/>
                          <a:pt x="414338" y="155575"/>
                        </a:cubicBezTo>
                        <a:cubicBezTo>
                          <a:pt x="415588" y="165632"/>
                          <a:pt x="393819" y="195479"/>
                          <a:pt x="384175" y="212725"/>
                        </a:cubicBezTo>
                        <a:cubicBezTo>
                          <a:pt x="362994" y="229126"/>
                          <a:pt x="334526" y="244632"/>
                          <a:pt x="319088" y="255588"/>
                        </a:cubicBezTo>
                        <a:cubicBezTo>
                          <a:pt x="279189" y="261048"/>
                          <a:pt x="241854" y="282682"/>
                          <a:pt x="198438" y="304800"/>
                        </a:cubicBezTo>
                        <a:cubicBezTo>
                          <a:pt x="174760" y="331570"/>
                          <a:pt x="29871" y="373204"/>
                          <a:pt x="0" y="37147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 defTabSz="914400" hangingPunct="1">
              <a:defRPr/>
            </a:pPr>
            <a:endParaRPr lang="en-US" sz="11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8" name="Freeform: Shape 610">
            <a:extLst>
              <a:ext uri="{FF2B5EF4-FFF2-40B4-BE49-F238E27FC236}">
                <a16:creationId xmlns:a16="http://schemas.microsoft.com/office/drawing/2014/main" id="{42C695BA-6CE6-5D24-9BD7-733D0806319A}"/>
              </a:ext>
            </a:extLst>
          </p:cNvPr>
          <p:cNvSpPr/>
          <p:nvPr/>
        </p:nvSpPr>
        <p:spPr>
          <a:xfrm rot="3600000">
            <a:off x="3518424" y="3842278"/>
            <a:ext cx="209518" cy="238811"/>
          </a:xfrm>
          <a:custGeom>
            <a:avLst/>
            <a:gdLst>
              <a:gd name="connsiteX0" fmla="*/ 1517650 w 1566863"/>
              <a:gd name="connsiteY0" fmla="*/ 0 h 1785938"/>
              <a:gd name="connsiteX1" fmla="*/ 1379538 w 1566863"/>
              <a:gd name="connsiteY1" fmla="*/ 115888 h 1785938"/>
              <a:gd name="connsiteX2" fmla="*/ 1227138 w 1566863"/>
              <a:gd name="connsiteY2" fmla="*/ 238125 h 1785938"/>
              <a:gd name="connsiteX3" fmla="*/ 1109663 w 1566863"/>
              <a:gd name="connsiteY3" fmla="*/ 336550 h 1785938"/>
              <a:gd name="connsiteX4" fmla="*/ 996950 w 1566863"/>
              <a:gd name="connsiteY4" fmla="*/ 414338 h 1785938"/>
              <a:gd name="connsiteX5" fmla="*/ 952500 w 1566863"/>
              <a:gd name="connsiteY5" fmla="*/ 439738 h 1785938"/>
              <a:gd name="connsiteX6" fmla="*/ 879475 w 1566863"/>
              <a:gd name="connsiteY6" fmla="*/ 444500 h 1785938"/>
              <a:gd name="connsiteX7" fmla="*/ 815975 w 1566863"/>
              <a:gd name="connsiteY7" fmla="*/ 441325 h 1785938"/>
              <a:gd name="connsiteX8" fmla="*/ 757238 w 1566863"/>
              <a:gd name="connsiteY8" fmla="*/ 436563 h 1785938"/>
              <a:gd name="connsiteX9" fmla="*/ 706438 w 1566863"/>
              <a:gd name="connsiteY9" fmla="*/ 434975 h 1785938"/>
              <a:gd name="connsiteX10" fmla="*/ 657225 w 1566863"/>
              <a:gd name="connsiteY10" fmla="*/ 434975 h 1785938"/>
              <a:gd name="connsiteX11" fmla="*/ 612775 w 1566863"/>
              <a:gd name="connsiteY11" fmla="*/ 441325 h 1785938"/>
              <a:gd name="connsiteX12" fmla="*/ 569913 w 1566863"/>
              <a:gd name="connsiteY12" fmla="*/ 449263 h 1785938"/>
              <a:gd name="connsiteX13" fmla="*/ 519113 w 1566863"/>
              <a:gd name="connsiteY13" fmla="*/ 465138 h 1785938"/>
              <a:gd name="connsiteX14" fmla="*/ 458788 w 1566863"/>
              <a:gd name="connsiteY14" fmla="*/ 488950 h 1785938"/>
              <a:gd name="connsiteX15" fmla="*/ 376238 w 1566863"/>
              <a:gd name="connsiteY15" fmla="*/ 536575 h 1785938"/>
              <a:gd name="connsiteX16" fmla="*/ 292100 w 1566863"/>
              <a:gd name="connsiteY16" fmla="*/ 595313 h 1785938"/>
              <a:gd name="connsiteX17" fmla="*/ 234950 w 1566863"/>
              <a:gd name="connsiteY17" fmla="*/ 647700 h 1785938"/>
              <a:gd name="connsiteX18" fmla="*/ 209550 w 1566863"/>
              <a:gd name="connsiteY18" fmla="*/ 666750 h 1785938"/>
              <a:gd name="connsiteX19" fmla="*/ 165100 w 1566863"/>
              <a:gd name="connsiteY19" fmla="*/ 698500 h 1785938"/>
              <a:gd name="connsiteX20" fmla="*/ 103188 w 1566863"/>
              <a:gd name="connsiteY20" fmla="*/ 769938 h 1785938"/>
              <a:gd name="connsiteX21" fmla="*/ 52388 w 1566863"/>
              <a:gd name="connsiteY21" fmla="*/ 860425 h 1785938"/>
              <a:gd name="connsiteX22" fmla="*/ 25400 w 1566863"/>
              <a:gd name="connsiteY22" fmla="*/ 960438 h 1785938"/>
              <a:gd name="connsiteX23" fmla="*/ 0 w 1566863"/>
              <a:gd name="connsiteY23" fmla="*/ 1100138 h 1785938"/>
              <a:gd name="connsiteX24" fmla="*/ 6350 w 1566863"/>
              <a:gd name="connsiteY24" fmla="*/ 1158875 h 1785938"/>
              <a:gd name="connsiteX25" fmla="*/ 0 w 1566863"/>
              <a:gd name="connsiteY25" fmla="*/ 1235075 h 1785938"/>
              <a:gd name="connsiteX26" fmla="*/ 15875 w 1566863"/>
              <a:gd name="connsiteY26" fmla="*/ 1316038 h 1785938"/>
              <a:gd name="connsiteX27" fmla="*/ 31750 w 1566863"/>
              <a:gd name="connsiteY27" fmla="*/ 1365250 h 1785938"/>
              <a:gd name="connsiteX28" fmla="*/ 50800 w 1566863"/>
              <a:gd name="connsiteY28" fmla="*/ 1414463 h 1785938"/>
              <a:gd name="connsiteX29" fmla="*/ 68263 w 1566863"/>
              <a:gd name="connsiteY29" fmla="*/ 1482725 h 1785938"/>
              <a:gd name="connsiteX30" fmla="*/ 107950 w 1566863"/>
              <a:gd name="connsiteY30" fmla="*/ 1541463 h 1785938"/>
              <a:gd name="connsiteX31" fmla="*/ 220663 w 1566863"/>
              <a:gd name="connsiteY31" fmla="*/ 1647825 h 1785938"/>
              <a:gd name="connsiteX32" fmla="*/ 327025 w 1566863"/>
              <a:gd name="connsiteY32" fmla="*/ 1719263 h 1785938"/>
              <a:gd name="connsiteX33" fmla="*/ 452438 w 1566863"/>
              <a:gd name="connsiteY33" fmla="*/ 1765300 h 1785938"/>
              <a:gd name="connsiteX34" fmla="*/ 596900 w 1566863"/>
              <a:gd name="connsiteY34" fmla="*/ 1785938 h 1785938"/>
              <a:gd name="connsiteX35" fmla="*/ 655638 w 1566863"/>
              <a:gd name="connsiteY35" fmla="*/ 1781175 h 1785938"/>
              <a:gd name="connsiteX36" fmla="*/ 863600 w 1566863"/>
              <a:gd name="connsiteY36" fmla="*/ 1709738 h 1785938"/>
              <a:gd name="connsiteX37" fmla="*/ 1076325 w 1566863"/>
              <a:gd name="connsiteY37" fmla="*/ 1597025 h 1785938"/>
              <a:gd name="connsiteX38" fmla="*/ 1189038 w 1566863"/>
              <a:gd name="connsiteY38" fmla="*/ 1484313 h 1785938"/>
              <a:gd name="connsiteX39" fmla="*/ 1282700 w 1566863"/>
              <a:gd name="connsiteY39" fmla="*/ 1395413 h 1785938"/>
              <a:gd name="connsiteX40" fmla="*/ 1354138 w 1566863"/>
              <a:gd name="connsiteY40" fmla="*/ 1282700 h 1785938"/>
              <a:gd name="connsiteX41" fmla="*/ 1395413 w 1566863"/>
              <a:gd name="connsiteY41" fmla="*/ 1173163 h 1785938"/>
              <a:gd name="connsiteX42" fmla="*/ 1400175 w 1566863"/>
              <a:gd name="connsiteY42" fmla="*/ 1001713 h 1785938"/>
              <a:gd name="connsiteX43" fmla="*/ 1362075 w 1566863"/>
              <a:gd name="connsiteY43" fmla="*/ 841375 h 1785938"/>
              <a:gd name="connsiteX44" fmla="*/ 1314450 w 1566863"/>
              <a:gd name="connsiteY44" fmla="*/ 754063 h 1785938"/>
              <a:gd name="connsiteX45" fmla="*/ 1228725 w 1566863"/>
              <a:gd name="connsiteY45" fmla="*/ 657225 h 1785938"/>
              <a:gd name="connsiteX46" fmla="*/ 1195388 w 1566863"/>
              <a:gd name="connsiteY46" fmla="*/ 581025 h 1785938"/>
              <a:gd name="connsiteX47" fmla="*/ 1196975 w 1566863"/>
              <a:gd name="connsiteY47" fmla="*/ 501650 h 1785938"/>
              <a:gd name="connsiteX48" fmla="*/ 1225550 w 1566863"/>
              <a:gd name="connsiteY48" fmla="*/ 407988 h 1785938"/>
              <a:gd name="connsiteX49" fmla="*/ 1300163 w 1566863"/>
              <a:gd name="connsiteY49" fmla="*/ 322263 h 1785938"/>
              <a:gd name="connsiteX50" fmla="*/ 1566863 w 1566863"/>
              <a:gd name="connsiteY50" fmla="*/ 93663 h 1785938"/>
              <a:gd name="connsiteX51" fmla="*/ 1533525 w 1566863"/>
              <a:gd name="connsiteY51" fmla="*/ 47625 h 1785938"/>
              <a:gd name="connsiteX52" fmla="*/ 1517650 w 1566863"/>
              <a:gd name="connsiteY52" fmla="*/ 0 h 178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566863" h="1785938">
                <a:moveTo>
                  <a:pt x="1517650" y="0"/>
                </a:moveTo>
                <a:lnTo>
                  <a:pt x="1379538" y="115888"/>
                </a:lnTo>
                <a:lnTo>
                  <a:pt x="1227138" y="238125"/>
                </a:lnTo>
                <a:lnTo>
                  <a:pt x="1109663" y="336550"/>
                </a:lnTo>
                <a:lnTo>
                  <a:pt x="996950" y="414338"/>
                </a:lnTo>
                <a:lnTo>
                  <a:pt x="952500" y="439738"/>
                </a:lnTo>
                <a:lnTo>
                  <a:pt x="879475" y="444500"/>
                </a:lnTo>
                <a:lnTo>
                  <a:pt x="815975" y="441325"/>
                </a:lnTo>
                <a:lnTo>
                  <a:pt x="757238" y="436563"/>
                </a:lnTo>
                <a:lnTo>
                  <a:pt x="706438" y="434975"/>
                </a:lnTo>
                <a:lnTo>
                  <a:pt x="657225" y="434975"/>
                </a:lnTo>
                <a:lnTo>
                  <a:pt x="612775" y="441325"/>
                </a:lnTo>
                <a:lnTo>
                  <a:pt x="569913" y="449263"/>
                </a:lnTo>
                <a:lnTo>
                  <a:pt x="519113" y="465138"/>
                </a:lnTo>
                <a:lnTo>
                  <a:pt x="458788" y="488950"/>
                </a:lnTo>
                <a:lnTo>
                  <a:pt x="376238" y="536575"/>
                </a:lnTo>
                <a:lnTo>
                  <a:pt x="292100" y="595313"/>
                </a:lnTo>
                <a:lnTo>
                  <a:pt x="234950" y="647700"/>
                </a:lnTo>
                <a:lnTo>
                  <a:pt x="209550" y="666750"/>
                </a:lnTo>
                <a:lnTo>
                  <a:pt x="165100" y="698500"/>
                </a:lnTo>
                <a:lnTo>
                  <a:pt x="103188" y="769938"/>
                </a:lnTo>
                <a:lnTo>
                  <a:pt x="52388" y="860425"/>
                </a:lnTo>
                <a:lnTo>
                  <a:pt x="25400" y="960438"/>
                </a:lnTo>
                <a:lnTo>
                  <a:pt x="0" y="1100138"/>
                </a:lnTo>
                <a:lnTo>
                  <a:pt x="6350" y="1158875"/>
                </a:lnTo>
                <a:lnTo>
                  <a:pt x="0" y="1235075"/>
                </a:lnTo>
                <a:lnTo>
                  <a:pt x="15875" y="1316038"/>
                </a:lnTo>
                <a:lnTo>
                  <a:pt x="31750" y="1365250"/>
                </a:lnTo>
                <a:lnTo>
                  <a:pt x="50800" y="1414463"/>
                </a:lnTo>
                <a:lnTo>
                  <a:pt x="68263" y="1482725"/>
                </a:lnTo>
                <a:lnTo>
                  <a:pt x="107950" y="1541463"/>
                </a:lnTo>
                <a:lnTo>
                  <a:pt x="220663" y="1647825"/>
                </a:lnTo>
                <a:lnTo>
                  <a:pt x="327025" y="1719263"/>
                </a:lnTo>
                <a:lnTo>
                  <a:pt x="452438" y="1765300"/>
                </a:lnTo>
                <a:lnTo>
                  <a:pt x="596900" y="1785938"/>
                </a:lnTo>
                <a:lnTo>
                  <a:pt x="655638" y="1781175"/>
                </a:lnTo>
                <a:lnTo>
                  <a:pt x="863600" y="1709738"/>
                </a:lnTo>
                <a:lnTo>
                  <a:pt x="1076325" y="1597025"/>
                </a:lnTo>
                <a:lnTo>
                  <a:pt x="1189038" y="1484313"/>
                </a:lnTo>
                <a:lnTo>
                  <a:pt x="1282700" y="1395413"/>
                </a:lnTo>
                <a:lnTo>
                  <a:pt x="1354138" y="1282700"/>
                </a:lnTo>
                <a:lnTo>
                  <a:pt x="1395413" y="1173163"/>
                </a:lnTo>
                <a:lnTo>
                  <a:pt x="1400175" y="1001713"/>
                </a:lnTo>
                <a:lnTo>
                  <a:pt x="1362075" y="841375"/>
                </a:lnTo>
                <a:lnTo>
                  <a:pt x="1314450" y="754063"/>
                </a:lnTo>
                <a:lnTo>
                  <a:pt x="1228725" y="657225"/>
                </a:lnTo>
                <a:lnTo>
                  <a:pt x="1195388" y="581025"/>
                </a:lnTo>
                <a:lnTo>
                  <a:pt x="1196975" y="501650"/>
                </a:lnTo>
                <a:lnTo>
                  <a:pt x="1225550" y="407988"/>
                </a:lnTo>
                <a:lnTo>
                  <a:pt x="1300163" y="322263"/>
                </a:lnTo>
                <a:lnTo>
                  <a:pt x="1566863" y="93663"/>
                </a:lnTo>
                <a:lnTo>
                  <a:pt x="1533525" y="47625"/>
                </a:lnTo>
                <a:lnTo>
                  <a:pt x="1517650" y="0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2832084185">
                  <a:custGeom>
                    <a:avLst/>
                    <a:gdLst>
                      <a:gd name="connsiteX0" fmla="*/ 1517650 w 1566863"/>
                      <a:gd name="connsiteY0" fmla="*/ 0 h 1785938"/>
                      <a:gd name="connsiteX1" fmla="*/ 1379538 w 1566863"/>
                      <a:gd name="connsiteY1" fmla="*/ 115888 h 1785938"/>
                      <a:gd name="connsiteX2" fmla="*/ 1227138 w 1566863"/>
                      <a:gd name="connsiteY2" fmla="*/ 238125 h 1785938"/>
                      <a:gd name="connsiteX3" fmla="*/ 1109663 w 1566863"/>
                      <a:gd name="connsiteY3" fmla="*/ 336550 h 1785938"/>
                      <a:gd name="connsiteX4" fmla="*/ 996950 w 1566863"/>
                      <a:gd name="connsiteY4" fmla="*/ 414338 h 1785938"/>
                      <a:gd name="connsiteX5" fmla="*/ 952500 w 1566863"/>
                      <a:gd name="connsiteY5" fmla="*/ 439738 h 1785938"/>
                      <a:gd name="connsiteX6" fmla="*/ 879475 w 1566863"/>
                      <a:gd name="connsiteY6" fmla="*/ 444500 h 1785938"/>
                      <a:gd name="connsiteX7" fmla="*/ 815975 w 1566863"/>
                      <a:gd name="connsiteY7" fmla="*/ 441325 h 1785938"/>
                      <a:gd name="connsiteX8" fmla="*/ 757238 w 1566863"/>
                      <a:gd name="connsiteY8" fmla="*/ 436563 h 1785938"/>
                      <a:gd name="connsiteX9" fmla="*/ 706438 w 1566863"/>
                      <a:gd name="connsiteY9" fmla="*/ 434975 h 1785938"/>
                      <a:gd name="connsiteX10" fmla="*/ 657225 w 1566863"/>
                      <a:gd name="connsiteY10" fmla="*/ 434975 h 1785938"/>
                      <a:gd name="connsiteX11" fmla="*/ 612775 w 1566863"/>
                      <a:gd name="connsiteY11" fmla="*/ 441325 h 1785938"/>
                      <a:gd name="connsiteX12" fmla="*/ 569913 w 1566863"/>
                      <a:gd name="connsiteY12" fmla="*/ 449263 h 1785938"/>
                      <a:gd name="connsiteX13" fmla="*/ 519113 w 1566863"/>
                      <a:gd name="connsiteY13" fmla="*/ 465138 h 1785938"/>
                      <a:gd name="connsiteX14" fmla="*/ 458788 w 1566863"/>
                      <a:gd name="connsiteY14" fmla="*/ 488950 h 1785938"/>
                      <a:gd name="connsiteX15" fmla="*/ 376238 w 1566863"/>
                      <a:gd name="connsiteY15" fmla="*/ 536575 h 1785938"/>
                      <a:gd name="connsiteX16" fmla="*/ 292100 w 1566863"/>
                      <a:gd name="connsiteY16" fmla="*/ 595313 h 1785938"/>
                      <a:gd name="connsiteX17" fmla="*/ 234950 w 1566863"/>
                      <a:gd name="connsiteY17" fmla="*/ 647700 h 1785938"/>
                      <a:gd name="connsiteX18" fmla="*/ 209550 w 1566863"/>
                      <a:gd name="connsiteY18" fmla="*/ 666750 h 1785938"/>
                      <a:gd name="connsiteX19" fmla="*/ 165100 w 1566863"/>
                      <a:gd name="connsiteY19" fmla="*/ 698500 h 1785938"/>
                      <a:gd name="connsiteX20" fmla="*/ 103188 w 1566863"/>
                      <a:gd name="connsiteY20" fmla="*/ 769938 h 1785938"/>
                      <a:gd name="connsiteX21" fmla="*/ 52388 w 1566863"/>
                      <a:gd name="connsiteY21" fmla="*/ 860425 h 1785938"/>
                      <a:gd name="connsiteX22" fmla="*/ 25400 w 1566863"/>
                      <a:gd name="connsiteY22" fmla="*/ 960438 h 1785938"/>
                      <a:gd name="connsiteX23" fmla="*/ 0 w 1566863"/>
                      <a:gd name="connsiteY23" fmla="*/ 1100138 h 1785938"/>
                      <a:gd name="connsiteX24" fmla="*/ 6350 w 1566863"/>
                      <a:gd name="connsiteY24" fmla="*/ 1158875 h 1785938"/>
                      <a:gd name="connsiteX25" fmla="*/ 0 w 1566863"/>
                      <a:gd name="connsiteY25" fmla="*/ 1235075 h 1785938"/>
                      <a:gd name="connsiteX26" fmla="*/ 15875 w 1566863"/>
                      <a:gd name="connsiteY26" fmla="*/ 1316038 h 1785938"/>
                      <a:gd name="connsiteX27" fmla="*/ 31750 w 1566863"/>
                      <a:gd name="connsiteY27" fmla="*/ 1365250 h 1785938"/>
                      <a:gd name="connsiteX28" fmla="*/ 50800 w 1566863"/>
                      <a:gd name="connsiteY28" fmla="*/ 1414463 h 1785938"/>
                      <a:gd name="connsiteX29" fmla="*/ 68263 w 1566863"/>
                      <a:gd name="connsiteY29" fmla="*/ 1482725 h 1785938"/>
                      <a:gd name="connsiteX30" fmla="*/ 107950 w 1566863"/>
                      <a:gd name="connsiteY30" fmla="*/ 1541463 h 1785938"/>
                      <a:gd name="connsiteX31" fmla="*/ 220663 w 1566863"/>
                      <a:gd name="connsiteY31" fmla="*/ 1647825 h 1785938"/>
                      <a:gd name="connsiteX32" fmla="*/ 327025 w 1566863"/>
                      <a:gd name="connsiteY32" fmla="*/ 1719263 h 1785938"/>
                      <a:gd name="connsiteX33" fmla="*/ 452438 w 1566863"/>
                      <a:gd name="connsiteY33" fmla="*/ 1765300 h 1785938"/>
                      <a:gd name="connsiteX34" fmla="*/ 596900 w 1566863"/>
                      <a:gd name="connsiteY34" fmla="*/ 1785938 h 1785938"/>
                      <a:gd name="connsiteX35" fmla="*/ 655638 w 1566863"/>
                      <a:gd name="connsiteY35" fmla="*/ 1781175 h 1785938"/>
                      <a:gd name="connsiteX36" fmla="*/ 863600 w 1566863"/>
                      <a:gd name="connsiteY36" fmla="*/ 1709738 h 1785938"/>
                      <a:gd name="connsiteX37" fmla="*/ 1076325 w 1566863"/>
                      <a:gd name="connsiteY37" fmla="*/ 1597025 h 1785938"/>
                      <a:gd name="connsiteX38" fmla="*/ 1189038 w 1566863"/>
                      <a:gd name="connsiteY38" fmla="*/ 1484313 h 1785938"/>
                      <a:gd name="connsiteX39" fmla="*/ 1282700 w 1566863"/>
                      <a:gd name="connsiteY39" fmla="*/ 1395413 h 1785938"/>
                      <a:gd name="connsiteX40" fmla="*/ 1354138 w 1566863"/>
                      <a:gd name="connsiteY40" fmla="*/ 1282700 h 1785938"/>
                      <a:gd name="connsiteX41" fmla="*/ 1395413 w 1566863"/>
                      <a:gd name="connsiteY41" fmla="*/ 1173163 h 1785938"/>
                      <a:gd name="connsiteX42" fmla="*/ 1400175 w 1566863"/>
                      <a:gd name="connsiteY42" fmla="*/ 1001713 h 1785938"/>
                      <a:gd name="connsiteX43" fmla="*/ 1362075 w 1566863"/>
                      <a:gd name="connsiteY43" fmla="*/ 841375 h 1785938"/>
                      <a:gd name="connsiteX44" fmla="*/ 1314450 w 1566863"/>
                      <a:gd name="connsiteY44" fmla="*/ 754063 h 1785938"/>
                      <a:gd name="connsiteX45" fmla="*/ 1228725 w 1566863"/>
                      <a:gd name="connsiteY45" fmla="*/ 657225 h 1785938"/>
                      <a:gd name="connsiteX46" fmla="*/ 1195388 w 1566863"/>
                      <a:gd name="connsiteY46" fmla="*/ 581025 h 1785938"/>
                      <a:gd name="connsiteX47" fmla="*/ 1196975 w 1566863"/>
                      <a:gd name="connsiteY47" fmla="*/ 501650 h 1785938"/>
                      <a:gd name="connsiteX48" fmla="*/ 1225550 w 1566863"/>
                      <a:gd name="connsiteY48" fmla="*/ 407988 h 1785938"/>
                      <a:gd name="connsiteX49" fmla="*/ 1300163 w 1566863"/>
                      <a:gd name="connsiteY49" fmla="*/ 322263 h 1785938"/>
                      <a:gd name="connsiteX50" fmla="*/ 1566863 w 1566863"/>
                      <a:gd name="connsiteY50" fmla="*/ 93663 h 1785938"/>
                      <a:gd name="connsiteX51" fmla="*/ 1533525 w 1566863"/>
                      <a:gd name="connsiteY51" fmla="*/ 47625 h 1785938"/>
                      <a:gd name="connsiteX52" fmla="*/ 1517650 w 1566863"/>
                      <a:gd name="connsiteY52" fmla="*/ 0 h 1785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566863" h="1785938" fill="none" extrusionOk="0">
                        <a:moveTo>
                          <a:pt x="1517650" y="0"/>
                        </a:moveTo>
                        <a:cubicBezTo>
                          <a:pt x="1460920" y="62299"/>
                          <a:pt x="1436542" y="48491"/>
                          <a:pt x="1379538" y="115888"/>
                        </a:cubicBezTo>
                        <a:cubicBezTo>
                          <a:pt x="1359721" y="139571"/>
                          <a:pt x="1294205" y="201097"/>
                          <a:pt x="1227138" y="238125"/>
                        </a:cubicBezTo>
                        <a:cubicBezTo>
                          <a:pt x="1207619" y="260088"/>
                          <a:pt x="1150926" y="286888"/>
                          <a:pt x="1109663" y="336550"/>
                        </a:cubicBezTo>
                        <a:cubicBezTo>
                          <a:pt x="1059498" y="380969"/>
                          <a:pt x="1022698" y="388376"/>
                          <a:pt x="996950" y="414338"/>
                        </a:cubicBezTo>
                        <a:cubicBezTo>
                          <a:pt x="974269" y="424427"/>
                          <a:pt x="967209" y="433405"/>
                          <a:pt x="952500" y="439738"/>
                        </a:cubicBezTo>
                        <a:cubicBezTo>
                          <a:pt x="936535" y="442141"/>
                          <a:pt x="899843" y="447625"/>
                          <a:pt x="879475" y="444500"/>
                        </a:cubicBezTo>
                        <a:cubicBezTo>
                          <a:pt x="852638" y="443522"/>
                          <a:pt x="831241" y="446846"/>
                          <a:pt x="815975" y="441325"/>
                        </a:cubicBezTo>
                        <a:cubicBezTo>
                          <a:pt x="796213" y="435983"/>
                          <a:pt x="763901" y="436303"/>
                          <a:pt x="757238" y="436563"/>
                        </a:cubicBezTo>
                        <a:cubicBezTo>
                          <a:pt x="742828" y="434565"/>
                          <a:pt x="712978" y="433610"/>
                          <a:pt x="706438" y="434975"/>
                        </a:cubicBezTo>
                        <a:cubicBezTo>
                          <a:pt x="688531" y="437867"/>
                          <a:pt x="679137" y="437174"/>
                          <a:pt x="657225" y="434975"/>
                        </a:cubicBezTo>
                        <a:cubicBezTo>
                          <a:pt x="638782" y="436228"/>
                          <a:pt x="619391" y="440824"/>
                          <a:pt x="612775" y="441325"/>
                        </a:cubicBezTo>
                        <a:cubicBezTo>
                          <a:pt x="603411" y="440757"/>
                          <a:pt x="580261" y="444601"/>
                          <a:pt x="569913" y="449263"/>
                        </a:cubicBezTo>
                        <a:cubicBezTo>
                          <a:pt x="556573" y="457925"/>
                          <a:pt x="528177" y="462730"/>
                          <a:pt x="519113" y="465138"/>
                        </a:cubicBezTo>
                        <a:cubicBezTo>
                          <a:pt x="502447" y="472533"/>
                          <a:pt x="468173" y="491097"/>
                          <a:pt x="458788" y="488950"/>
                        </a:cubicBezTo>
                        <a:cubicBezTo>
                          <a:pt x="444081" y="488491"/>
                          <a:pt x="390123" y="523963"/>
                          <a:pt x="376238" y="536575"/>
                        </a:cubicBezTo>
                        <a:cubicBezTo>
                          <a:pt x="345876" y="547447"/>
                          <a:pt x="321121" y="577722"/>
                          <a:pt x="292100" y="595313"/>
                        </a:cubicBezTo>
                        <a:cubicBezTo>
                          <a:pt x="263995" y="619040"/>
                          <a:pt x="254786" y="629513"/>
                          <a:pt x="234950" y="647700"/>
                        </a:cubicBezTo>
                        <a:cubicBezTo>
                          <a:pt x="231569" y="652612"/>
                          <a:pt x="217869" y="658788"/>
                          <a:pt x="209550" y="666750"/>
                        </a:cubicBezTo>
                        <a:cubicBezTo>
                          <a:pt x="204249" y="675436"/>
                          <a:pt x="182003" y="691601"/>
                          <a:pt x="165100" y="698500"/>
                        </a:cubicBezTo>
                        <a:cubicBezTo>
                          <a:pt x="137869" y="719474"/>
                          <a:pt x="110836" y="750988"/>
                          <a:pt x="103188" y="769938"/>
                        </a:cubicBezTo>
                        <a:cubicBezTo>
                          <a:pt x="85643" y="801310"/>
                          <a:pt x="78030" y="818750"/>
                          <a:pt x="52388" y="860425"/>
                        </a:cubicBezTo>
                        <a:cubicBezTo>
                          <a:pt x="47798" y="898656"/>
                          <a:pt x="30470" y="915684"/>
                          <a:pt x="25400" y="960438"/>
                        </a:cubicBezTo>
                        <a:cubicBezTo>
                          <a:pt x="27507" y="988418"/>
                          <a:pt x="2052" y="1057628"/>
                          <a:pt x="0" y="1100138"/>
                        </a:cubicBezTo>
                        <a:cubicBezTo>
                          <a:pt x="1214" y="1107890"/>
                          <a:pt x="6376" y="1140379"/>
                          <a:pt x="6350" y="1158875"/>
                        </a:cubicBezTo>
                        <a:cubicBezTo>
                          <a:pt x="10271" y="1184490"/>
                          <a:pt x="4978" y="1222830"/>
                          <a:pt x="0" y="1235075"/>
                        </a:cubicBezTo>
                        <a:cubicBezTo>
                          <a:pt x="-1631" y="1259017"/>
                          <a:pt x="10875" y="1276162"/>
                          <a:pt x="15875" y="1316038"/>
                        </a:cubicBezTo>
                        <a:cubicBezTo>
                          <a:pt x="21831" y="1322444"/>
                          <a:pt x="24234" y="1352491"/>
                          <a:pt x="31750" y="1365250"/>
                        </a:cubicBezTo>
                        <a:cubicBezTo>
                          <a:pt x="41803" y="1386695"/>
                          <a:pt x="47822" y="1397786"/>
                          <a:pt x="50800" y="1414463"/>
                        </a:cubicBezTo>
                        <a:cubicBezTo>
                          <a:pt x="59800" y="1426630"/>
                          <a:pt x="63975" y="1462039"/>
                          <a:pt x="68263" y="1482725"/>
                        </a:cubicBezTo>
                        <a:cubicBezTo>
                          <a:pt x="86397" y="1504805"/>
                          <a:pt x="91478" y="1525983"/>
                          <a:pt x="107950" y="1541463"/>
                        </a:cubicBezTo>
                        <a:cubicBezTo>
                          <a:pt x="133123" y="1546141"/>
                          <a:pt x="186793" y="1601332"/>
                          <a:pt x="220663" y="1647825"/>
                        </a:cubicBezTo>
                        <a:cubicBezTo>
                          <a:pt x="234709" y="1661295"/>
                          <a:pt x="305444" y="1700646"/>
                          <a:pt x="327025" y="1719263"/>
                        </a:cubicBezTo>
                        <a:cubicBezTo>
                          <a:pt x="355084" y="1718809"/>
                          <a:pt x="431554" y="1765225"/>
                          <a:pt x="452438" y="1765300"/>
                        </a:cubicBezTo>
                        <a:cubicBezTo>
                          <a:pt x="524820" y="1771655"/>
                          <a:pt x="554198" y="1782684"/>
                          <a:pt x="596900" y="1785938"/>
                        </a:cubicBezTo>
                        <a:cubicBezTo>
                          <a:pt x="607141" y="1780705"/>
                          <a:pt x="637913" y="1786919"/>
                          <a:pt x="655638" y="1781175"/>
                        </a:cubicBezTo>
                        <a:cubicBezTo>
                          <a:pt x="758788" y="1754833"/>
                          <a:pt x="770192" y="1727021"/>
                          <a:pt x="863600" y="1709738"/>
                        </a:cubicBezTo>
                        <a:cubicBezTo>
                          <a:pt x="904345" y="1699499"/>
                          <a:pt x="1014061" y="1618621"/>
                          <a:pt x="1076325" y="1597025"/>
                        </a:cubicBezTo>
                        <a:cubicBezTo>
                          <a:pt x="1098964" y="1588474"/>
                          <a:pt x="1159502" y="1497166"/>
                          <a:pt x="1189038" y="1484313"/>
                        </a:cubicBezTo>
                        <a:cubicBezTo>
                          <a:pt x="1198498" y="1470876"/>
                          <a:pt x="1237997" y="1423941"/>
                          <a:pt x="1282700" y="1395413"/>
                        </a:cubicBezTo>
                        <a:cubicBezTo>
                          <a:pt x="1311400" y="1344105"/>
                          <a:pt x="1333751" y="1331758"/>
                          <a:pt x="1354138" y="1282700"/>
                        </a:cubicBezTo>
                        <a:cubicBezTo>
                          <a:pt x="1375060" y="1245066"/>
                          <a:pt x="1375853" y="1222047"/>
                          <a:pt x="1395413" y="1173163"/>
                        </a:cubicBezTo>
                        <a:cubicBezTo>
                          <a:pt x="1384614" y="1100922"/>
                          <a:pt x="1408389" y="1021789"/>
                          <a:pt x="1400175" y="1001713"/>
                        </a:cubicBezTo>
                        <a:cubicBezTo>
                          <a:pt x="1398884" y="942116"/>
                          <a:pt x="1374724" y="858849"/>
                          <a:pt x="1362075" y="841375"/>
                        </a:cubicBezTo>
                        <a:cubicBezTo>
                          <a:pt x="1361134" y="821920"/>
                          <a:pt x="1332328" y="788441"/>
                          <a:pt x="1314450" y="754063"/>
                        </a:cubicBezTo>
                        <a:cubicBezTo>
                          <a:pt x="1268633" y="718073"/>
                          <a:pt x="1256786" y="704183"/>
                          <a:pt x="1228725" y="657225"/>
                        </a:cubicBezTo>
                        <a:cubicBezTo>
                          <a:pt x="1222800" y="632799"/>
                          <a:pt x="1208169" y="598192"/>
                          <a:pt x="1195388" y="581025"/>
                        </a:cubicBezTo>
                        <a:cubicBezTo>
                          <a:pt x="1202411" y="558779"/>
                          <a:pt x="1197672" y="530416"/>
                          <a:pt x="1196975" y="501650"/>
                        </a:cubicBezTo>
                        <a:cubicBezTo>
                          <a:pt x="1214216" y="465752"/>
                          <a:pt x="1210815" y="449897"/>
                          <a:pt x="1225550" y="407988"/>
                        </a:cubicBezTo>
                        <a:cubicBezTo>
                          <a:pt x="1237803" y="379475"/>
                          <a:pt x="1275863" y="360939"/>
                          <a:pt x="1300163" y="322263"/>
                        </a:cubicBezTo>
                        <a:cubicBezTo>
                          <a:pt x="1384872" y="268938"/>
                          <a:pt x="1469852" y="205759"/>
                          <a:pt x="1566863" y="93663"/>
                        </a:cubicBezTo>
                        <a:cubicBezTo>
                          <a:pt x="1550407" y="72187"/>
                          <a:pt x="1542019" y="53428"/>
                          <a:pt x="1533525" y="47625"/>
                        </a:cubicBezTo>
                        <a:cubicBezTo>
                          <a:pt x="1532074" y="35775"/>
                          <a:pt x="1525855" y="18619"/>
                          <a:pt x="1517650" y="0"/>
                        </a:cubicBezTo>
                        <a:close/>
                      </a:path>
                      <a:path w="1566863" h="1785938" stroke="0" extrusionOk="0">
                        <a:moveTo>
                          <a:pt x="1517650" y="0"/>
                        </a:moveTo>
                        <a:cubicBezTo>
                          <a:pt x="1486512" y="12033"/>
                          <a:pt x="1442839" y="61551"/>
                          <a:pt x="1379538" y="115888"/>
                        </a:cubicBezTo>
                        <a:cubicBezTo>
                          <a:pt x="1304407" y="155434"/>
                          <a:pt x="1291209" y="205866"/>
                          <a:pt x="1227138" y="238125"/>
                        </a:cubicBezTo>
                        <a:cubicBezTo>
                          <a:pt x="1192925" y="260547"/>
                          <a:pt x="1136687" y="325735"/>
                          <a:pt x="1109663" y="336550"/>
                        </a:cubicBezTo>
                        <a:cubicBezTo>
                          <a:pt x="1058151" y="371580"/>
                          <a:pt x="1033108" y="381215"/>
                          <a:pt x="996950" y="414338"/>
                        </a:cubicBezTo>
                        <a:cubicBezTo>
                          <a:pt x="980281" y="424307"/>
                          <a:pt x="972596" y="429789"/>
                          <a:pt x="952500" y="439738"/>
                        </a:cubicBezTo>
                        <a:cubicBezTo>
                          <a:pt x="916027" y="439800"/>
                          <a:pt x="914428" y="446905"/>
                          <a:pt x="879475" y="444500"/>
                        </a:cubicBezTo>
                        <a:cubicBezTo>
                          <a:pt x="863872" y="442444"/>
                          <a:pt x="822690" y="444116"/>
                          <a:pt x="815975" y="441325"/>
                        </a:cubicBezTo>
                        <a:cubicBezTo>
                          <a:pt x="796345" y="443373"/>
                          <a:pt x="774531" y="438316"/>
                          <a:pt x="757238" y="436563"/>
                        </a:cubicBezTo>
                        <a:cubicBezTo>
                          <a:pt x="739468" y="436588"/>
                          <a:pt x="727683" y="439582"/>
                          <a:pt x="706438" y="434975"/>
                        </a:cubicBezTo>
                        <a:cubicBezTo>
                          <a:pt x="694146" y="438584"/>
                          <a:pt x="670360" y="438744"/>
                          <a:pt x="657225" y="434975"/>
                        </a:cubicBezTo>
                        <a:cubicBezTo>
                          <a:pt x="651996" y="432173"/>
                          <a:pt x="629871" y="442851"/>
                          <a:pt x="612775" y="441325"/>
                        </a:cubicBezTo>
                        <a:cubicBezTo>
                          <a:pt x="602428" y="441033"/>
                          <a:pt x="581633" y="444828"/>
                          <a:pt x="569913" y="449263"/>
                        </a:cubicBezTo>
                        <a:cubicBezTo>
                          <a:pt x="557929" y="452054"/>
                          <a:pt x="526475" y="466910"/>
                          <a:pt x="519113" y="465138"/>
                        </a:cubicBezTo>
                        <a:cubicBezTo>
                          <a:pt x="495826" y="476767"/>
                          <a:pt x="481585" y="479716"/>
                          <a:pt x="458788" y="488950"/>
                        </a:cubicBezTo>
                        <a:cubicBezTo>
                          <a:pt x="433454" y="494092"/>
                          <a:pt x="398747" y="515732"/>
                          <a:pt x="376238" y="536575"/>
                        </a:cubicBezTo>
                        <a:cubicBezTo>
                          <a:pt x="354379" y="562672"/>
                          <a:pt x="302195" y="590152"/>
                          <a:pt x="292100" y="595313"/>
                        </a:cubicBezTo>
                        <a:cubicBezTo>
                          <a:pt x="277282" y="607462"/>
                          <a:pt x="237993" y="637099"/>
                          <a:pt x="234950" y="647700"/>
                        </a:cubicBezTo>
                        <a:cubicBezTo>
                          <a:pt x="228751" y="654484"/>
                          <a:pt x="222263" y="659911"/>
                          <a:pt x="209550" y="666750"/>
                        </a:cubicBezTo>
                        <a:cubicBezTo>
                          <a:pt x="191374" y="678127"/>
                          <a:pt x="180837" y="682223"/>
                          <a:pt x="165100" y="698500"/>
                        </a:cubicBezTo>
                        <a:cubicBezTo>
                          <a:pt x="141565" y="714116"/>
                          <a:pt x="116280" y="762560"/>
                          <a:pt x="103188" y="769938"/>
                        </a:cubicBezTo>
                        <a:cubicBezTo>
                          <a:pt x="94607" y="798851"/>
                          <a:pt x="63353" y="840665"/>
                          <a:pt x="52388" y="860425"/>
                        </a:cubicBezTo>
                        <a:cubicBezTo>
                          <a:pt x="40384" y="891921"/>
                          <a:pt x="35891" y="923625"/>
                          <a:pt x="25400" y="960438"/>
                        </a:cubicBezTo>
                        <a:cubicBezTo>
                          <a:pt x="6245" y="1022278"/>
                          <a:pt x="18866" y="1039646"/>
                          <a:pt x="0" y="1100138"/>
                        </a:cubicBezTo>
                        <a:cubicBezTo>
                          <a:pt x="4279" y="1109940"/>
                          <a:pt x="197" y="1131798"/>
                          <a:pt x="6350" y="1158875"/>
                        </a:cubicBezTo>
                        <a:cubicBezTo>
                          <a:pt x="5984" y="1173231"/>
                          <a:pt x="-2964" y="1223788"/>
                          <a:pt x="0" y="1235075"/>
                        </a:cubicBezTo>
                        <a:cubicBezTo>
                          <a:pt x="6485" y="1274948"/>
                          <a:pt x="7145" y="1304692"/>
                          <a:pt x="15875" y="1316038"/>
                        </a:cubicBezTo>
                        <a:cubicBezTo>
                          <a:pt x="22870" y="1332004"/>
                          <a:pt x="28777" y="1341309"/>
                          <a:pt x="31750" y="1365250"/>
                        </a:cubicBezTo>
                        <a:cubicBezTo>
                          <a:pt x="33848" y="1370500"/>
                          <a:pt x="44610" y="1410356"/>
                          <a:pt x="50800" y="1414463"/>
                        </a:cubicBezTo>
                        <a:cubicBezTo>
                          <a:pt x="55685" y="1425640"/>
                          <a:pt x="67127" y="1464379"/>
                          <a:pt x="68263" y="1482725"/>
                        </a:cubicBezTo>
                        <a:cubicBezTo>
                          <a:pt x="85852" y="1513544"/>
                          <a:pt x="95289" y="1520351"/>
                          <a:pt x="107950" y="1541463"/>
                        </a:cubicBezTo>
                        <a:cubicBezTo>
                          <a:pt x="132931" y="1576612"/>
                          <a:pt x="184418" y="1619648"/>
                          <a:pt x="220663" y="1647825"/>
                        </a:cubicBezTo>
                        <a:cubicBezTo>
                          <a:pt x="263609" y="1671483"/>
                          <a:pt x="290450" y="1683557"/>
                          <a:pt x="327025" y="1719263"/>
                        </a:cubicBezTo>
                        <a:cubicBezTo>
                          <a:pt x="376230" y="1740035"/>
                          <a:pt x="389619" y="1754669"/>
                          <a:pt x="452438" y="1765300"/>
                        </a:cubicBezTo>
                        <a:cubicBezTo>
                          <a:pt x="480241" y="1780615"/>
                          <a:pt x="550226" y="1784632"/>
                          <a:pt x="596900" y="1785938"/>
                        </a:cubicBezTo>
                        <a:cubicBezTo>
                          <a:pt x="608496" y="1784234"/>
                          <a:pt x="636109" y="1780931"/>
                          <a:pt x="655638" y="1781175"/>
                        </a:cubicBezTo>
                        <a:cubicBezTo>
                          <a:pt x="722441" y="1757720"/>
                          <a:pt x="814735" y="1737764"/>
                          <a:pt x="863600" y="1709738"/>
                        </a:cubicBezTo>
                        <a:cubicBezTo>
                          <a:pt x="934624" y="1694237"/>
                          <a:pt x="1012722" y="1645503"/>
                          <a:pt x="1076325" y="1597025"/>
                        </a:cubicBezTo>
                        <a:cubicBezTo>
                          <a:pt x="1134228" y="1555851"/>
                          <a:pt x="1128769" y="1531859"/>
                          <a:pt x="1189038" y="1484313"/>
                        </a:cubicBezTo>
                        <a:cubicBezTo>
                          <a:pt x="1207735" y="1456432"/>
                          <a:pt x="1261977" y="1407924"/>
                          <a:pt x="1282700" y="1395413"/>
                        </a:cubicBezTo>
                        <a:cubicBezTo>
                          <a:pt x="1296196" y="1374064"/>
                          <a:pt x="1344880" y="1315349"/>
                          <a:pt x="1354138" y="1282700"/>
                        </a:cubicBezTo>
                        <a:cubicBezTo>
                          <a:pt x="1367319" y="1266591"/>
                          <a:pt x="1377655" y="1209609"/>
                          <a:pt x="1395413" y="1173163"/>
                        </a:cubicBezTo>
                        <a:cubicBezTo>
                          <a:pt x="1396116" y="1150737"/>
                          <a:pt x="1393445" y="1019073"/>
                          <a:pt x="1400175" y="1001713"/>
                        </a:cubicBezTo>
                        <a:cubicBezTo>
                          <a:pt x="1376438" y="955989"/>
                          <a:pt x="1367702" y="871958"/>
                          <a:pt x="1362075" y="841375"/>
                        </a:cubicBezTo>
                        <a:cubicBezTo>
                          <a:pt x="1336498" y="804289"/>
                          <a:pt x="1322888" y="768798"/>
                          <a:pt x="1314450" y="754063"/>
                        </a:cubicBezTo>
                        <a:cubicBezTo>
                          <a:pt x="1290316" y="715043"/>
                          <a:pt x="1242006" y="678883"/>
                          <a:pt x="1228725" y="657225"/>
                        </a:cubicBezTo>
                        <a:cubicBezTo>
                          <a:pt x="1217149" y="624266"/>
                          <a:pt x="1211691" y="610728"/>
                          <a:pt x="1195388" y="581025"/>
                        </a:cubicBezTo>
                        <a:cubicBezTo>
                          <a:pt x="1201860" y="544305"/>
                          <a:pt x="1191108" y="529288"/>
                          <a:pt x="1196975" y="501650"/>
                        </a:cubicBezTo>
                        <a:cubicBezTo>
                          <a:pt x="1214606" y="463215"/>
                          <a:pt x="1219800" y="439891"/>
                          <a:pt x="1225550" y="407988"/>
                        </a:cubicBezTo>
                        <a:cubicBezTo>
                          <a:pt x="1236419" y="389709"/>
                          <a:pt x="1275437" y="337805"/>
                          <a:pt x="1300163" y="322263"/>
                        </a:cubicBezTo>
                        <a:cubicBezTo>
                          <a:pt x="1359852" y="294414"/>
                          <a:pt x="1458483" y="147874"/>
                          <a:pt x="1566863" y="93663"/>
                        </a:cubicBezTo>
                        <a:cubicBezTo>
                          <a:pt x="1560833" y="80176"/>
                          <a:pt x="1541414" y="63281"/>
                          <a:pt x="1533525" y="47625"/>
                        </a:cubicBezTo>
                        <a:cubicBezTo>
                          <a:pt x="1523494" y="28841"/>
                          <a:pt x="1519944" y="6431"/>
                          <a:pt x="151765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 defTabSz="914400" hangingPunct="1">
              <a:defRPr/>
            </a:pPr>
            <a:endParaRPr lang="en-US" sz="11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" name="Freeform: Shape 611">
            <a:extLst>
              <a:ext uri="{FF2B5EF4-FFF2-40B4-BE49-F238E27FC236}">
                <a16:creationId xmlns:a16="http://schemas.microsoft.com/office/drawing/2014/main" id="{BB08C095-623E-30D3-4025-DA6AAD382676}"/>
              </a:ext>
            </a:extLst>
          </p:cNvPr>
          <p:cNvSpPr/>
          <p:nvPr/>
        </p:nvSpPr>
        <p:spPr>
          <a:xfrm rot="3600000">
            <a:off x="3766771" y="4063005"/>
            <a:ext cx="116115" cy="80240"/>
          </a:xfrm>
          <a:custGeom>
            <a:avLst/>
            <a:gdLst>
              <a:gd name="connsiteX0" fmla="*/ 0 w 868363"/>
              <a:gd name="connsiteY0" fmla="*/ 68263 h 600075"/>
              <a:gd name="connsiteX1" fmla="*/ 238125 w 868363"/>
              <a:gd name="connsiteY1" fmla="*/ 106363 h 600075"/>
              <a:gd name="connsiteX2" fmla="*/ 349250 w 868363"/>
              <a:gd name="connsiteY2" fmla="*/ 80963 h 600075"/>
              <a:gd name="connsiteX3" fmla="*/ 392113 w 868363"/>
              <a:gd name="connsiteY3" fmla="*/ 49213 h 600075"/>
              <a:gd name="connsiteX4" fmla="*/ 476250 w 868363"/>
              <a:gd name="connsiteY4" fmla="*/ 15875 h 600075"/>
              <a:gd name="connsiteX5" fmla="*/ 515938 w 868363"/>
              <a:gd name="connsiteY5" fmla="*/ 0 h 600075"/>
              <a:gd name="connsiteX6" fmla="*/ 622300 w 868363"/>
              <a:gd name="connsiteY6" fmla="*/ 19050 h 600075"/>
              <a:gd name="connsiteX7" fmla="*/ 706438 w 868363"/>
              <a:gd name="connsiteY7" fmla="*/ 49213 h 600075"/>
              <a:gd name="connsiteX8" fmla="*/ 814388 w 868363"/>
              <a:gd name="connsiteY8" fmla="*/ 130175 h 600075"/>
              <a:gd name="connsiteX9" fmla="*/ 860425 w 868363"/>
              <a:gd name="connsiteY9" fmla="*/ 219075 h 600075"/>
              <a:gd name="connsiteX10" fmla="*/ 868363 w 868363"/>
              <a:gd name="connsiteY10" fmla="*/ 352425 h 600075"/>
              <a:gd name="connsiteX11" fmla="*/ 865188 w 868363"/>
              <a:gd name="connsiteY11" fmla="*/ 393700 h 600075"/>
              <a:gd name="connsiteX12" fmla="*/ 847725 w 868363"/>
              <a:gd name="connsiteY12" fmla="*/ 454025 h 600075"/>
              <a:gd name="connsiteX13" fmla="*/ 825500 w 868363"/>
              <a:gd name="connsiteY13" fmla="*/ 498475 h 600075"/>
              <a:gd name="connsiteX14" fmla="*/ 790575 w 868363"/>
              <a:gd name="connsiteY14" fmla="*/ 527050 h 600075"/>
              <a:gd name="connsiteX15" fmla="*/ 752475 w 868363"/>
              <a:gd name="connsiteY15" fmla="*/ 555625 h 600075"/>
              <a:gd name="connsiteX16" fmla="*/ 709613 w 868363"/>
              <a:gd name="connsiteY16" fmla="*/ 581025 h 600075"/>
              <a:gd name="connsiteX17" fmla="*/ 674688 w 868363"/>
              <a:gd name="connsiteY17" fmla="*/ 592138 h 600075"/>
              <a:gd name="connsiteX18" fmla="*/ 614363 w 868363"/>
              <a:gd name="connsiteY18" fmla="*/ 600075 h 600075"/>
              <a:gd name="connsiteX19" fmla="*/ 579438 w 868363"/>
              <a:gd name="connsiteY19" fmla="*/ 598488 h 600075"/>
              <a:gd name="connsiteX20" fmla="*/ 560388 w 868363"/>
              <a:gd name="connsiteY20" fmla="*/ 598488 h 600075"/>
              <a:gd name="connsiteX21" fmla="*/ 525463 w 868363"/>
              <a:gd name="connsiteY21" fmla="*/ 590550 h 600075"/>
              <a:gd name="connsiteX22" fmla="*/ 504825 w 868363"/>
              <a:gd name="connsiteY22" fmla="*/ 587375 h 600075"/>
              <a:gd name="connsiteX23" fmla="*/ 487363 w 868363"/>
              <a:gd name="connsiteY23" fmla="*/ 579438 h 600075"/>
              <a:gd name="connsiteX24" fmla="*/ 471488 w 868363"/>
              <a:gd name="connsiteY24" fmla="*/ 574675 h 600075"/>
              <a:gd name="connsiteX25" fmla="*/ 457200 w 868363"/>
              <a:gd name="connsiteY25" fmla="*/ 573088 h 600075"/>
              <a:gd name="connsiteX26" fmla="*/ 455613 w 868363"/>
              <a:gd name="connsiteY26" fmla="*/ 568325 h 600075"/>
              <a:gd name="connsiteX27" fmla="*/ 439738 w 868363"/>
              <a:gd name="connsiteY27" fmla="*/ 563563 h 600075"/>
              <a:gd name="connsiteX28" fmla="*/ 434975 w 868363"/>
              <a:gd name="connsiteY28" fmla="*/ 561975 h 600075"/>
              <a:gd name="connsiteX29" fmla="*/ 417513 w 868363"/>
              <a:gd name="connsiteY29" fmla="*/ 557213 h 600075"/>
              <a:gd name="connsiteX30" fmla="*/ 412750 w 868363"/>
              <a:gd name="connsiteY30" fmla="*/ 555625 h 600075"/>
              <a:gd name="connsiteX31" fmla="*/ 403225 w 868363"/>
              <a:gd name="connsiteY31" fmla="*/ 549275 h 600075"/>
              <a:gd name="connsiteX32" fmla="*/ 390525 w 868363"/>
              <a:gd name="connsiteY32" fmla="*/ 542925 h 600075"/>
              <a:gd name="connsiteX33" fmla="*/ 377825 w 868363"/>
              <a:gd name="connsiteY33" fmla="*/ 533400 h 600075"/>
              <a:gd name="connsiteX34" fmla="*/ 368300 w 868363"/>
              <a:gd name="connsiteY34" fmla="*/ 520700 h 600075"/>
              <a:gd name="connsiteX35" fmla="*/ 350838 w 868363"/>
              <a:gd name="connsiteY35" fmla="*/ 509588 h 600075"/>
              <a:gd name="connsiteX36" fmla="*/ 347663 w 868363"/>
              <a:gd name="connsiteY36" fmla="*/ 506413 h 600075"/>
              <a:gd name="connsiteX37" fmla="*/ 331788 w 868363"/>
              <a:gd name="connsiteY37" fmla="*/ 495300 h 600075"/>
              <a:gd name="connsiteX38" fmla="*/ 312738 w 868363"/>
              <a:gd name="connsiteY38" fmla="*/ 485775 h 600075"/>
              <a:gd name="connsiteX39" fmla="*/ 303213 w 868363"/>
              <a:gd name="connsiteY39" fmla="*/ 473075 h 600075"/>
              <a:gd name="connsiteX40" fmla="*/ 285750 w 868363"/>
              <a:gd name="connsiteY40" fmla="*/ 427038 h 600075"/>
              <a:gd name="connsiteX41" fmla="*/ 261938 w 868363"/>
              <a:gd name="connsiteY41" fmla="*/ 358775 h 600075"/>
              <a:gd name="connsiteX42" fmla="*/ 252413 w 868363"/>
              <a:gd name="connsiteY42" fmla="*/ 303213 h 600075"/>
              <a:gd name="connsiteX43" fmla="*/ 247650 w 868363"/>
              <a:gd name="connsiteY43" fmla="*/ 271463 h 600075"/>
              <a:gd name="connsiteX44" fmla="*/ 223838 w 868363"/>
              <a:gd name="connsiteY44" fmla="*/ 242888 h 600075"/>
              <a:gd name="connsiteX45" fmla="*/ 211138 w 868363"/>
              <a:gd name="connsiteY45" fmla="*/ 234950 h 600075"/>
              <a:gd name="connsiteX46" fmla="*/ 142875 w 868363"/>
              <a:gd name="connsiteY46" fmla="*/ 201613 h 600075"/>
              <a:gd name="connsiteX47" fmla="*/ 96838 w 868363"/>
              <a:gd name="connsiteY47" fmla="*/ 182563 h 600075"/>
              <a:gd name="connsiteX48" fmla="*/ 77788 w 868363"/>
              <a:gd name="connsiteY48" fmla="*/ 179388 h 600075"/>
              <a:gd name="connsiteX49" fmla="*/ 41275 w 868363"/>
              <a:gd name="connsiteY49" fmla="*/ 173038 h 600075"/>
              <a:gd name="connsiteX50" fmla="*/ 0 w 868363"/>
              <a:gd name="connsiteY50" fmla="*/ 68263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68363" h="600075">
                <a:moveTo>
                  <a:pt x="0" y="68263"/>
                </a:moveTo>
                <a:lnTo>
                  <a:pt x="238125" y="106363"/>
                </a:lnTo>
                <a:lnTo>
                  <a:pt x="349250" y="80963"/>
                </a:lnTo>
                <a:lnTo>
                  <a:pt x="392113" y="49213"/>
                </a:lnTo>
                <a:lnTo>
                  <a:pt x="476250" y="15875"/>
                </a:lnTo>
                <a:lnTo>
                  <a:pt x="515938" y="0"/>
                </a:lnTo>
                <a:lnTo>
                  <a:pt x="622300" y="19050"/>
                </a:lnTo>
                <a:lnTo>
                  <a:pt x="706438" y="49213"/>
                </a:lnTo>
                <a:lnTo>
                  <a:pt x="814388" y="130175"/>
                </a:lnTo>
                <a:lnTo>
                  <a:pt x="860425" y="219075"/>
                </a:lnTo>
                <a:lnTo>
                  <a:pt x="868363" y="352425"/>
                </a:lnTo>
                <a:lnTo>
                  <a:pt x="865188" y="393700"/>
                </a:lnTo>
                <a:lnTo>
                  <a:pt x="847725" y="454025"/>
                </a:lnTo>
                <a:lnTo>
                  <a:pt x="825500" y="498475"/>
                </a:lnTo>
                <a:lnTo>
                  <a:pt x="790575" y="527050"/>
                </a:lnTo>
                <a:lnTo>
                  <a:pt x="752475" y="555625"/>
                </a:lnTo>
                <a:lnTo>
                  <a:pt x="709613" y="581025"/>
                </a:lnTo>
                <a:lnTo>
                  <a:pt x="674688" y="592138"/>
                </a:lnTo>
                <a:lnTo>
                  <a:pt x="614363" y="600075"/>
                </a:lnTo>
                <a:lnTo>
                  <a:pt x="579438" y="598488"/>
                </a:lnTo>
                <a:lnTo>
                  <a:pt x="560388" y="598488"/>
                </a:lnTo>
                <a:lnTo>
                  <a:pt x="525463" y="590550"/>
                </a:lnTo>
                <a:lnTo>
                  <a:pt x="504825" y="587375"/>
                </a:lnTo>
                <a:lnTo>
                  <a:pt x="487363" y="579438"/>
                </a:lnTo>
                <a:lnTo>
                  <a:pt x="471488" y="574675"/>
                </a:lnTo>
                <a:lnTo>
                  <a:pt x="457200" y="573088"/>
                </a:lnTo>
                <a:lnTo>
                  <a:pt x="455613" y="568325"/>
                </a:lnTo>
                <a:lnTo>
                  <a:pt x="439738" y="563563"/>
                </a:lnTo>
                <a:lnTo>
                  <a:pt x="434975" y="561975"/>
                </a:lnTo>
                <a:lnTo>
                  <a:pt x="417513" y="557213"/>
                </a:lnTo>
                <a:lnTo>
                  <a:pt x="412750" y="555625"/>
                </a:lnTo>
                <a:lnTo>
                  <a:pt x="403225" y="549275"/>
                </a:lnTo>
                <a:lnTo>
                  <a:pt x="390525" y="542925"/>
                </a:lnTo>
                <a:lnTo>
                  <a:pt x="377825" y="533400"/>
                </a:lnTo>
                <a:lnTo>
                  <a:pt x="368300" y="520700"/>
                </a:lnTo>
                <a:cubicBezTo>
                  <a:pt x="353178" y="508938"/>
                  <a:pt x="360046" y="509588"/>
                  <a:pt x="350838" y="509588"/>
                </a:cubicBezTo>
                <a:lnTo>
                  <a:pt x="347663" y="506413"/>
                </a:lnTo>
                <a:lnTo>
                  <a:pt x="331788" y="495300"/>
                </a:lnTo>
                <a:lnTo>
                  <a:pt x="312738" y="485775"/>
                </a:lnTo>
                <a:lnTo>
                  <a:pt x="303213" y="473075"/>
                </a:lnTo>
                <a:lnTo>
                  <a:pt x="285750" y="427038"/>
                </a:lnTo>
                <a:lnTo>
                  <a:pt x="261938" y="358775"/>
                </a:lnTo>
                <a:lnTo>
                  <a:pt x="252413" y="303213"/>
                </a:lnTo>
                <a:lnTo>
                  <a:pt x="247650" y="271463"/>
                </a:lnTo>
                <a:lnTo>
                  <a:pt x="223838" y="242888"/>
                </a:lnTo>
                <a:lnTo>
                  <a:pt x="211138" y="234950"/>
                </a:lnTo>
                <a:lnTo>
                  <a:pt x="142875" y="201613"/>
                </a:lnTo>
                <a:lnTo>
                  <a:pt x="96838" y="182563"/>
                </a:lnTo>
                <a:cubicBezTo>
                  <a:pt x="78855" y="179293"/>
                  <a:pt x="85291" y="179388"/>
                  <a:pt x="77788" y="179388"/>
                </a:cubicBezTo>
                <a:lnTo>
                  <a:pt x="41275" y="173038"/>
                </a:lnTo>
                <a:lnTo>
                  <a:pt x="0" y="68263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2951639473">
                  <a:custGeom>
                    <a:avLst/>
                    <a:gdLst>
                      <a:gd name="connsiteX0" fmla="*/ 0 w 868363"/>
                      <a:gd name="connsiteY0" fmla="*/ 68263 h 600075"/>
                      <a:gd name="connsiteX1" fmla="*/ 238125 w 868363"/>
                      <a:gd name="connsiteY1" fmla="*/ 106363 h 600075"/>
                      <a:gd name="connsiteX2" fmla="*/ 349250 w 868363"/>
                      <a:gd name="connsiteY2" fmla="*/ 80963 h 600075"/>
                      <a:gd name="connsiteX3" fmla="*/ 392113 w 868363"/>
                      <a:gd name="connsiteY3" fmla="*/ 49213 h 600075"/>
                      <a:gd name="connsiteX4" fmla="*/ 476250 w 868363"/>
                      <a:gd name="connsiteY4" fmla="*/ 15875 h 600075"/>
                      <a:gd name="connsiteX5" fmla="*/ 515938 w 868363"/>
                      <a:gd name="connsiteY5" fmla="*/ 0 h 600075"/>
                      <a:gd name="connsiteX6" fmla="*/ 622300 w 868363"/>
                      <a:gd name="connsiteY6" fmla="*/ 19050 h 600075"/>
                      <a:gd name="connsiteX7" fmla="*/ 706438 w 868363"/>
                      <a:gd name="connsiteY7" fmla="*/ 49213 h 600075"/>
                      <a:gd name="connsiteX8" fmla="*/ 814388 w 868363"/>
                      <a:gd name="connsiteY8" fmla="*/ 130175 h 600075"/>
                      <a:gd name="connsiteX9" fmla="*/ 860425 w 868363"/>
                      <a:gd name="connsiteY9" fmla="*/ 219075 h 600075"/>
                      <a:gd name="connsiteX10" fmla="*/ 868363 w 868363"/>
                      <a:gd name="connsiteY10" fmla="*/ 352425 h 600075"/>
                      <a:gd name="connsiteX11" fmla="*/ 865188 w 868363"/>
                      <a:gd name="connsiteY11" fmla="*/ 393700 h 600075"/>
                      <a:gd name="connsiteX12" fmla="*/ 847725 w 868363"/>
                      <a:gd name="connsiteY12" fmla="*/ 454025 h 600075"/>
                      <a:gd name="connsiteX13" fmla="*/ 825500 w 868363"/>
                      <a:gd name="connsiteY13" fmla="*/ 498475 h 600075"/>
                      <a:gd name="connsiteX14" fmla="*/ 790575 w 868363"/>
                      <a:gd name="connsiteY14" fmla="*/ 527050 h 600075"/>
                      <a:gd name="connsiteX15" fmla="*/ 752475 w 868363"/>
                      <a:gd name="connsiteY15" fmla="*/ 555625 h 600075"/>
                      <a:gd name="connsiteX16" fmla="*/ 709613 w 868363"/>
                      <a:gd name="connsiteY16" fmla="*/ 581025 h 600075"/>
                      <a:gd name="connsiteX17" fmla="*/ 674688 w 868363"/>
                      <a:gd name="connsiteY17" fmla="*/ 592138 h 600075"/>
                      <a:gd name="connsiteX18" fmla="*/ 614363 w 868363"/>
                      <a:gd name="connsiteY18" fmla="*/ 600075 h 600075"/>
                      <a:gd name="connsiteX19" fmla="*/ 579438 w 868363"/>
                      <a:gd name="connsiteY19" fmla="*/ 598488 h 600075"/>
                      <a:gd name="connsiteX20" fmla="*/ 560388 w 868363"/>
                      <a:gd name="connsiteY20" fmla="*/ 598488 h 600075"/>
                      <a:gd name="connsiteX21" fmla="*/ 525463 w 868363"/>
                      <a:gd name="connsiteY21" fmla="*/ 590550 h 600075"/>
                      <a:gd name="connsiteX22" fmla="*/ 504825 w 868363"/>
                      <a:gd name="connsiteY22" fmla="*/ 587375 h 600075"/>
                      <a:gd name="connsiteX23" fmla="*/ 487363 w 868363"/>
                      <a:gd name="connsiteY23" fmla="*/ 579438 h 600075"/>
                      <a:gd name="connsiteX24" fmla="*/ 471488 w 868363"/>
                      <a:gd name="connsiteY24" fmla="*/ 574675 h 600075"/>
                      <a:gd name="connsiteX25" fmla="*/ 457200 w 868363"/>
                      <a:gd name="connsiteY25" fmla="*/ 573088 h 600075"/>
                      <a:gd name="connsiteX26" fmla="*/ 455613 w 868363"/>
                      <a:gd name="connsiteY26" fmla="*/ 568325 h 600075"/>
                      <a:gd name="connsiteX27" fmla="*/ 439738 w 868363"/>
                      <a:gd name="connsiteY27" fmla="*/ 563563 h 600075"/>
                      <a:gd name="connsiteX28" fmla="*/ 434975 w 868363"/>
                      <a:gd name="connsiteY28" fmla="*/ 561975 h 600075"/>
                      <a:gd name="connsiteX29" fmla="*/ 417513 w 868363"/>
                      <a:gd name="connsiteY29" fmla="*/ 557213 h 600075"/>
                      <a:gd name="connsiteX30" fmla="*/ 412750 w 868363"/>
                      <a:gd name="connsiteY30" fmla="*/ 555625 h 600075"/>
                      <a:gd name="connsiteX31" fmla="*/ 403225 w 868363"/>
                      <a:gd name="connsiteY31" fmla="*/ 549275 h 600075"/>
                      <a:gd name="connsiteX32" fmla="*/ 390525 w 868363"/>
                      <a:gd name="connsiteY32" fmla="*/ 542925 h 600075"/>
                      <a:gd name="connsiteX33" fmla="*/ 377825 w 868363"/>
                      <a:gd name="connsiteY33" fmla="*/ 533400 h 600075"/>
                      <a:gd name="connsiteX34" fmla="*/ 368300 w 868363"/>
                      <a:gd name="connsiteY34" fmla="*/ 520700 h 600075"/>
                      <a:gd name="connsiteX35" fmla="*/ 350838 w 868363"/>
                      <a:gd name="connsiteY35" fmla="*/ 509588 h 600075"/>
                      <a:gd name="connsiteX36" fmla="*/ 347663 w 868363"/>
                      <a:gd name="connsiteY36" fmla="*/ 506413 h 600075"/>
                      <a:gd name="connsiteX37" fmla="*/ 331788 w 868363"/>
                      <a:gd name="connsiteY37" fmla="*/ 495300 h 600075"/>
                      <a:gd name="connsiteX38" fmla="*/ 312738 w 868363"/>
                      <a:gd name="connsiteY38" fmla="*/ 485775 h 600075"/>
                      <a:gd name="connsiteX39" fmla="*/ 303213 w 868363"/>
                      <a:gd name="connsiteY39" fmla="*/ 473075 h 600075"/>
                      <a:gd name="connsiteX40" fmla="*/ 285750 w 868363"/>
                      <a:gd name="connsiteY40" fmla="*/ 427038 h 600075"/>
                      <a:gd name="connsiteX41" fmla="*/ 261938 w 868363"/>
                      <a:gd name="connsiteY41" fmla="*/ 358775 h 600075"/>
                      <a:gd name="connsiteX42" fmla="*/ 252413 w 868363"/>
                      <a:gd name="connsiteY42" fmla="*/ 303213 h 600075"/>
                      <a:gd name="connsiteX43" fmla="*/ 247650 w 868363"/>
                      <a:gd name="connsiteY43" fmla="*/ 271463 h 600075"/>
                      <a:gd name="connsiteX44" fmla="*/ 223838 w 868363"/>
                      <a:gd name="connsiteY44" fmla="*/ 242888 h 600075"/>
                      <a:gd name="connsiteX45" fmla="*/ 211138 w 868363"/>
                      <a:gd name="connsiteY45" fmla="*/ 234950 h 600075"/>
                      <a:gd name="connsiteX46" fmla="*/ 142875 w 868363"/>
                      <a:gd name="connsiteY46" fmla="*/ 201613 h 600075"/>
                      <a:gd name="connsiteX47" fmla="*/ 96838 w 868363"/>
                      <a:gd name="connsiteY47" fmla="*/ 182563 h 600075"/>
                      <a:gd name="connsiteX48" fmla="*/ 77788 w 868363"/>
                      <a:gd name="connsiteY48" fmla="*/ 179388 h 600075"/>
                      <a:gd name="connsiteX49" fmla="*/ 41275 w 868363"/>
                      <a:gd name="connsiteY49" fmla="*/ 173038 h 600075"/>
                      <a:gd name="connsiteX50" fmla="*/ 0 w 868363"/>
                      <a:gd name="connsiteY50" fmla="*/ 68263 h 600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</a:cxnLst>
                    <a:rect l="l" t="t" r="r" b="b"/>
                    <a:pathLst>
                      <a:path w="868363" h="600075" fill="none" extrusionOk="0">
                        <a:moveTo>
                          <a:pt x="0" y="68263"/>
                        </a:moveTo>
                        <a:cubicBezTo>
                          <a:pt x="119429" y="67821"/>
                          <a:pt x="136290" y="80116"/>
                          <a:pt x="238125" y="106363"/>
                        </a:cubicBezTo>
                        <a:cubicBezTo>
                          <a:pt x="276284" y="104385"/>
                          <a:pt x="312340" y="89780"/>
                          <a:pt x="349250" y="80963"/>
                        </a:cubicBezTo>
                        <a:cubicBezTo>
                          <a:pt x="366741" y="73910"/>
                          <a:pt x="378038" y="60545"/>
                          <a:pt x="392113" y="49213"/>
                        </a:cubicBezTo>
                        <a:cubicBezTo>
                          <a:pt x="428057" y="38752"/>
                          <a:pt x="444628" y="20758"/>
                          <a:pt x="476250" y="15875"/>
                        </a:cubicBezTo>
                        <a:cubicBezTo>
                          <a:pt x="495100" y="7433"/>
                          <a:pt x="504392" y="7843"/>
                          <a:pt x="515938" y="0"/>
                        </a:cubicBezTo>
                        <a:cubicBezTo>
                          <a:pt x="556177" y="8690"/>
                          <a:pt x="584131" y="10098"/>
                          <a:pt x="622300" y="19050"/>
                        </a:cubicBezTo>
                        <a:cubicBezTo>
                          <a:pt x="648590" y="36769"/>
                          <a:pt x="674149" y="45912"/>
                          <a:pt x="706438" y="49213"/>
                        </a:cubicBezTo>
                        <a:cubicBezTo>
                          <a:pt x="744200" y="89219"/>
                          <a:pt x="797222" y="113114"/>
                          <a:pt x="814388" y="130175"/>
                        </a:cubicBezTo>
                        <a:cubicBezTo>
                          <a:pt x="817089" y="149398"/>
                          <a:pt x="846871" y="178647"/>
                          <a:pt x="860425" y="219075"/>
                        </a:cubicBezTo>
                        <a:cubicBezTo>
                          <a:pt x="863791" y="238635"/>
                          <a:pt x="859594" y="329990"/>
                          <a:pt x="868363" y="352425"/>
                        </a:cubicBezTo>
                        <a:cubicBezTo>
                          <a:pt x="866069" y="371880"/>
                          <a:pt x="862514" y="387588"/>
                          <a:pt x="865188" y="393700"/>
                        </a:cubicBezTo>
                        <a:cubicBezTo>
                          <a:pt x="865426" y="401889"/>
                          <a:pt x="851225" y="448292"/>
                          <a:pt x="847725" y="454025"/>
                        </a:cubicBezTo>
                        <a:cubicBezTo>
                          <a:pt x="839284" y="463270"/>
                          <a:pt x="839684" y="478338"/>
                          <a:pt x="825500" y="498475"/>
                        </a:cubicBezTo>
                        <a:cubicBezTo>
                          <a:pt x="817229" y="503617"/>
                          <a:pt x="803906" y="520738"/>
                          <a:pt x="790575" y="527050"/>
                        </a:cubicBezTo>
                        <a:cubicBezTo>
                          <a:pt x="782387" y="530829"/>
                          <a:pt x="766999" y="549648"/>
                          <a:pt x="752475" y="555625"/>
                        </a:cubicBezTo>
                        <a:cubicBezTo>
                          <a:pt x="737516" y="568948"/>
                          <a:pt x="730546" y="567498"/>
                          <a:pt x="709613" y="581025"/>
                        </a:cubicBezTo>
                        <a:cubicBezTo>
                          <a:pt x="699782" y="582775"/>
                          <a:pt x="681036" y="593451"/>
                          <a:pt x="674688" y="592138"/>
                        </a:cubicBezTo>
                        <a:cubicBezTo>
                          <a:pt x="664881" y="596933"/>
                          <a:pt x="620717" y="595490"/>
                          <a:pt x="614363" y="600075"/>
                        </a:cubicBezTo>
                        <a:cubicBezTo>
                          <a:pt x="606197" y="602635"/>
                          <a:pt x="589016" y="601101"/>
                          <a:pt x="579438" y="598488"/>
                        </a:cubicBezTo>
                        <a:cubicBezTo>
                          <a:pt x="575310" y="598888"/>
                          <a:pt x="567303" y="598069"/>
                          <a:pt x="560388" y="598488"/>
                        </a:cubicBezTo>
                        <a:cubicBezTo>
                          <a:pt x="557191" y="595865"/>
                          <a:pt x="538329" y="594678"/>
                          <a:pt x="525463" y="590550"/>
                        </a:cubicBezTo>
                        <a:cubicBezTo>
                          <a:pt x="515531" y="590303"/>
                          <a:pt x="508520" y="588303"/>
                          <a:pt x="504825" y="587375"/>
                        </a:cubicBezTo>
                        <a:cubicBezTo>
                          <a:pt x="500865" y="586216"/>
                          <a:pt x="491113" y="581270"/>
                          <a:pt x="487363" y="579438"/>
                        </a:cubicBezTo>
                        <a:cubicBezTo>
                          <a:pt x="481953" y="579166"/>
                          <a:pt x="478287" y="575792"/>
                          <a:pt x="471488" y="574675"/>
                        </a:cubicBezTo>
                        <a:cubicBezTo>
                          <a:pt x="469792" y="574193"/>
                          <a:pt x="459614" y="572675"/>
                          <a:pt x="457200" y="573088"/>
                        </a:cubicBezTo>
                        <a:cubicBezTo>
                          <a:pt x="456886" y="570944"/>
                          <a:pt x="455710" y="569812"/>
                          <a:pt x="455613" y="568325"/>
                        </a:cubicBezTo>
                        <a:cubicBezTo>
                          <a:pt x="449799" y="567538"/>
                          <a:pt x="445051" y="564702"/>
                          <a:pt x="439738" y="563563"/>
                        </a:cubicBezTo>
                        <a:cubicBezTo>
                          <a:pt x="438793" y="562923"/>
                          <a:pt x="435458" y="562547"/>
                          <a:pt x="434975" y="561975"/>
                        </a:cubicBezTo>
                        <a:cubicBezTo>
                          <a:pt x="431604" y="560718"/>
                          <a:pt x="426044" y="560032"/>
                          <a:pt x="417513" y="557213"/>
                        </a:cubicBezTo>
                        <a:cubicBezTo>
                          <a:pt x="416308" y="557015"/>
                          <a:pt x="414264" y="555985"/>
                          <a:pt x="412750" y="555625"/>
                        </a:cubicBezTo>
                        <a:cubicBezTo>
                          <a:pt x="408699" y="553678"/>
                          <a:pt x="405848" y="549860"/>
                          <a:pt x="403225" y="549275"/>
                        </a:cubicBezTo>
                        <a:cubicBezTo>
                          <a:pt x="401278" y="546915"/>
                          <a:pt x="393637" y="545765"/>
                          <a:pt x="390525" y="542925"/>
                        </a:cubicBezTo>
                        <a:cubicBezTo>
                          <a:pt x="386889" y="538570"/>
                          <a:pt x="381939" y="534833"/>
                          <a:pt x="377825" y="533400"/>
                        </a:cubicBezTo>
                        <a:cubicBezTo>
                          <a:pt x="373196" y="527854"/>
                          <a:pt x="371658" y="525125"/>
                          <a:pt x="368300" y="520700"/>
                        </a:cubicBezTo>
                        <a:cubicBezTo>
                          <a:pt x="352275" y="508087"/>
                          <a:pt x="360476" y="510780"/>
                          <a:pt x="350838" y="509588"/>
                        </a:cubicBezTo>
                        <a:cubicBezTo>
                          <a:pt x="349966" y="509094"/>
                          <a:pt x="348868" y="507497"/>
                          <a:pt x="347663" y="506413"/>
                        </a:cubicBezTo>
                        <a:cubicBezTo>
                          <a:pt x="344932" y="504768"/>
                          <a:pt x="335046" y="499632"/>
                          <a:pt x="331788" y="495300"/>
                        </a:cubicBezTo>
                        <a:cubicBezTo>
                          <a:pt x="326155" y="492569"/>
                          <a:pt x="316449" y="487045"/>
                          <a:pt x="312738" y="485775"/>
                        </a:cubicBezTo>
                        <a:cubicBezTo>
                          <a:pt x="309082" y="479739"/>
                          <a:pt x="308584" y="478055"/>
                          <a:pt x="303213" y="473075"/>
                        </a:cubicBezTo>
                        <a:cubicBezTo>
                          <a:pt x="296467" y="467100"/>
                          <a:pt x="289419" y="441756"/>
                          <a:pt x="285750" y="427038"/>
                        </a:cubicBezTo>
                        <a:cubicBezTo>
                          <a:pt x="276223" y="416015"/>
                          <a:pt x="273170" y="376106"/>
                          <a:pt x="261938" y="358775"/>
                        </a:cubicBezTo>
                        <a:cubicBezTo>
                          <a:pt x="262254" y="333979"/>
                          <a:pt x="256032" y="313294"/>
                          <a:pt x="252413" y="303213"/>
                        </a:cubicBezTo>
                        <a:cubicBezTo>
                          <a:pt x="249803" y="289611"/>
                          <a:pt x="247443" y="276633"/>
                          <a:pt x="247650" y="271463"/>
                        </a:cubicBezTo>
                        <a:cubicBezTo>
                          <a:pt x="242251" y="267366"/>
                          <a:pt x="231402" y="248393"/>
                          <a:pt x="223838" y="242888"/>
                        </a:cubicBezTo>
                        <a:cubicBezTo>
                          <a:pt x="218472" y="240111"/>
                          <a:pt x="215181" y="238739"/>
                          <a:pt x="211138" y="234950"/>
                        </a:cubicBezTo>
                        <a:cubicBezTo>
                          <a:pt x="182301" y="227176"/>
                          <a:pt x="167959" y="207855"/>
                          <a:pt x="142875" y="201613"/>
                        </a:cubicBezTo>
                        <a:cubicBezTo>
                          <a:pt x="120187" y="193841"/>
                          <a:pt x="104678" y="184002"/>
                          <a:pt x="96838" y="182563"/>
                        </a:cubicBezTo>
                        <a:cubicBezTo>
                          <a:pt x="79064" y="179909"/>
                          <a:pt x="85384" y="179341"/>
                          <a:pt x="77788" y="179388"/>
                        </a:cubicBezTo>
                        <a:cubicBezTo>
                          <a:pt x="67811" y="176413"/>
                          <a:pt x="53926" y="172959"/>
                          <a:pt x="41275" y="173038"/>
                        </a:cubicBezTo>
                        <a:cubicBezTo>
                          <a:pt x="28711" y="139848"/>
                          <a:pt x="153" y="84683"/>
                          <a:pt x="0" y="68263"/>
                        </a:cubicBezTo>
                        <a:close/>
                      </a:path>
                      <a:path w="868363" h="600075" stroke="0" extrusionOk="0">
                        <a:moveTo>
                          <a:pt x="0" y="68263"/>
                        </a:moveTo>
                        <a:cubicBezTo>
                          <a:pt x="109273" y="64964"/>
                          <a:pt x="120088" y="97544"/>
                          <a:pt x="238125" y="106363"/>
                        </a:cubicBezTo>
                        <a:cubicBezTo>
                          <a:pt x="259202" y="98021"/>
                          <a:pt x="328381" y="94462"/>
                          <a:pt x="349250" y="80963"/>
                        </a:cubicBezTo>
                        <a:cubicBezTo>
                          <a:pt x="361016" y="67980"/>
                          <a:pt x="377580" y="61431"/>
                          <a:pt x="392113" y="49213"/>
                        </a:cubicBezTo>
                        <a:cubicBezTo>
                          <a:pt x="420738" y="42441"/>
                          <a:pt x="446721" y="25331"/>
                          <a:pt x="476250" y="15875"/>
                        </a:cubicBezTo>
                        <a:cubicBezTo>
                          <a:pt x="487132" y="13423"/>
                          <a:pt x="512175" y="2642"/>
                          <a:pt x="515938" y="0"/>
                        </a:cubicBezTo>
                        <a:cubicBezTo>
                          <a:pt x="544555" y="1719"/>
                          <a:pt x="573982" y="1601"/>
                          <a:pt x="622300" y="19050"/>
                        </a:cubicBezTo>
                        <a:cubicBezTo>
                          <a:pt x="642440" y="22828"/>
                          <a:pt x="668138" y="28943"/>
                          <a:pt x="706438" y="49213"/>
                        </a:cubicBezTo>
                        <a:cubicBezTo>
                          <a:pt x="747047" y="76355"/>
                          <a:pt x="801540" y="115084"/>
                          <a:pt x="814388" y="130175"/>
                        </a:cubicBezTo>
                        <a:cubicBezTo>
                          <a:pt x="825222" y="170286"/>
                          <a:pt x="852261" y="210593"/>
                          <a:pt x="860425" y="219075"/>
                        </a:cubicBezTo>
                        <a:cubicBezTo>
                          <a:pt x="871757" y="259507"/>
                          <a:pt x="861685" y="332326"/>
                          <a:pt x="868363" y="352425"/>
                        </a:cubicBezTo>
                        <a:cubicBezTo>
                          <a:pt x="864746" y="370073"/>
                          <a:pt x="868206" y="378133"/>
                          <a:pt x="865188" y="393700"/>
                        </a:cubicBezTo>
                        <a:cubicBezTo>
                          <a:pt x="862556" y="412445"/>
                          <a:pt x="852690" y="431194"/>
                          <a:pt x="847725" y="454025"/>
                        </a:cubicBezTo>
                        <a:cubicBezTo>
                          <a:pt x="847991" y="460697"/>
                          <a:pt x="826932" y="491445"/>
                          <a:pt x="825500" y="498475"/>
                        </a:cubicBezTo>
                        <a:cubicBezTo>
                          <a:pt x="820931" y="501937"/>
                          <a:pt x="793710" y="519607"/>
                          <a:pt x="790575" y="527050"/>
                        </a:cubicBezTo>
                        <a:cubicBezTo>
                          <a:pt x="780947" y="531829"/>
                          <a:pt x="761582" y="554060"/>
                          <a:pt x="752475" y="555625"/>
                        </a:cubicBezTo>
                        <a:cubicBezTo>
                          <a:pt x="731971" y="566269"/>
                          <a:pt x="727446" y="570767"/>
                          <a:pt x="709613" y="581025"/>
                        </a:cubicBezTo>
                        <a:cubicBezTo>
                          <a:pt x="704006" y="584420"/>
                          <a:pt x="690437" y="586759"/>
                          <a:pt x="674688" y="592138"/>
                        </a:cubicBezTo>
                        <a:cubicBezTo>
                          <a:pt x="645503" y="594960"/>
                          <a:pt x="624590" y="598622"/>
                          <a:pt x="614363" y="600075"/>
                        </a:cubicBezTo>
                        <a:cubicBezTo>
                          <a:pt x="600877" y="599554"/>
                          <a:pt x="585530" y="599323"/>
                          <a:pt x="579438" y="598488"/>
                        </a:cubicBezTo>
                        <a:cubicBezTo>
                          <a:pt x="570215" y="597055"/>
                          <a:pt x="568273" y="597265"/>
                          <a:pt x="560388" y="598488"/>
                        </a:cubicBezTo>
                        <a:cubicBezTo>
                          <a:pt x="546357" y="597331"/>
                          <a:pt x="533953" y="595618"/>
                          <a:pt x="525463" y="590550"/>
                        </a:cubicBezTo>
                        <a:cubicBezTo>
                          <a:pt x="515184" y="590447"/>
                          <a:pt x="508813" y="587874"/>
                          <a:pt x="504825" y="587375"/>
                        </a:cubicBezTo>
                        <a:cubicBezTo>
                          <a:pt x="502982" y="586258"/>
                          <a:pt x="491657" y="580662"/>
                          <a:pt x="487363" y="579438"/>
                        </a:cubicBezTo>
                        <a:cubicBezTo>
                          <a:pt x="484566" y="577274"/>
                          <a:pt x="476780" y="576653"/>
                          <a:pt x="471488" y="574675"/>
                        </a:cubicBezTo>
                        <a:cubicBezTo>
                          <a:pt x="467974" y="574882"/>
                          <a:pt x="459061" y="573739"/>
                          <a:pt x="457200" y="573088"/>
                        </a:cubicBezTo>
                        <a:cubicBezTo>
                          <a:pt x="456239" y="570951"/>
                          <a:pt x="455781" y="569553"/>
                          <a:pt x="455613" y="568325"/>
                        </a:cubicBezTo>
                        <a:cubicBezTo>
                          <a:pt x="452772" y="567237"/>
                          <a:pt x="447443" y="565881"/>
                          <a:pt x="439738" y="563563"/>
                        </a:cubicBezTo>
                        <a:cubicBezTo>
                          <a:pt x="437778" y="562800"/>
                          <a:pt x="435773" y="562494"/>
                          <a:pt x="434975" y="561975"/>
                        </a:cubicBezTo>
                        <a:cubicBezTo>
                          <a:pt x="432019" y="561309"/>
                          <a:pt x="423236" y="558559"/>
                          <a:pt x="417513" y="557213"/>
                        </a:cubicBezTo>
                        <a:cubicBezTo>
                          <a:pt x="416525" y="556510"/>
                          <a:pt x="414929" y="556017"/>
                          <a:pt x="412750" y="555625"/>
                        </a:cubicBezTo>
                        <a:cubicBezTo>
                          <a:pt x="411772" y="554668"/>
                          <a:pt x="407443" y="551495"/>
                          <a:pt x="403225" y="549275"/>
                        </a:cubicBezTo>
                        <a:cubicBezTo>
                          <a:pt x="400295" y="547079"/>
                          <a:pt x="393672" y="543621"/>
                          <a:pt x="390525" y="542925"/>
                        </a:cubicBezTo>
                        <a:cubicBezTo>
                          <a:pt x="386880" y="541707"/>
                          <a:pt x="382327" y="536703"/>
                          <a:pt x="377825" y="533400"/>
                        </a:cubicBezTo>
                        <a:cubicBezTo>
                          <a:pt x="373125" y="528888"/>
                          <a:pt x="371567" y="527153"/>
                          <a:pt x="368300" y="520700"/>
                        </a:cubicBezTo>
                        <a:cubicBezTo>
                          <a:pt x="352715" y="508614"/>
                          <a:pt x="360904" y="510172"/>
                          <a:pt x="350838" y="509588"/>
                        </a:cubicBezTo>
                        <a:cubicBezTo>
                          <a:pt x="350570" y="509136"/>
                          <a:pt x="347956" y="507100"/>
                          <a:pt x="347663" y="506413"/>
                        </a:cubicBezTo>
                        <a:cubicBezTo>
                          <a:pt x="340326" y="500070"/>
                          <a:pt x="336603" y="497955"/>
                          <a:pt x="331788" y="495300"/>
                        </a:cubicBezTo>
                        <a:cubicBezTo>
                          <a:pt x="324857" y="491663"/>
                          <a:pt x="321623" y="491259"/>
                          <a:pt x="312738" y="485775"/>
                        </a:cubicBezTo>
                        <a:cubicBezTo>
                          <a:pt x="310893" y="482133"/>
                          <a:pt x="307298" y="478944"/>
                          <a:pt x="303213" y="473075"/>
                        </a:cubicBezTo>
                        <a:cubicBezTo>
                          <a:pt x="297291" y="456438"/>
                          <a:pt x="290737" y="449473"/>
                          <a:pt x="285750" y="427038"/>
                        </a:cubicBezTo>
                        <a:cubicBezTo>
                          <a:pt x="271102" y="404675"/>
                          <a:pt x="267502" y="373202"/>
                          <a:pt x="261938" y="358775"/>
                        </a:cubicBezTo>
                        <a:cubicBezTo>
                          <a:pt x="253321" y="338248"/>
                          <a:pt x="257719" y="314800"/>
                          <a:pt x="252413" y="303213"/>
                        </a:cubicBezTo>
                        <a:cubicBezTo>
                          <a:pt x="250137" y="291062"/>
                          <a:pt x="251487" y="285739"/>
                          <a:pt x="247650" y="271463"/>
                        </a:cubicBezTo>
                        <a:cubicBezTo>
                          <a:pt x="241703" y="263304"/>
                          <a:pt x="229954" y="252432"/>
                          <a:pt x="223838" y="242888"/>
                        </a:cubicBezTo>
                        <a:cubicBezTo>
                          <a:pt x="222258" y="240947"/>
                          <a:pt x="214174" y="237934"/>
                          <a:pt x="211138" y="234950"/>
                        </a:cubicBezTo>
                        <a:cubicBezTo>
                          <a:pt x="182056" y="226194"/>
                          <a:pt x="148380" y="208613"/>
                          <a:pt x="142875" y="201613"/>
                        </a:cubicBezTo>
                        <a:cubicBezTo>
                          <a:pt x="137684" y="200061"/>
                          <a:pt x="102710" y="187259"/>
                          <a:pt x="96838" y="182563"/>
                        </a:cubicBezTo>
                        <a:cubicBezTo>
                          <a:pt x="78076" y="179536"/>
                          <a:pt x="84737" y="180022"/>
                          <a:pt x="77788" y="179388"/>
                        </a:cubicBezTo>
                        <a:cubicBezTo>
                          <a:pt x="64100" y="179812"/>
                          <a:pt x="55961" y="176410"/>
                          <a:pt x="41275" y="173038"/>
                        </a:cubicBezTo>
                        <a:cubicBezTo>
                          <a:pt x="18788" y="130403"/>
                          <a:pt x="20443" y="96896"/>
                          <a:pt x="0" y="682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 defTabSz="914400" hangingPunct="1">
              <a:defRPr/>
            </a:pPr>
            <a:endParaRPr lang="en-US" sz="11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0" name="Freeform: Shape 612">
            <a:extLst>
              <a:ext uri="{FF2B5EF4-FFF2-40B4-BE49-F238E27FC236}">
                <a16:creationId xmlns:a16="http://schemas.microsoft.com/office/drawing/2014/main" id="{8DE1EE94-F426-B654-6E83-D3D88675A666}"/>
              </a:ext>
            </a:extLst>
          </p:cNvPr>
          <p:cNvSpPr/>
          <p:nvPr/>
        </p:nvSpPr>
        <p:spPr>
          <a:xfrm rot="3600000">
            <a:off x="3793167" y="3946616"/>
            <a:ext cx="41182" cy="52008"/>
          </a:xfrm>
          <a:custGeom>
            <a:avLst/>
            <a:gdLst>
              <a:gd name="connsiteX0" fmla="*/ 39688 w 307975"/>
              <a:gd name="connsiteY0" fmla="*/ 15875 h 388937"/>
              <a:gd name="connsiteX1" fmla="*/ 133350 w 307975"/>
              <a:gd name="connsiteY1" fmla="*/ 0 h 388937"/>
              <a:gd name="connsiteX2" fmla="*/ 204788 w 307975"/>
              <a:gd name="connsiteY2" fmla="*/ 3175 h 388937"/>
              <a:gd name="connsiteX3" fmla="*/ 276225 w 307975"/>
              <a:gd name="connsiteY3" fmla="*/ 47625 h 388937"/>
              <a:gd name="connsiteX4" fmla="*/ 303213 w 307975"/>
              <a:gd name="connsiteY4" fmla="*/ 133350 h 388937"/>
              <a:gd name="connsiteX5" fmla="*/ 301625 w 307975"/>
              <a:gd name="connsiteY5" fmla="*/ 203200 h 388937"/>
              <a:gd name="connsiteX6" fmla="*/ 307975 w 307975"/>
              <a:gd name="connsiteY6" fmla="*/ 249237 h 388937"/>
              <a:gd name="connsiteX7" fmla="*/ 293688 w 307975"/>
              <a:gd name="connsiteY7" fmla="*/ 301625 h 388937"/>
              <a:gd name="connsiteX8" fmla="*/ 263525 w 307975"/>
              <a:gd name="connsiteY8" fmla="*/ 330200 h 388937"/>
              <a:gd name="connsiteX9" fmla="*/ 227013 w 307975"/>
              <a:gd name="connsiteY9" fmla="*/ 354012 h 388937"/>
              <a:gd name="connsiteX10" fmla="*/ 193675 w 307975"/>
              <a:gd name="connsiteY10" fmla="*/ 373062 h 388937"/>
              <a:gd name="connsiteX11" fmla="*/ 161925 w 307975"/>
              <a:gd name="connsiteY11" fmla="*/ 388937 h 388937"/>
              <a:gd name="connsiteX12" fmla="*/ 142875 w 307975"/>
              <a:gd name="connsiteY12" fmla="*/ 369887 h 388937"/>
              <a:gd name="connsiteX13" fmla="*/ 131763 w 307975"/>
              <a:gd name="connsiteY13" fmla="*/ 322262 h 388937"/>
              <a:gd name="connsiteX14" fmla="*/ 109538 w 307975"/>
              <a:gd name="connsiteY14" fmla="*/ 287337 h 388937"/>
              <a:gd name="connsiteX15" fmla="*/ 73025 w 307975"/>
              <a:gd name="connsiteY15" fmla="*/ 265112 h 388937"/>
              <a:gd name="connsiteX16" fmla="*/ 60325 w 307975"/>
              <a:gd name="connsiteY16" fmla="*/ 252412 h 388937"/>
              <a:gd name="connsiteX17" fmla="*/ 39688 w 307975"/>
              <a:gd name="connsiteY17" fmla="*/ 222250 h 388937"/>
              <a:gd name="connsiteX18" fmla="*/ 30163 w 307975"/>
              <a:gd name="connsiteY18" fmla="*/ 201612 h 388937"/>
              <a:gd name="connsiteX19" fmla="*/ 19050 w 307975"/>
              <a:gd name="connsiteY19" fmla="*/ 179387 h 388937"/>
              <a:gd name="connsiteX20" fmla="*/ 9525 w 307975"/>
              <a:gd name="connsiteY20" fmla="*/ 158750 h 388937"/>
              <a:gd name="connsiteX21" fmla="*/ 3175 w 307975"/>
              <a:gd name="connsiteY21" fmla="*/ 146050 h 388937"/>
              <a:gd name="connsiteX22" fmla="*/ 0 w 307975"/>
              <a:gd name="connsiteY22" fmla="*/ 127000 h 388937"/>
              <a:gd name="connsiteX23" fmla="*/ 0 w 307975"/>
              <a:gd name="connsiteY23" fmla="*/ 101600 h 388937"/>
              <a:gd name="connsiteX24" fmla="*/ 0 w 307975"/>
              <a:gd name="connsiteY24" fmla="*/ 79375 h 388937"/>
              <a:gd name="connsiteX25" fmla="*/ 39688 w 307975"/>
              <a:gd name="connsiteY25" fmla="*/ 15875 h 38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7975" h="388937">
                <a:moveTo>
                  <a:pt x="39688" y="15875"/>
                </a:moveTo>
                <a:lnTo>
                  <a:pt x="133350" y="0"/>
                </a:lnTo>
                <a:lnTo>
                  <a:pt x="204788" y="3175"/>
                </a:lnTo>
                <a:lnTo>
                  <a:pt x="276225" y="47625"/>
                </a:lnTo>
                <a:lnTo>
                  <a:pt x="303213" y="133350"/>
                </a:lnTo>
                <a:cubicBezTo>
                  <a:pt x="302684" y="156633"/>
                  <a:pt x="302154" y="179917"/>
                  <a:pt x="301625" y="203200"/>
                </a:cubicBezTo>
                <a:lnTo>
                  <a:pt x="307975" y="249237"/>
                </a:lnTo>
                <a:lnTo>
                  <a:pt x="293688" y="301625"/>
                </a:lnTo>
                <a:lnTo>
                  <a:pt x="263525" y="330200"/>
                </a:lnTo>
                <a:lnTo>
                  <a:pt x="227013" y="354012"/>
                </a:lnTo>
                <a:lnTo>
                  <a:pt x="193675" y="373062"/>
                </a:lnTo>
                <a:lnTo>
                  <a:pt x="161925" y="388937"/>
                </a:lnTo>
                <a:lnTo>
                  <a:pt x="142875" y="369887"/>
                </a:lnTo>
                <a:lnTo>
                  <a:pt x="131763" y="322262"/>
                </a:lnTo>
                <a:lnTo>
                  <a:pt x="109538" y="287337"/>
                </a:lnTo>
                <a:lnTo>
                  <a:pt x="73025" y="265112"/>
                </a:lnTo>
                <a:lnTo>
                  <a:pt x="60325" y="252412"/>
                </a:lnTo>
                <a:lnTo>
                  <a:pt x="39688" y="222250"/>
                </a:lnTo>
                <a:lnTo>
                  <a:pt x="30163" y="201612"/>
                </a:lnTo>
                <a:lnTo>
                  <a:pt x="19050" y="179387"/>
                </a:lnTo>
                <a:lnTo>
                  <a:pt x="9525" y="158750"/>
                </a:lnTo>
                <a:lnTo>
                  <a:pt x="3175" y="146050"/>
                </a:lnTo>
                <a:lnTo>
                  <a:pt x="0" y="127000"/>
                </a:lnTo>
                <a:lnTo>
                  <a:pt x="0" y="101600"/>
                </a:lnTo>
                <a:lnTo>
                  <a:pt x="0" y="79375"/>
                </a:lnTo>
                <a:lnTo>
                  <a:pt x="39688" y="15875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2985829943">
                  <a:custGeom>
                    <a:avLst/>
                    <a:gdLst>
                      <a:gd name="connsiteX0" fmla="*/ 39688 w 307975"/>
                      <a:gd name="connsiteY0" fmla="*/ 15875 h 388937"/>
                      <a:gd name="connsiteX1" fmla="*/ 133350 w 307975"/>
                      <a:gd name="connsiteY1" fmla="*/ 0 h 388937"/>
                      <a:gd name="connsiteX2" fmla="*/ 204788 w 307975"/>
                      <a:gd name="connsiteY2" fmla="*/ 3175 h 388937"/>
                      <a:gd name="connsiteX3" fmla="*/ 276225 w 307975"/>
                      <a:gd name="connsiteY3" fmla="*/ 47625 h 388937"/>
                      <a:gd name="connsiteX4" fmla="*/ 303213 w 307975"/>
                      <a:gd name="connsiteY4" fmla="*/ 133350 h 388937"/>
                      <a:gd name="connsiteX5" fmla="*/ 301625 w 307975"/>
                      <a:gd name="connsiteY5" fmla="*/ 203200 h 388937"/>
                      <a:gd name="connsiteX6" fmla="*/ 307975 w 307975"/>
                      <a:gd name="connsiteY6" fmla="*/ 249237 h 388937"/>
                      <a:gd name="connsiteX7" fmla="*/ 293688 w 307975"/>
                      <a:gd name="connsiteY7" fmla="*/ 301625 h 388937"/>
                      <a:gd name="connsiteX8" fmla="*/ 263525 w 307975"/>
                      <a:gd name="connsiteY8" fmla="*/ 330200 h 388937"/>
                      <a:gd name="connsiteX9" fmla="*/ 227013 w 307975"/>
                      <a:gd name="connsiteY9" fmla="*/ 354012 h 388937"/>
                      <a:gd name="connsiteX10" fmla="*/ 193675 w 307975"/>
                      <a:gd name="connsiteY10" fmla="*/ 373062 h 388937"/>
                      <a:gd name="connsiteX11" fmla="*/ 161925 w 307975"/>
                      <a:gd name="connsiteY11" fmla="*/ 388937 h 388937"/>
                      <a:gd name="connsiteX12" fmla="*/ 142875 w 307975"/>
                      <a:gd name="connsiteY12" fmla="*/ 369887 h 388937"/>
                      <a:gd name="connsiteX13" fmla="*/ 131763 w 307975"/>
                      <a:gd name="connsiteY13" fmla="*/ 322262 h 388937"/>
                      <a:gd name="connsiteX14" fmla="*/ 109538 w 307975"/>
                      <a:gd name="connsiteY14" fmla="*/ 287337 h 388937"/>
                      <a:gd name="connsiteX15" fmla="*/ 73025 w 307975"/>
                      <a:gd name="connsiteY15" fmla="*/ 265112 h 388937"/>
                      <a:gd name="connsiteX16" fmla="*/ 60325 w 307975"/>
                      <a:gd name="connsiteY16" fmla="*/ 252412 h 388937"/>
                      <a:gd name="connsiteX17" fmla="*/ 39688 w 307975"/>
                      <a:gd name="connsiteY17" fmla="*/ 222250 h 388937"/>
                      <a:gd name="connsiteX18" fmla="*/ 30163 w 307975"/>
                      <a:gd name="connsiteY18" fmla="*/ 201612 h 388937"/>
                      <a:gd name="connsiteX19" fmla="*/ 19050 w 307975"/>
                      <a:gd name="connsiteY19" fmla="*/ 179387 h 388937"/>
                      <a:gd name="connsiteX20" fmla="*/ 9525 w 307975"/>
                      <a:gd name="connsiteY20" fmla="*/ 158750 h 388937"/>
                      <a:gd name="connsiteX21" fmla="*/ 3175 w 307975"/>
                      <a:gd name="connsiteY21" fmla="*/ 146050 h 388937"/>
                      <a:gd name="connsiteX22" fmla="*/ 0 w 307975"/>
                      <a:gd name="connsiteY22" fmla="*/ 127000 h 388937"/>
                      <a:gd name="connsiteX23" fmla="*/ 0 w 307975"/>
                      <a:gd name="connsiteY23" fmla="*/ 101600 h 388937"/>
                      <a:gd name="connsiteX24" fmla="*/ 0 w 307975"/>
                      <a:gd name="connsiteY24" fmla="*/ 79375 h 388937"/>
                      <a:gd name="connsiteX25" fmla="*/ 39688 w 307975"/>
                      <a:gd name="connsiteY25" fmla="*/ 15875 h 388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307975" h="388937" fill="none" extrusionOk="0">
                        <a:moveTo>
                          <a:pt x="39688" y="15875"/>
                        </a:moveTo>
                        <a:cubicBezTo>
                          <a:pt x="68711" y="16462"/>
                          <a:pt x="101248" y="4119"/>
                          <a:pt x="133350" y="0"/>
                        </a:cubicBezTo>
                        <a:cubicBezTo>
                          <a:pt x="151700" y="2226"/>
                          <a:pt x="171373" y="-792"/>
                          <a:pt x="204788" y="3175"/>
                        </a:cubicBezTo>
                        <a:cubicBezTo>
                          <a:pt x="226354" y="14193"/>
                          <a:pt x="249695" y="40008"/>
                          <a:pt x="276225" y="47625"/>
                        </a:cubicBezTo>
                        <a:cubicBezTo>
                          <a:pt x="277559" y="68445"/>
                          <a:pt x="296465" y="95003"/>
                          <a:pt x="303213" y="133350"/>
                        </a:cubicBezTo>
                        <a:cubicBezTo>
                          <a:pt x="300986" y="159064"/>
                          <a:pt x="299640" y="182963"/>
                          <a:pt x="301625" y="203200"/>
                        </a:cubicBezTo>
                        <a:cubicBezTo>
                          <a:pt x="300942" y="223510"/>
                          <a:pt x="306946" y="233182"/>
                          <a:pt x="307975" y="249237"/>
                        </a:cubicBezTo>
                        <a:cubicBezTo>
                          <a:pt x="302604" y="273243"/>
                          <a:pt x="296723" y="291789"/>
                          <a:pt x="293688" y="301625"/>
                        </a:cubicBezTo>
                        <a:cubicBezTo>
                          <a:pt x="283504" y="313327"/>
                          <a:pt x="273852" y="325526"/>
                          <a:pt x="263525" y="330200"/>
                        </a:cubicBezTo>
                        <a:cubicBezTo>
                          <a:pt x="260341" y="335742"/>
                          <a:pt x="244103" y="343498"/>
                          <a:pt x="227013" y="354012"/>
                        </a:cubicBezTo>
                        <a:cubicBezTo>
                          <a:pt x="212703" y="365020"/>
                          <a:pt x="208954" y="361482"/>
                          <a:pt x="193675" y="373062"/>
                        </a:cubicBezTo>
                        <a:cubicBezTo>
                          <a:pt x="189607" y="376105"/>
                          <a:pt x="172933" y="381723"/>
                          <a:pt x="161925" y="388937"/>
                        </a:cubicBezTo>
                        <a:cubicBezTo>
                          <a:pt x="157369" y="382401"/>
                          <a:pt x="152715" y="378014"/>
                          <a:pt x="142875" y="369887"/>
                        </a:cubicBezTo>
                        <a:cubicBezTo>
                          <a:pt x="142858" y="353808"/>
                          <a:pt x="134579" y="340666"/>
                          <a:pt x="131763" y="322262"/>
                        </a:cubicBezTo>
                        <a:cubicBezTo>
                          <a:pt x="121430" y="312279"/>
                          <a:pt x="112379" y="292649"/>
                          <a:pt x="109538" y="287337"/>
                        </a:cubicBezTo>
                        <a:cubicBezTo>
                          <a:pt x="96209" y="280896"/>
                          <a:pt x="87128" y="277402"/>
                          <a:pt x="73025" y="265112"/>
                        </a:cubicBezTo>
                        <a:cubicBezTo>
                          <a:pt x="71067" y="262349"/>
                          <a:pt x="63592" y="255137"/>
                          <a:pt x="60325" y="252412"/>
                        </a:cubicBezTo>
                        <a:cubicBezTo>
                          <a:pt x="56573" y="241874"/>
                          <a:pt x="43660" y="227905"/>
                          <a:pt x="39688" y="222250"/>
                        </a:cubicBezTo>
                        <a:cubicBezTo>
                          <a:pt x="36594" y="218638"/>
                          <a:pt x="33194" y="203558"/>
                          <a:pt x="30163" y="201612"/>
                        </a:cubicBezTo>
                        <a:cubicBezTo>
                          <a:pt x="26125" y="190801"/>
                          <a:pt x="23195" y="190122"/>
                          <a:pt x="19050" y="179387"/>
                        </a:cubicBezTo>
                        <a:cubicBezTo>
                          <a:pt x="17435" y="174467"/>
                          <a:pt x="13828" y="166066"/>
                          <a:pt x="9525" y="158750"/>
                        </a:cubicBezTo>
                        <a:cubicBezTo>
                          <a:pt x="8238" y="156127"/>
                          <a:pt x="2835" y="148170"/>
                          <a:pt x="3175" y="146050"/>
                        </a:cubicBezTo>
                        <a:cubicBezTo>
                          <a:pt x="1895" y="143203"/>
                          <a:pt x="1980" y="132975"/>
                          <a:pt x="0" y="127000"/>
                        </a:cubicBezTo>
                        <a:cubicBezTo>
                          <a:pt x="-1377" y="115028"/>
                          <a:pt x="2088" y="113928"/>
                          <a:pt x="0" y="101600"/>
                        </a:cubicBezTo>
                        <a:cubicBezTo>
                          <a:pt x="1365" y="97673"/>
                          <a:pt x="-450" y="85645"/>
                          <a:pt x="0" y="79375"/>
                        </a:cubicBezTo>
                        <a:cubicBezTo>
                          <a:pt x="15226" y="49394"/>
                          <a:pt x="32115" y="34935"/>
                          <a:pt x="39688" y="15875"/>
                        </a:cubicBezTo>
                        <a:close/>
                      </a:path>
                      <a:path w="307975" h="388937" stroke="0" extrusionOk="0">
                        <a:moveTo>
                          <a:pt x="39688" y="15875"/>
                        </a:moveTo>
                        <a:cubicBezTo>
                          <a:pt x="62756" y="6368"/>
                          <a:pt x="100605" y="13604"/>
                          <a:pt x="133350" y="0"/>
                        </a:cubicBezTo>
                        <a:cubicBezTo>
                          <a:pt x="166129" y="6566"/>
                          <a:pt x="179342" y="5129"/>
                          <a:pt x="204788" y="3175"/>
                        </a:cubicBezTo>
                        <a:cubicBezTo>
                          <a:pt x="239193" y="18002"/>
                          <a:pt x="259094" y="39812"/>
                          <a:pt x="276225" y="47625"/>
                        </a:cubicBezTo>
                        <a:cubicBezTo>
                          <a:pt x="275061" y="59065"/>
                          <a:pt x="303068" y="108427"/>
                          <a:pt x="303213" y="133350"/>
                        </a:cubicBezTo>
                        <a:cubicBezTo>
                          <a:pt x="305353" y="156948"/>
                          <a:pt x="300277" y="178685"/>
                          <a:pt x="301625" y="203200"/>
                        </a:cubicBezTo>
                        <a:cubicBezTo>
                          <a:pt x="305652" y="211054"/>
                          <a:pt x="302779" y="232826"/>
                          <a:pt x="307975" y="249237"/>
                        </a:cubicBezTo>
                        <a:cubicBezTo>
                          <a:pt x="308004" y="267312"/>
                          <a:pt x="301890" y="289085"/>
                          <a:pt x="293688" y="301625"/>
                        </a:cubicBezTo>
                        <a:cubicBezTo>
                          <a:pt x="282424" y="315283"/>
                          <a:pt x="274725" y="315361"/>
                          <a:pt x="263525" y="330200"/>
                        </a:cubicBezTo>
                        <a:cubicBezTo>
                          <a:pt x="257253" y="338036"/>
                          <a:pt x="231704" y="350131"/>
                          <a:pt x="227013" y="354012"/>
                        </a:cubicBezTo>
                        <a:cubicBezTo>
                          <a:pt x="213178" y="364430"/>
                          <a:pt x="207664" y="361465"/>
                          <a:pt x="193675" y="373062"/>
                        </a:cubicBezTo>
                        <a:cubicBezTo>
                          <a:pt x="186659" y="378274"/>
                          <a:pt x="168624" y="384902"/>
                          <a:pt x="161925" y="388937"/>
                        </a:cubicBezTo>
                        <a:cubicBezTo>
                          <a:pt x="153272" y="382853"/>
                          <a:pt x="150111" y="378465"/>
                          <a:pt x="142875" y="369887"/>
                        </a:cubicBezTo>
                        <a:cubicBezTo>
                          <a:pt x="143002" y="358853"/>
                          <a:pt x="134598" y="346681"/>
                          <a:pt x="131763" y="322262"/>
                        </a:cubicBezTo>
                        <a:cubicBezTo>
                          <a:pt x="126028" y="312733"/>
                          <a:pt x="111286" y="293414"/>
                          <a:pt x="109538" y="287337"/>
                        </a:cubicBezTo>
                        <a:cubicBezTo>
                          <a:pt x="102839" y="287137"/>
                          <a:pt x="87974" y="273012"/>
                          <a:pt x="73025" y="265112"/>
                        </a:cubicBezTo>
                        <a:cubicBezTo>
                          <a:pt x="67853" y="259577"/>
                          <a:pt x="65624" y="258081"/>
                          <a:pt x="60325" y="252412"/>
                        </a:cubicBezTo>
                        <a:cubicBezTo>
                          <a:pt x="49527" y="240453"/>
                          <a:pt x="43764" y="227590"/>
                          <a:pt x="39688" y="222250"/>
                        </a:cubicBezTo>
                        <a:cubicBezTo>
                          <a:pt x="35331" y="215480"/>
                          <a:pt x="33339" y="204590"/>
                          <a:pt x="30163" y="201612"/>
                        </a:cubicBezTo>
                        <a:cubicBezTo>
                          <a:pt x="29241" y="196927"/>
                          <a:pt x="24283" y="189913"/>
                          <a:pt x="19050" y="179387"/>
                        </a:cubicBezTo>
                        <a:cubicBezTo>
                          <a:pt x="17758" y="177373"/>
                          <a:pt x="11091" y="161840"/>
                          <a:pt x="9525" y="158750"/>
                        </a:cubicBezTo>
                        <a:cubicBezTo>
                          <a:pt x="9450" y="156417"/>
                          <a:pt x="5500" y="152620"/>
                          <a:pt x="3175" y="146050"/>
                        </a:cubicBezTo>
                        <a:cubicBezTo>
                          <a:pt x="2733" y="142779"/>
                          <a:pt x="-95" y="130722"/>
                          <a:pt x="0" y="127000"/>
                        </a:cubicBezTo>
                        <a:cubicBezTo>
                          <a:pt x="1733" y="120128"/>
                          <a:pt x="-2246" y="107114"/>
                          <a:pt x="0" y="101600"/>
                        </a:cubicBezTo>
                        <a:cubicBezTo>
                          <a:pt x="1273" y="98951"/>
                          <a:pt x="1222" y="82186"/>
                          <a:pt x="0" y="79375"/>
                        </a:cubicBezTo>
                        <a:cubicBezTo>
                          <a:pt x="3020" y="62445"/>
                          <a:pt x="26902" y="23937"/>
                          <a:pt x="39688" y="1587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 defTabSz="914400" hangingPunct="1">
              <a:defRPr/>
            </a:pPr>
            <a:endParaRPr lang="en-US" sz="11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1" name="Freeform: Shape 613">
            <a:extLst>
              <a:ext uri="{FF2B5EF4-FFF2-40B4-BE49-F238E27FC236}">
                <a16:creationId xmlns:a16="http://schemas.microsoft.com/office/drawing/2014/main" id="{3499F1A2-1422-7A0D-AE48-CD2449038982}"/>
              </a:ext>
            </a:extLst>
          </p:cNvPr>
          <p:cNvSpPr/>
          <p:nvPr/>
        </p:nvSpPr>
        <p:spPr>
          <a:xfrm rot="3600000">
            <a:off x="3751651" y="3986596"/>
            <a:ext cx="76632" cy="72810"/>
          </a:xfrm>
          <a:custGeom>
            <a:avLst/>
            <a:gdLst>
              <a:gd name="connsiteX0" fmla="*/ 511175 w 573088"/>
              <a:gd name="connsiteY0" fmla="*/ 514351 h 544513"/>
              <a:gd name="connsiteX1" fmla="*/ 565150 w 573088"/>
              <a:gd name="connsiteY1" fmla="*/ 428626 h 544513"/>
              <a:gd name="connsiteX2" fmla="*/ 566738 w 573088"/>
              <a:gd name="connsiteY2" fmla="*/ 382588 h 544513"/>
              <a:gd name="connsiteX3" fmla="*/ 573088 w 573088"/>
              <a:gd name="connsiteY3" fmla="*/ 354013 h 544513"/>
              <a:gd name="connsiteX4" fmla="*/ 573088 w 573088"/>
              <a:gd name="connsiteY4" fmla="*/ 327026 h 544513"/>
              <a:gd name="connsiteX5" fmla="*/ 560388 w 573088"/>
              <a:gd name="connsiteY5" fmla="*/ 298451 h 544513"/>
              <a:gd name="connsiteX6" fmla="*/ 546100 w 573088"/>
              <a:gd name="connsiteY6" fmla="*/ 273051 h 544513"/>
              <a:gd name="connsiteX7" fmla="*/ 539750 w 573088"/>
              <a:gd name="connsiteY7" fmla="*/ 249238 h 544513"/>
              <a:gd name="connsiteX8" fmla="*/ 528638 w 573088"/>
              <a:gd name="connsiteY8" fmla="*/ 217488 h 544513"/>
              <a:gd name="connsiteX9" fmla="*/ 504825 w 573088"/>
              <a:gd name="connsiteY9" fmla="*/ 115888 h 544513"/>
              <a:gd name="connsiteX10" fmla="*/ 479425 w 573088"/>
              <a:gd name="connsiteY10" fmla="*/ 82551 h 544513"/>
              <a:gd name="connsiteX11" fmla="*/ 457200 w 573088"/>
              <a:gd name="connsiteY11" fmla="*/ 57151 h 544513"/>
              <a:gd name="connsiteX12" fmla="*/ 434975 w 573088"/>
              <a:gd name="connsiteY12" fmla="*/ 39688 h 544513"/>
              <a:gd name="connsiteX13" fmla="*/ 414338 w 573088"/>
              <a:gd name="connsiteY13" fmla="*/ 20638 h 544513"/>
              <a:gd name="connsiteX14" fmla="*/ 396875 w 573088"/>
              <a:gd name="connsiteY14" fmla="*/ 4763 h 544513"/>
              <a:gd name="connsiteX15" fmla="*/ 363538 w 573088"/>
              <a:gd name="connsiteY15" fmla="*/ 1588 h 544513"/>
              <a:gd name="connsiteX16" fmla="*/ 346075 w 573088"/>
              <a:gd name="connsiteY16" fmla="*/ 1 h 544513"/>
              <a:gd name="connsiteX17" fmla="*/ 325438 w 573088"/>
              <a:gd name="connsiteY17" fmla="*/ 1 h 544513"/>
              <a:gd name="connsiteX18" fmla="*/ 311150 w 573088"/>
              <a:gd name="connsiteY18" fmla="*/ 1 h 544513"/>
              <a:gd name="connsiteX19" fmla="*/ 285750 w 573088"/>
              <a:gd name="connsiteY19" fmla="*/ 1 h 544513"/>
              <a:gd name="connsiteX20" fmla="*/ 266700 w 573088"/>
              <a:gd name="connsiteY20" fmla="*/ 1 h 544513"/>
              <a:gd name="connsiteX21" fmla="*/ 239713 w 573088"/>
              <a:gd name="connsiteY21" fmla="*/ 1 h 544513"/>
              <a:gd name="connsiteX22" fmla="*/ 225425 w 573088"/>
              <a:gd name="connsiteY22" fmla="*/ 1588 h 544513"/>
              <a:gd name="connsiteX23" fmla="*/ 203200 w 573088"/>
              <a:gd name="connsiteY23" fmla="*/ 12701 h 544513"/>
              <a:gd name="connsiteX24" fmla="*/ 188913 w 573088"/>
              <a:gd name="connsiteY24" fmla="*/ 36513 h 544513"/>
              <a:gd name="connsiteX25" fmla="*/ 177800 w 573088"/>
              <a:gd name="connsiteY25" fmla="*/ 53976 h 544513"/>
              <a:gd name="connsiteX26" fmla="*/ 125413 w 573088"/>
              <a:gd name="connsiteY26" fmla="*/ 96838 h 544513"/>
              <a:gd name="connsiteX27" fmla="*/ 53975 w 573088"/>
              <a:gd name="connsiteY27" fmla="*/ 125413 h 544513"/>
              <a:gd name="connsiteX28" fmla="*/ 28575 w 573088"/>
              <a:gd name="connsiteY28" fmla="*/ 174626 h 544513"/>
              <a:gd name="connsiteX29" fmla="*/ 7938 w 573088"/>
              <a:gd name="connsiteY29" fmla="*/ 198438 h 544513"/>
              <a:gd name="connsiteX30" fmla="*/ 0 w 573088"/>
              <a:gd name="connsiteY30" fmla="*/ 231776 h 544513"/>
              <a:gd name="connsiteX31" fmla="*/ 22225 w 573088"/>
              <a:gd name="connsiteY31" fmla="*/ 284163 h 544513"/>
              <a:gd name="connsiteX32" fmla="*/ 46038 w 573088"/>
              <a:gd name="connsiteY32" fmla="*/ 319088 h 544513"/>
              <a:gd name="connsiteX33" fmla="*/ 58738 w 573088"/>
              <a:gd name="connsiteY33" fmla="*/ 344488 h 544513"/>
              <a:gd name="connsiteX34" fmla="*/ 68263 w 573088"/>
              <a:gd name="connsiteY34" fmla="*/ 355601 h 544513"/>
              <a:gd name="connsiteX35" fmla="*/ 82550 w 573088"/>
              <a:gd name="connsiteY35" fmla="*/ 365126 h 544513"/>
              <a:gd name="connsiteX36" fmla="*/ 120650 w 573088"/>
              <a:gd name="connsiteY36" fmla="*/ 392113 h 544513"/>
              <a:gd name="connsiteX37" fmla="*/ 133350 w 573088"/>
              <a:gd name="connsiteY37" fmla="*/ 396876 h 544513"/>
              <a:gd name="connsiteX38" fmla="*/ 153988 w 573088"/>
              <a:gd name="connsiteY38" fmla="*/ 406401 h 544513"/>
              <a:gd name="connsiteX39" fmla="*/ 166688 w 573088"/>
              <a:gd name="connsiteY39" fmla="*/ 411163 h 544513"/>
              <a:gd name="connsiteX40" fmla="*/ 179388 w 573088"/>
              <a:gd name="connsiteY40" fmla="*/ 415926 h 544513"/>
              <a:gd name="connsiteX41" fmla="*/ 193675 w 573088"/>
              <a:gd name="connsiteY41" fmla="*/ 425451 h 544513"/>
              <a:gd name="connsiteX42" fmla="*/ 203200 w 573088"/>
              <a:gd name="connsiteY42" fmla="*/ 433388 h 544513"/>
              <a:gd name="connsiteX43" fmla="*/ 222250 w 573088"/>
              <a:gd name="connsiteY43" fmla="*/ 447676 h 544513"/>
              <a:gd name="connsiteX44" fmla="*/ 234950 w 573088"/>
              <a:gd name="connsiteY44" fmla="*/ 460376 h 544513"/>
              <a:gd name="connsiteX45" fmla="*/ 244475 w 573088"/>
              <a:gd name="connsiteY45" fmla="*/ 473076 h 544513"/>
              <a:gd name="connsiteX46" fmla="*/ 268288 w 573088"/>
              <a:gd name="connsiteY46" fmla="*/ 487363 h 544513"/>
              <a:gd name="connsiteX47" fmla="*/ 285750 w 573088"/>
              <a:gd name="connsiteY47" fmla="*/ 493713 h 544513"/>
              <a:gd name="connsiteX48" fmla="*/ 290513 w 573088"/>
              <a:gd name="connsiteY48" fmla="*/ 498476 h 544513"/>
              <a:gd name="connsiteX49" fmla="*/ 306388 w 573088"/>
              <a:gd name="connsiteY49" fmla="*/ 503238 h 544513"/>
              <a:gd name="connsiteX50" fmla="*/ 320675 w 573088"/>
              <a:gd name="connsiteY50" fmla="*/ 511176 h 544513"/>
              <a:gd name="connsiteX51" fmla="*/ 328613 w 573088"/>
              <a:gd name="connsiteY51" fmla="*/ 517526 h 544513"/>
              <a:gd name="connsiteX52" fmla="*/ 347663 w 573088"/>
              <a:gd name="connsiteY52" fmla="*/ 523876 h 544513"/>
              <a:gd name="connsiteX53" fmla="*/ 357188 w 573088"/>
              <a:gd name="connsiteY53" fmla="*/ 527051 h 544513"/>
              <a:gd name="connsiteX54" fmla="*/ 376238 w 573088"/>
              <a:gd name="connsiteY54" fmla="*/ 538163 h 544513"/>
              <a:gd name="connsiteX55" fmla="*/ 398463 w 573088"/>
              <a:gd name="connsiteY55" fmla="*/ 542926 h 544513"/>
              <a:gd name="connsiteX56" fmla="*/ 414338 w 573088"/>
              <a:gd name="connsiteY56" fmla="*/ 544513 h 544513"/>
              <a:gd name="connsiteX57" fmla="*/ 422275 w 573088"/>
              <a:gd name="connsiteY57" fmla="*/ 544513 h 544513"/>
              <a:gd name="connsiteX58" fmla="*/ 449263 w 573088"/>
              <a:gd name="connsiteY58" fmla="*/ 544513 h 544513"/>
              <a:gd name="connsiteX59" fmla="*/ 463550 w 573088"/>
              <a:gd name="connsiteY59" fmla="*/ 544513 h 544513"/>
              <a:gd name="connsiteX60" fmla="*/ 511175 w 573088"/>
              <a:gd name="connsiteY60" fmla="*/ 514351 h 54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3088" h="544513">
                <a:moveTo>
                  <a:pt x="511175" y="514351"/>
                </a:moveTo>
                <a:lnTo>
                  <a:pt x="565150" y="428626"/>
                </a:lnTo>
                <a:cubicBezTo>
                  <a:pt x="565679" y="413280"/>
                  <a:pt x="566209" y="397934"/>
                  <a:pt x="566738" y="382588"/>
                </a:cubicBezTo>
                <a:lnTo>
                  <a:pt x="573088" y="354013"/>
                </a:lnTo>
                <a:lnTo>
                  <a:pt x="573088" y="327026"/>
                </a:lnTo>
                <a:lnTo>
                  <a:pt x="560388" y="298451"/>
                </a:lnTo>
                <a:lnTo>
                  <a:pt x="546100" y="273051"/>
                </a:lnTo>
                <a:lnTo>
                  <a:pt x="539750" y="249238"/>
                </a:lnTo>
                <a:lnTo>
                  <a:pt x="528638" y="217488"/>
                </a:lnTo>
                <a:lnTo>
                  <a:pt x="504825" y="115888"/>
                </a:lnTo>
                <a:lnTo>
                  <a:pt x="479425" y="82551"/>
                </a:lnTo>
                <a:lnTo>
                  <a:pt x="457200" y="57151"/>
                </a:lnTo>
                <a:lnTo>
                  <a:pt x="434975" y="39688"/>
                </a:lnTo>
                <a:lnTo>
                  <a:pt x="414338" y="20638"/>
                </a:lnTo>
                <a:lnTo>
                  <a:pt x="396875" y="4763"/>
                </a:lnTo>
                <a:lnTo>
                  <a:pt x="363538" y="1588"/>
                </a:lnTo>
                <a:cubicBezTo>
                  <a:pt x="348198" y="-116"/>
                  <a:pt x="354042" y="1"/>
                  <a:pt x="346075" y="1"/>
                </a:cubicBezTo>
                <a:lnTo>
                  <a:pt x="325438" y="1"/>
                </a:lnTo>
                <a:lnTo>
                  <a:pt x="311150" y="1"/>
                </a:lnTo>
                <a:lnTo>
                  <a:pt x="285750" y="1"/>
                </a:lnTo>
                <a:lnTo>
                  <a:pt x="266700" y="1"/>
                </a:lnTo>
                <a:lnTo>
                  <a:pt x="239713" y="1"/>
                </a:lnTo>
                <a:lnTo>
                  <a:pt x="225425" y="1588"/>
                </a:lnTo>
                <a:lnTo>
                  <a:pt x="203200" y="12701"/>
                </a:lnTo>
                <a:lnTo>
                  <a:pt x="188913" y="36513"/>
                </a:lnTo>
                <a:lnTo>
                  <a:pt x="177800" y="53976"/>
                </a:lnTo>
                <a:lnTo>
                  <a:pt x="125413" y="96838"/>
                </a:lnTo>
                <a:lnTo>
                  <a:pt x="53975" y="125413"/>
                </a:lnTo>
                <a:lnTo>
                  <a:pt x="28575" y="174626"/>
                </a:lnTo>
                <a:lnTo>
                  <a:pt x="7938" y="198438"/>
                </a:lnTo>
                <a:lnTo>
                  <a:pt x="0" y="231776"/>
                </a:lnTo>
                <a:lnTo>
                  <a:pt x="22225" y="284163"/>
                </a:lnTo>
                <a:lnTo>
                  <a:pt x="46038" y="319088"/>
                </a:lnTo>
                <a:lnTo>
                  <a:pt x="58738" y="344488"/>
                </a:lnTo>
                <a:lnTo>
                  <a:pt x="68263" y="355601"/>
                </a:lnTo>
                <a:lnTo>
                  <a:pt x="82550" y="365126"/>
                </a:lnTo>
                <a:lnTo>
                  <a:pt x="120650" y="392113"/>
                </a:lnTo>
                <a:lnTo>
                  <a:pt x="133350" y="396876"/>
                </a:lnTo>
                <a:lnTo>
                  <a:pt x="153988" y="406401"/>
                </a:lnTo>
                <a:lnTo>
                  <a:pt x="166688" y="411163"/>
                </a:lnTo>
                <a:lnTo>
                  <a:pt x="179388" y="415926"/>
                </a:lnTo>
                <a:cubicBezTo>
                  <a:pt x="192511" y="425768"/>
                  <a:pt x="186796" y="425451"/>
                  <a:pt x="193675" y="425451"/>
                </a:cubicBezTo>
                <a:lnTo>
                  <a:pt x="203200" y="433388"/>
                </a:lnTo>
                <a:lnTo>
                  <a:pt x="222250" y="447676"/>
                </a:lnTo>
                <a:lnTo>
                  <a:pt x="234950" y="460376"/>
                </a:lnTo>
                <a:lnTo>
                  <a:pt x="244475" y="473076"/>
                </a:lnTo>
                <a:lnTo>
                  <a:pt x="268288" y="487363"/>
                </a:lnTo>
                <a:cubicBezTo>
                  <a:pt x="283542" y="494143"/>
                  <a:pt x="277363" y="493713"/>
                  <a:pt x="285750" y="493713"/>
                </a:cubicBezTo>
                <a:lnTo>
                  <a:pt x="290513" y="498476"/>
                </a:lnTo>
                <a:lnTo>
                  <a:pt x="306388" y="503238"/>
                </a:lnTo>
                <a:cubicBezTo>
                  <a:pt x="318361" y="511791"/>
                  <a:pt x="312948" y="511176"/>
                  <a:pt x="320675" y="511176"/>
                </a:cubicBezTo>
                <a:lnTo>
                  <a:pt x="328613" y="517526"/>
                </a:lnTo>
                <a:cubicBezTo>
                  <a:pt x="345956" y="520995"/>
                  <a:pt x="340672" y="516885"/>
                  <a:pt x="347663" y="523876"/>
                </a:cubicBezTo>
                <a:lnTo>
                  <a:pt x="357188" y="527051"/>
                </a:lnTo>
                <a:lnTo>
                  <a:pt x="376238" y="538163"/>
                </a:lnTo>
                <a:lnTo>
                  <a:pt x="398463" y="542926"/>
                </a:lnTo>
                <a:lnTo>
                  <a:pt x="414338" y="544513"/>
                </a:lnTo>
                <a:lnTo>
                  <a:pt x="422275" y="544513"/>
                </a:lnTo>
                <a:lnTo>
                  <a:pt x="449263" y="544513"/>
                </a:lnTo>
                <a:lnTo>
                  <a:pt x="463550" y="544513"/>
                </a:lnTo>
                <a:lnTo>
                  <a:pt x="511175" y="514351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885886439">
                  <a:custGeom>
                    <a:avLst/>
                    <a:gdLst>
                      <a:gd name="connsiteX0" fmla="*/ 511175 w 573088"/>
                      <a:gd name="connsiteY0" fmla="*/ 514351 h 544513"/>
                      <a:gd name="connsiteX1" fmla="*/ 565150 w 573088"/>
                      <a:gd name="connsiteY1" fmla="*/ 428626 h 544513"/>
                      <a:gd name="connsiteX2" fmla="*/ 566738 w 573088"/>
                      <a:gd name="connsiteY2" fmla="*/ 382588 h 544513"/>
                      <a:gd name="connsiteX3" fmla="*/ 573088 w 573088"/>
                      <a:gd name="connsiteY3" fmla="*/ 354013 h 544513"/>
                      <a:gd name="connsiteX4" fmla="*/ 573088 w 573088"/>
                      <a:gd name="connsiteY4" fmla="*/ 327026 h 544513"/>
                      <a:gd name="connsiteX5" fmla="*/ 560388 w 573088"/>
                      <a:gd name="connsiteY5" fmla="*/ 298451 h 544513"/>
                      <a:gd name="connsiteX6" fmla="*/ 546100 w 573088"/>
                      <a:gd name="connsiteY6" fmla="*/ 273051 h 544513"/>
                      <a:gd name="connsiteX7" fmla="*/ 539750 w 573088"/>
                      <a:gd name="connsiteY7" fmla="*/ 249238 h 544513"/>
                      <a:gd name="connsiteX8" fmla="*/ 528638 w 573088"/>
                      <a:gd name="connsiteY8" fmla="*/ 217488 h 544513"/>
                      <a:gd name="connsiteX9" fmla="*/ 504825 w 573088"/>
                      <a:gd name="connsiteY9" fmla="*/ 115888 h 544513"/>
                      <a:gd name="connsiteX10" fmla="*/ 479425 w 573088"/>
                      <a:gd name="connsiteY10" fmla="*/ 82551 h 544513"/>
                      <a:gd name="connsiteX11" fmla="*/ 457200 w 573088"/>
                      <a:gd name="connsiteY11" fmla="*/ 57151 h 544513"/>
                      <a:gd name="connsiteX12" fmla="*/ 434975 w 573088"/>
                      <a:gd name="connsiteY12" fmla="*/ 39688 h 544513"/>
                      <a:gd name="connsiteX13" fmla="*/ 414338 w 573088"/>
                      <a:gd name="connsiteY13" fmla="*/ 20638 h 544513"/>
                      <a:gd name="connsiteX14" fmla="*/ 396875 w 573088"/>
                      <a:gd name="connsiteY14" fmla="*/ 4763 h 544513"/>
                      <a:gd name="connsiteX15" fmla="*/ 363538 w 573088"/>
                      <a:gd name="connsiteY15" fmla="*/ 1588 h 544513"/>
                      <a:gd name="connsiteX16" fmla="*/ 346075 w 573088"/>
                      <a:gd name="connsiteY16" fmla="*/ 1 h 544513"/>
                      <a:gd name="connsiteX17" fmla="*/ 325438 w 573088"/>
                      <a:gd name="connsiteY17" fmla="*/ 1 h 544513"/>
                      <a:gd name="connsiteX18" fmla="*/ 311150 w 573088"/>
                      <a:gd name="connsiteY18" fmla="*/ 1 h 544513"/>
                      <a:gd name="connsiteX19" fmla="*/ 285750 w 573088"/>
                      <a:gd name="connsiteY19" fmla="*/ 1 h 544513"/>
                      <a:gd name="connsiteX20" fmla="*/ 266700 w 573088"/>
                      <a:gd name="connsiteY20" fmla="*/ 1 h 544513"/>
                      <a:gd name="connsiteX21" fmla="*/ 239713 w 573088"/>
                      <a:gd name="connsiteY21" fmla="*/ 1 h 544513"/>
                      <a:gd name="connsiteX22" fmla="*/ 225425 w 573088"/>
                      <a:gd name="connsiteY22" fmla="*/ 1588 h 544513"/>
                      <a:gd name="connsiteX23" fmla="*/ 203200 w 573088"/>
                      <a:gd name="connsiteY23" fmla="*/ 12701 h 544513"/>
                      <a:gd name="connsiteX24" fmla="*/ 188913 w 573088"/>
                      <a:gd name="connsiteY24" fmla="*/ 36513 h 544513"/>
                      <a:gd name="connsiteX25" fmla="*/ 177800 w 573088"/>
                      <a:gd name="connsiteY25" fmla="*/ 53976 h 544513"/>
                      <a:gd name="connsiteX26" fmla="*/ 125413 w 573088"/>
                      <a:gd name="connsiteY26" fmla="*/ 96838 h 544513"/>
                      <a:gd name="connsiteX27" fmla="*/ 53975 w 573088"/>
                      <a:gd name="connsiteY27" fmla="*/ 125413 h 544513"/>
                      <a:gd name="connsiteX28" fmla="*/ 28575 w 573088"/>
                      <a:gd name="connsiteY28" fmla="*/ 174626 h 544513"/>
                      <a:gd name="connsiteX29" fmla="*/ 7938 w 573088"/>
                      <a:gd name="connsiteY29" fmla="*/ 198438 h 544513"/>
                      <a:gd name="connsiteX30" fmla="*/ 0 w 573088"/>
                      <a:gd name="connsiteY30" fmla="*/ 231776 h 544513"/>
                      <a:gd name="connsiteX31" fmla="*/ 22225 w 573088"/>
                      <a:gd name="connsiteY31" fmla="*/ 284163 h 544513"/>
                      <a:gd name="connsiteX32" fmla="*/ 46038 w 573088"/>
                      <a:gd name="connsiteY32" fmla="*/ 319088 h 544513"/>
                      <a:gd name="connsiteX33" fmla="*/ 58738 w 573088"/>
                      <a:gd name="connsiteY33" fmla="*/ 344488 h 544513"/>
                      <a:gd name="connsiteX34" fmla="*/ 68263 w 573088"/>
                      <a:gd name="connsiteY34" fmla="*/ 355601 h 544513"/>
                      <a:gd name="connsiteX35" fmla="*/ 82550 w 573088"/>
                      <a:gd name="connsiteY35" fmla="*/ 365126 h 544513"/>
                      <a:gd name="connsiteX36" fmla="*/ 120650 w 573088"/>
                      <a:gd name="connsiteY36" fmla="*/ 392113 h 544513"/>
                      <a:gd name="connsiteX37" fmla="*/ 133350 w 573088"/>
                      <a:gd name="connsiteY37" fmla="*/ 396876 h 544513"/>
                      <a:gd name="connsiteX38" fmla="*/ 153988 w 573088"/>
                      <a:gd name="connsiteY38" fmla="*/ 406401 h 544513"/>
                      <a:gd name="connsiteX39" fmla="*/ 166688 w 573088"/>
                      <a:gd name="connsiteY39" fmla="*/ 411163 h 544513"/>
                      <a:gd name="connsiteX40" fmla="*/ 179388 w 573088"/>
                      <a:gd name="connsiteY40" fmla="*/ 415926 h 544513"/>
                      <a:gd name="connsiteX41" fmla="*/ 193675 w 573088"/>
                      <a:gd name="connsiteY41" fmla="*/ 425451 h 544513"/>
                      <a:gd name="connsiteX42" fmla="*/ 203200 w 573088"/>
                      <a:gd name="connsiteY42" fmla="*/ 433388 h 544513"/>
                      <a:gd name="connsiteX43" fmla="*/ 222250 w 573088"/>
                      <a:gd name="connsiteY43" fmla="*/ 447676 h 544513"/>
                      <a:gd name="connsiteX44" fmla="*/ 234950 w 573088"/>
                      <a:gd name="connsiteY44" fmla="*/ 460376 h 544513"/>
                      <a:gd name="connsiteX45" fmla="*/ 244475 w 573088"/>
                      <a:gd name="connsiteY45" fmla="*/ 473076 h 544513"/>
                      <a:gd name="connsiteX46" fmla="*/ 268288 w 573088"/>
                      <a:gd name="connsiteY46" fmla="*/ 487363 h 544513"/>
                      <a:gd name="connsiteX47" fmla="*/ 285750 w 573088"/>
                      <a:gd name="connsiteY47" fmla="*/ 493713 h 544513"/>
                      <a:gd name="connsiteX48" fmla="*/ 290513 w 573088"/>
                      <a:gd name="connsiteY48" fmla="*/ 498476 h 544513"/>
                      <a:gd name="connsiteX49" fmla="*/ 306388 w 573088"/>
                      <a:gd name="connsiteY49" fmla="*/ 503238 h 544513"/>
                      <a:gd name="connsiteX50" fmla="*/ 320675 w 573088"/>
                      <a:gd name="connsiteY50" fmla="*/ 511176 h 544513"/>
                      <a:gd name="connsiteX51" fmla="*/ 328613 w 573088"/>
                      <a:gd name="connsiteY51" fmla="*/ 517526 h 544513"/>
                      <a:gd name="connsiteX52" fmla="*/ 347663 w 573088"/>
                      <a:gd name="connsiteY52" fmla="*/ 523876 h 544513"/>
                      <a:gd name="connsiteX53" fmla="*/ 357188 w 573088"/>
                      <a:gd name="connsiteY53" fmla="*/ 527051 h 544513"/>
                      <a:gd name="connsiteX54" fmla="*/ 376238 w 573088"/>
                      <a:gd name="connsiteY54" fmla="*/ 538163 h 544513"/>
                      <a:gd name="connsiteX55" fmla="*/ 398463 w 573088"/>
                      <a:gd name="connsiteY55" fmla="*/ 542926 h 544513"/>
                      <a:gd name="connsiteX56" fmla="*/ 414338 w 573088"/>
                      <a:gd name="connsiteY56" fmla="*/ 544513 h 544513"/>
                      <a:gd name="connsiteX57" fmla="*/ 422275 w 573088"/>
                      <a:gd name="connsiteY57" fmla="*/ 544513 h 544513"/>
                      <a:gd name="connsiteX58" fmla="*/ 449263 w 573088"/>
                      <a:gd name="connsiteY58" fmla="*/ 544513 h 544513"/>
                      <a:gd name="connsiteX59" fmla="*/ 463550 w 573088"/>
                      <a:gd name="connsiteY59" fmla="*/ 544513 h 544513"/>
                      <a:gd name="connsiteX60" fmla="*/ 511175 w 573088"/>
                      <a:gd name="connsiteY60" fmla="*/ 514351 h 544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</a:cxnLst>
                    <a:rect l="l" t="t" r="r" b="b"/>
                    <a:pathLst>
                      <a:path w="573088" h="544513" fill="none" extrusionOk="0">
                        <a:moveTo>
                          <a:pt x="511175" y="514351"/>
                        </a:moveTo>
                        <a:cubicBezTo>
                          <a:pt x="518241" y="496970"/>
                          <a:pt x="547390" y="472650"/>
                          <a:pt x="565150" y="428626"/>
                        </a:cubicBezTo>
                        <a:cubicBezTo>
                          <a:pt x="567011" y="413346"/>
                          <a:pt x="568788" y="397685"/>
                          <a:pt x="566738" y="382588"/>
                        </a:cubicBezTo>
                        <a:cubicBezTo>
                          <a:pt x="566512" y="378889"/>
                          <a:pt x="573580" y="363304"/>
                          <a:pt x="573088" y="354013"/>
                        </a:cubicBezTo>
                        <a:cubicBezTo>
                          <a:pt x="573056" y="344963"/>
                          <a:pt x="571914" y="333555"/>
                          <a:pt x="573088" y="327026"/>
                        </a:cubicBezTo>
                        <a:cubicBezTo>
                          <a:pt x="573417" y="321101"/>
                          <a:pt x="567945" y="309285"/>
                          <a:pt x="560388" y="298451"/>
                        </a:cubicBezTo>
                        <a:cubicBezTo>
                          <a:pt x="556533" y="292651"/>
                          <a:pt x="552514" y="280421"/>
                          <a:pt x="546100" y="273051"/>
                        </a:cubicBezTo>
                        <a:cubicBezTo>
                          <a:pt x="543628" y="263220"/>
                          <a:pt x="542618" y="257819"/>
                          <a:pt x="539750" y="249238"/>
                        </a:cubicBezTo>
                        <a:cubicBezTo>
                          <a:pt x="537591" y="240923"/>
                          <a:pt x="531033" y="229496"/>
                          <a:pt x="528638" y="217488"/>
                        </a:cubicBezTo>
                        <a:cubicBezTo>
                          <a:pt x="520212" y="190351"/>
                          <a:pt x="524241" y="163833"/>
                          <a:pt x="504825" y="115888"/>
                        </a:cubicBezTo>
                        <a:cubicBezTo>
                          <a:pt x="494661" y="99970"/>
                          <a:pt x="485743" y="90840"/>
                          <a:pt x="479425" y="82551"/>
                        </a:cubicBezTo>
                        <a:cubicBezTo>
                          <a:pt x="472048" y="78065"/>
                          <a:pt x="467543" y="68982"/>
                          <a:pt x="457200" y="57151"/>
                        </a:cubicBezTo>
                        <a:cubicBezTo>
                          <a:pt x="447729" y="49375"/>
                          <a:pt x="443509" y="44888"/>
                          <a:pt x="434975" y="39688"/>
                        </a:cubicBezTo>
                        <a:cubicBezTo>
                          <a:pt x="429227" y="32911"/>
                          <a:pt x="421692" y="30860"/>
                          <a:pt x="414338" y="20638"/>
                        </a:cubicBezTo>
                        <a:cubicBezTo>
                          <a:pt x="408720" y="17214"/>
                          <a:pt x="401963" y="7751"/>
                          <a:pt x="396875" y="4763"/>
                        </a:cubicBezTo>
                        <a:cubicBezTo>
                          <a:pt x="388574" y="6974"/>
                          <a:pt x="378218" y="3745"/>
                          <a:pt x="363538" y="1588"/>
                        </a:cubicBezTo>
                        <a:cubicBezTo>
                          <a:pt x="347697" y="404"/>
                          <a:pt x="354429" y="-329"/>
                          <a:pt x="346075" y="1"/>
                        </a:cubicBezTo>
                        <a:cubicBezTo>
                          <a:pt x="339197" y="-47"/>
                          <a:pt x="329818" y="-336"/>
                          <a:pt x="325438" y="1"/>
                        </a:cubicBezTo>
                        <a:cubicBezTo>
                          <a:pt x="322751" y="221"/>
                          <a:pt x="316965" y="-496"/>
                          <a:pt x="311150" y="1"/>
                        </a:cubicBezTo>
                        <a:cubicBezTo>
                          <a:pt x="302171" y="-1155"/>
                          <a:pt x="294053" y="1761"/>
                          <a:pt x="285750" y="1"/>
                        </a:cubicBezTo>
                        <a:cubicBezTo>
                          <a:pt x="282089" y="1474"/>
                          <a:pt x="273679" y="-1200"/>
                          <a:pt x="266700" y="1"/>
                        </a:cubicBezTo>
                        <a:cubicBezTo>
                          <a:pt x="254022" y="477"/>
                          <a:pt x="247865" y="-1877"/>
                          <a:pt x="239713" y="1"/>
                        </a:cubicBezTo>
                        <a:cubicBezTo>
                          <a:pt x="235813" y="195"/>
                          <a:pt x="232423" y="-427"/>
                          <a:pt x="225425" y="1588"/>
                        </a:cubicBezTo>
                        <a:cubicBezTo>
                          <a:pt x="214625" y="7184"/>
                          <a:pt x="211788" y="8647"/>
                          <a:pt x="203200" y="12701"/>
                        </a:cubicBezTo>
                        <a:cubicBezTo>
                          <a:pt x="198965" y="19259"/>
                          <a:pt x="192687" y="32892"/>
                          <a:pt x="188913" y="36513"/>
                        </a:cubicBezTo>
                        <a:cubicBezTo>
                          <a:pt x="185726" y="44496"/>
                          <a:pt x="179839" y="51331"/>
                          <a:pt x="177800" y="53976"/>
                        </a:cubicBezTo>
                        <a:cubicBezTo>
                          <a:pt x="157856" y="71714"/>
                          <a:pt x="148264" y="79230"/>
                          <a:pt x="125413" y="96838"/>
                        </a:cubicBezTo>
                        <a:cubicBezTo>
                          <a:pt x="107139" y="111492"/>
                          <a:pt x="67698" y="121219"/>
                          <a:pt x="53975" y="125413"/>
                        </a:cubicBezTo>
                        <a:cubicBezTo>
                          <a:pt x="43711" y="145061"/>
                          <a:pt x="40776" y="150245"/>
                          <a:pt x="28575" y="174626"/>
                        </a:cubicBezTo>
                        <a:cubicBezTo>
                          <a:pt x="22373" y="184908"/>
                          <a:pt x="10559" y="194826"/>
                          <a:pt x="7938" y="198438"/>
                        </a:cubicBezTo>
                        <a:cubicBezTo>
                          <a:pt x="5879" y="213834"/>
                          <a:pt x="324" y="218658"/>
                          <a:pt x="0" y="231776"/>
                        </a:cubicBezTo>
                        <a:cubicBezTo>
                          <a:pt x="3276" y="247624"/>
                          <a:pt x="14654" y="262396"/>
                          <a:pt x="22225" y="284163"/>
                        </a:cubicBezTo>
                        <a:cubicBezTo>
                          <a:pt x="26782" y="291451"/>
                          <a:pt x="40219" y="306386"/>
                          <a:pt x="46038" y="319088"/>
                        </a:cubicBezTo>
                        <a:cubicBezTo>
                          <a:pt x="45843" y="322672"/>
                          <a:pt x="57646" y="340121"/>
                          <a:pt x="58738" y="344488"/>
                        </a:cubicBezTo>
                        <a:cubicBezTo>
                          <a:pt x="61215" y="347928"/>
                          <a:pt x="65281" y="353788"/>
                          <a:pt x="68263" y="355601"/>
                        </a:cubicBezTo>
                        <a:cubicBezTo>
                          <a:pt x="72929" y="357383"/>
                          <a:pt x="76875" y="362084"/>
                          <a:pt x="82550" y="365126"/>
                        </a:cubicBezTo>
                        <a:cubicBezTo>
                          <a:pt x="90304" y="373635"/>
                          <a:pt x="114965" y="390989"/>
                          <a:pt x="120650" y="392113"/>
                        </a:cubicBezTo>
                        <a:cubicBezTo>
                          <a:pt x="126072" y="394303"/>
                          <a:pt x="131507" y="396886"/>
                          <a:pt x="133350" y="396876"/>
                        </a:cubicBezTo>
                        <a:cubicBezTo>
                          <a:pt x="135612" y="399179"/>
                          <a:pt x="149399" y="404452"/>
                          <a:pt x="153988" y="406401"/>
                        </a:cubicBezTo>
                        <a:cubicBezTo>
                          <a:pt x="157167" y="406399"/>
                          <a:pt x="162430" y="409141"/>
                          <a:pt x="166688" y="411163"/>
                        </a:cubicBezTo>
                        <a:cubicBezTo>
                          <a:pt x="169841" y="411214"/>
                          <a:pt x="173680" y="413226"/>
                          <a:pt x="179388" y="415926"/>
                        </a:cubicBezTo>
                        <a:cubicBezTo>
                          <a:pt x="192466" y="426739"/>
                          <a:pt x="186892" y="425756"/>
                          <a:pt x="193675" y="425451"/>
                        </a:cubicBezTo>
                        <a:cubicBezTo>
                          <a:pt x="196003" y="427603"/>
                          <a:pt x="199811" y="429823"/>
                          <a:pt x="203200" y="433388"/>
                        </a:cubicBezTo>
                        <a:cubicBezTo>
                          <a:pt x="206210" y="437149"/>
                          <a:pt x="213083" y="443402"/>
                          <a:pt x="222250" y="447676"/>
                        </a:cubicBezTo>
                        <a:cubicBezTo>
                          <a:pt x="225645" y="450006"/>
                          <a:pt x="229491" y="455639"/>
                          <a:pt x="234950" y="460376"/>
                        </a:cubicBezTo>
                        <a:cubicBezTo>
                          <a:pt x="238004" y="464360"/>
                          <a:pt x="241799" y="471804"/>
                          <a:pt x="244475" y="473076"/>
                        </a:cubicBezTo>
                        <a:cubicBezTo>
                          <a:pt x="248949" y="477013"/>
                          <a:pt x="262179" y="485758"/>
                          <a:pt x="268288" y="487363"/>
                        </a:cubicBezTo>
                        <a:cubicBezTo>
                          <a:pt x="282633" y="494809"/>
                          <a:pt x="277320" y="493131"/>
                          <a:pt x="285750" y="493713"/>
                        </a:cubicBezTo>
                        <a:cubicBezTo>
                          <a:pt x="286952" y="495715"/>
                          <a:pt x="290175" y="497667"/>
                          <a:pt x="290513" y="498476"/>
                        </a:cubicBezTo>
                        <a:cubicBezTo>
                          <a:pt x="297312" y="502058"/>
                          <a:pt x="300800" y="502744"/>
                          <a:pt x="306388" y="503238"/>
                        </a:cubicBezTo>
                        <a:cubicBezTo>
                          <a:pt x="318591" y="510804"/>
                          <a:pt x="312557" y="510940"/>
                          <a:pt x="320675" y="511176"/>
                        </a:cubicBezTo>
                        <a:cubicBezTo>
                          <a:pt x="321935" y="512383"/>
                          <a:pt x="325324" y="514716"/>
                          <a:pt x="328613" y="517526"/>
                        </a:cubicBezTo>
                        <a:cubicBezTo>
                          <a:pt x="346094" y="521111"/>
                          <a:pt x="340787" y="518027"/>
                          <a:pt x="347663" y="523876"/>
                        </a:cubicBezTo>
                        <a:cubicBezTo>
                          <a:pt x="350859" y="524226"/>
                          <a:pt x="353594" y="525906"/>
                          <a:pt x="357188" y="527051"/>
                        </a:cubicBezTo>
                        <a:cubicBezTo>
                          <a:pt x="360919" y="527245"/>
                          <a:pt x="373140" y="534123"/>
                          <a:pt x="376238" y="538163"/>
                        </a:cubicBezTo>
                        <a:cubicBezTo>
                          <a:pt x="378790" y="537661"/>
                          <a:pt x="391219" y="542860"/>
                          <a:pt x="398463" y="542926"/>
                        </a:cubicBezTo>
                        <a:cubicBezTo>
                          <a:pt x="405443" y="542487"/>
                          <a:pt x="410607" y="543523"/>
                          <a:pt x="414338" y="544513"/>
                        </a:cubicBezTo>
                        <a:cubicBezTo>
                          <a:pt x="415733" y="545185"/>
                          <a:pt x="419237" y="544910"/>
                          <a:pt x="422275" y="544513"/>
                        </a:cubicBezTo>
                        <a:cubicBezTo>
                          <a:pt x="431425" y="545518"/>
                          <a:pt x="438466" y="542773"/>
                          <a:pt x="449263" y="544513"/>
                        </a:cubicBezTo>
                        <a:cubicBezTo>
                          <a:pt x="453547" y="545275"/>
                          <a:pt x="457999" y="545396"/>
                          <a:pt x="463550" y="544513"/>
                        </a:cubicBezTo>
                        <a:cubicBezTo>
                          <a:pt x="479767" y="536667"/>
                          <a:pt x="495592" y="521941"/>
                          <a:pt x="511175" y="514351"/>
                        </a:cubicBezTo>
                        <a:close/>
                      </a:path>
                      <a:path w="573088" h="544513" stroke="0" extrusionOk="0">
                        <a:moveTo>
                          <a:pt x="511175" y="514351"/>
                        </a:moveTo>
                        <a:cubicBezTo>
                          <a:pt x="530263" y="483357"/>
                          <a:pt x="536310" y="463596"/>
                          <a:pt x="565150" y="428626"/>
                        </a:cubicBezTo>
                        <a:cubicBezTo>
                          <a:pt x="565055" y="413297"/>
                          <a:pt x="566476" y="397368"/>
                          <a:pt x="566738" y="382588"/>
                        </a:cubicBezTo>
                        <a:cubicBezTo>
                          <a:pt x="568580" y="374070"/>
                          <a:pt x="571638" y="363127"/>
                          <a:pt x="573088" y="354013"/>
                        </a:cubicBezTo>
                        <a:cubicBezTo>
                          <a:pt x="571811" y="350265"/>
                          <a:pt x="574161" y="329861"/>
                          <a:pt x="573088" y="327026"/>
                        </a:cubicBezTo>
                        <a:cubicBezTo>
                          <a:pt x="568826" y="312443"/>
                          <a:pt x="568053" y="311131"/>
                          <a:pt x="560388" y="298451"/>
                        </a:cubicBezTo>
                        <a:cubicBezTo>
                          <a:pt x="558626" y="290192"/>
                          <a:pt x="551771" y="279304"/>
                          <a:pt x="546100" y="273051"/>
                        </a:cubicBezTo>
                        <a:cubicBezTo>
                          <a:pt x="542278" y="264985"/>
                          <a:pt x="539267" y="256019"/>
                          <a:pt x="539750" y="249238"/>
                        </a:cubicBezTo>
                        <a:cubicBezTo>
                          <a:pt x="535558" y="240654"/>
                          <a:pt x="529677" y="228203"/>
                          <a:pt x="528638" y="217488"/>
                        </a:cubicBezTo>
                        <a:cubicBezTo>
                          <a:pt x="523207" y="182137"/>
                          <a:pt x="514408" y="153899"/>
                          <a:pt x="504825" y="115888"/>
                        </a:cubicBezTo>
                        <a:cubicBezTo>
                          <a:pt x="501836" y="106743"/>
                          <a:pt x="483268" y="86059"/>
                          <a:pt x="479425" y="82551"/>
                        </a:cubicBezTo>
                        <a:cubicBezTo>
                          <a:pt x="474819" y="72859"/>
                          <a:pt x="463492" y="68499"/>
                          <a:pt x="457200" y="57151"/>
                        </a:cubicBezTo>
                        <a:cubicBezTo>
                          <a:pt x="448418" y="50443"/>
                          <a:pt x="442411" y="47473"/>
                          <a:pt x="434975" y="39688"/>
                        </a:cubicBezTo>
                        <a:cubicBezTo>
                          <a:pt x="427429" y="32853"/>
                          <a:pt x="417599" y="22205"/>
                          <a:pt x="414338" y="20638"/>
                        </a:cubicBezTo>
                        <a:cubicBezTo>
                          <a:pt x="405844" y="15534"/>
                          <a:pt x="404242" y="14147"/>
                          <a:pt x="396875" y="4763"/>
                        </a:cubicBezTo>
                        <a:cubicBezTo>
                          <a:pt x="388035" y="1591"/>
                          <a:pt x="372670" y="1488"/>
                          <a:pt x="363538" y="1588"/>
                        </a:cubicBezTo>
                        <a:cubicBezTo>
                          <a:pt x="348686" y="-340"/>
                          <a:pt x="354232" y="-1029"/>
                          <a:pt x="346075" y="1"/>
                        </a:cubicBezTo>
                        <a:cubicBezTo>
                          <a:pt x="337018" y="-430"/>
                          <a:pt x="334117" y="-202"/>
                          <a:pt x="325438" y="1"/>
                        </a:cubicBezTo>
                        <a:cubicBezTo>
                          <a:pt x="323901" y="-987"/>
                          <a:pt x="313233" y="388"/>
                          <a:pt x="311150" y="1"/>
                        </a:cubicBezTo>
                        <a:cubicBezTo>
                          <a:pt x="307433" y="174"/>
                          <a:pt x="297166" y="-885"/>
                          <a:pt x="285750" y="1"/>
                        </a:cubicBezTo>
                        <a:cubicBezTo>
                          <a:pt x="282482" y="-1381"/>
                          <a:pt x="274441" y="844"/>
                          <a:pt x="266700" y="1"/>
                        </a:cubicBezTo>
                        <a:cubicBezTo>
                          <a:pt x="257647" y="2279"/>
                          <a:pt x="251695" y="804"/>
                          <a:pt x="239713" y="1"/>
                        </a:cubicBezTo>
                        <a:cubicBezTo>
                          <a:pt x="236841" y="-802"/>
                          <a:pt x="230899" y="746"/>
                          <a:pt x="225425" y="1588"/>
                        </a:cubicBezTo>
                        <a:cubicBezTo>
                          <a:pt x="221421" y="3842"/>
                          <a:pt x="212762" y="7138"/>
                          <a:pt x="203200" y="12701"/>
                        </a:cubicBezTo>
                        <a:cubicBezTo>
                          <a:pt x="197359" y="24808"/>
                          <a:pt x="194040" y="30071"/>
                          <a:pt x="188913" y="36513"/>
                        </a:cubicBezTo>
                        <a:cubicBezTo>
                          <a:pt x="188536" y="40530"/>
                          <a:pt x="180729" y="51017"/>
                          <a:pt x="177800" y="53976"/>
                        </a:cubicBezTo>
                        <a:cubicBezTo>
                          <a:pt x="168468" y="60906"/>
                          <a:pt x="144701" y="87109"/>
                          <a:pt x="125413" y="96838"/>
                        </a:cubicBezTo>
                        <a:cubicBezTo>
                          <a:pt x="88520" y="107144"/>
                          <a:pt x="86699" y="107127"/>
                          <a:pt x="53975" y="125413"/>
                        </a:cubicBezTo>
                        <a:cubicBezTo>
                          <a:pt x="50004" y="134416"/>
                          <a:pt x="43462" y="153375"/>
                          <a:pt x="28575" y="174626"/>
                        </a:cubicBezTo>
                        <a:cubicBezTo>
                          <a:pt x="18519" y="185001"/>
                          <a:pt x="12486" y="197477"/>
                          <a:pt x="7938" y="198438"/>
                        </a:cubicBezTo>
                        <a:cubicBezTo>
                          <a:pt x="3048" y="210694"/>
                          <a:pt x="4764" y="218709"/>
                          <a:pt x="0" y="231776"/>
                        </a:cubicBezTo>
                        <a:cubicBezTo>
                          <a:pt x="10935" y="257642"/>
                          <a:pt x="18756" y="266455"/>
                          <a:pt x="22225" y="284163"/>
                        </a:cubicBezTo>
                        <a:cubicBezTo>
                          <a:pt x="26452" y="292563"/>
                          <a:pt x="42336" y="314393"/>
                          <a:pt x="46038" y="319088"/>
                        </a:cubicBezTo>
                        <a:cubicBezTo>
                          <a:pt x="51205" y="327895"/>
                          <a:pt x="53545" y="337644"/>
                          <a:pt x="58738" y="344488"/>
                        </a:cubicBezTo>
                        <a:cubicBezTo>
                          <a:pt x="60697" y="344802"/>
                          <a:pt x="67682" y="353692"/>
                          <a:pt x="68263" y="355601"/>
                        </a:cubicBezTo>
                        <a:cubicBezTo>
                          <a:pt x="71457" y="357364"/>
                          <a:pt x="77074" y="360324"/>
                          <a:pt x="82550" y="365126"/>
                        </a:cubicBezTo>
                        <a:cubicBezTo>
                          <a:pt x="90531" y="373859"/>
                          <a:pt x="101895" y="379487"/>
                          <a:pt x="120650" y="392113"/>
                        </a:cubicBezTo>
                        <a:cubicBezTo>
                          <a:pt x="126155" y="393546"/>
                          <a:pt x="127567" y="393604"/>
                          <a:pt x="133350" y="396876"/>
                        </a:cubicBezTo>
                        <a:cubicBezTo>
                          <a:pt x="138138" y="400152"/>
                          <a:pt x="143996" y="404026"/>
                          <a:pt x="153988" y="406401"/>
                        </a:cubicBezTo>
                        <a:cubicBezTo>
                          <a:pt x="155072" y="407924"/>
                          <a:pt x="161023" y="409066"/>
                          <a:pt x="166688" y="411163"/>
                        </a:cubicBezTo>
                        <a:cubicBezTo>
                          <a:pt x="168804" y="412624"/>
                          <a:pt x="176335" y="415720"/>
                          <a:pt x="179388" y="415926"/>
                        </a:cubicBezTo>
                        <a:cubicBezTo>
                          <a:pt x="193299" y="425701"/>
                          <a:pt x="186500" y="425682"/>
                          <a:pt x="193675" y="425451"/>
                        </a:cubicBezTo>
                        <a:cubicBezTo>
                          <a:pt x="195201" y="427583"/>
                          <a:pt x="199722" y="429064"/>
                          <a:pt x="203200" y="433388"/>
                        </a:cubicBezTo>
                        <a:cubicBezTo>
                          <a:pt x="206435" y="433280"/>
                          <a:pt x="212020" y="442568"/>
                          <a:pt x="222250" y="447676"/>
                        </a:cubicBezTo>
                        <a:cubicBezTo>
                          <a:pt x="225129" y="450465"/>
                          <a:pt x="227991" y="455595"/>
                          <a:pt x="234950" y="460376"/>
                        </a:cubicBezTo>
                        <a:cubicBezTo>
                          <a:pt x="239238" y="464093"/>
                          <a:pt x="242812" y="470659"/>
                          <a:pt x="244475" y="473076"/>
                        </a:cubicBezTo>
                        <a:cubicBezTo>
                          <a:pt x="249450" y="475157"/>
                          <a:pt x="256086" y="482643"/>
                          <a:pt x="268288" y="487363"/>
                        </a:cubicBezTo>
                        <a:cubicBezTo>
                          <a:pt x="283955" y="494268"/>
                          <a:pt x="277241" y="493537"/>
                          <a:pt x="285750" y="493713"/>
                        </a:cubicBezTo>
                        <a:cubicBezTo>
                          <a:pt x="286934" y="494061"/>
                          <a:pt x="289972" y="497930"/>
                          <a:pt x="290513" y="498476"/>
                        </a:cubicBezTo>
                        <a:cubicBezTo>
                          <a:pt x="293480" y="498470"/>
                          <a:pt x="303187" y="501885"/>
                          <a:pt x="306388" y="503238"/>
                        </a:cubicBezTo>
                        <a:cubicBezTo>
                          <a:pt x="317885" y="512166"/>
                          <a:pt x="312988" y="510928"/>
                          <a:pt x="320675" y="511176"/>
                        </a:cubicBezTo>
                        <a:cubicBezTo>
                          <a:pt x="324407" y="513533"/>
                          <a:pt x="327548" y="516674"/>
                          <a:pt x="328613" y="517526"/>
                        </a:cubicBezTo>
                        <a:cubicBezTo>
                          <a:pt x="346832" y="521032"/>
                          <a:pt x="340990" y="515952"/>
                          <a:pt x="347663" y="523876"/>
                        </a:cubicBezTo>
                        <a:cubicBezTo>
                          <a:pt x="350955" y="525799"/>
                          <a:pt x="354842" y="525540"/>
                          <a:pt x="357188" y="527051"/>
                        </a:cubicBezTo>
                        <a:cubicBezTo>
                          <a:pt x="359862" y="528513"/>
                          <a:pt x="374255" y="537178"/>
                          <a:pt x="376238" y="538163"/>
                        </a:cubicBezTo>
                        <a:cubicBezTo>
                          <a:pt x="378351" y="539237"/>
                          <a:pt x="393224" y="540966"/>
                          <a:pt x="398463" y="542926"/>
                        </a:cubicBezTo>
                        <a:cubicBezTo>
                          <a:pt x="400595" y="542998"/>
                          <a:pt x="408695" y="543180"/>
                          <a:pt x="414338" y="544513"/>
                        </a:cubicBezTo>
                        <a:cubicBezTo>
                          <a:pt x="416452" y="544055"/>
                          <a:pt x="419259" y="544821"/>
                          <a:pt x="422275" y="544513"/>
                        </a:cubicBezTo>
                        <a:cubicBezTo>
                          <a:pt x="428580" y="546753"/>
                          <a:pt x="446230" y="542678"/>
                          <a:pt x="449263" y="544513"/>
                        </a:cubicBezTo>
                        <a:cubicBezTo>
                          <a:pt x="451168" y="545720"/>
                          <a:pt x="461006" y="544990"/>
                          <a:pt x="463550" y="544513"/>
                        </a:cubicBezTo>
                        <a:cubicBezTo>
                          <a:pt x="487151" y="531902"/>
                          <a:pt x="501913" y="518134"/>
                          <a:pt x="511175" y="51435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 defTabSz="914400" hangingPunct="1">
              <a:defRPr/>
            </a:pPr>
            <a:endParaRPr lang="en-US" sz="11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2" name="Arc 3">
            <a:extLst>
              <a:ext uri="{FF2B5EF4-FFF2-40B4-BE49-F238E27FC236}">
                <a16:creationId xmlns:a16="http://schemas.microsoft.com/office/drawing/2014/main" id="{80632B47-2EF9-4518-0FE5-53C4BDEFDF25}"/>
              </a:ext>
            </a:extLst>
          </p:cNvPr>
          <p:cNvSpPr/>
          <p:nvPr/>
        </p:nvSpPr>
        <p:spPr>
          <a:xfrm rot="17466083" flipH="1">
            <a:off x="2751109" y="2292299"/>
            <a:ext cx="1960516" cy="1849232"/>
          </a:xfrm>
          <a:prstGeom prst="arc">
            <a:avLst>
              <a:gd name="adj1" fmla="val 15133602"/>
              <a:gd name="adj2" fmla="val 20770273"/>
            </a:avLst>
          </a:prstGeom>
          <a:noFill/>
          <a:ln w="38100" cap="flat" cmpd="sng" algn="ctr">
            <a:solidFill>
              <a:srgbClr val="595959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3" name="Arc 214">
            <a:extLst>
              <a:ext uri="{FF2B5EF4-FFF2-40B4-BE49-F238E27FC236}">
                <a16:creationId xmlns:a16="http://schemas.microsoft.com/office/drawing/2014/main" id="{1745BEB8-F4E5-BCC2-B618-8716D5188976}"/>
              </a:ext>
            </a:extLst>
          </p:cNvPr>
          <p:cNvSpPr/>
          <p:nvPr/>
        </p:nvSpPr>
        <p:spPr>
          <a:xfrm rot="17466083" flipH="1">
            <a:off x="2356534" y="3201189"/>
            <a:ext cx="2634832" cy="1849232"/>
          </a:xfrm>
          <a:prstGeom prst="arc">
            <a:avLst>
              <a:gd name="adj1" fmla="val 14107696"/>
              <a:gd name="adj2" fmla="val 20770273"/>
            </a:avLst>
          </a:prstGeom>
          <a:noFill/>
          <a:ln w="38100" cap="flat" cmpd="sng" algn="ctr">
            <a:solidFill>
              <a:srgbClr val="595959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4" name="Rectangle: Rounded Corners 357">
            <a:extLst>
              <a:ext uri="{FF2B5EF4-FFF2-40B4-BE49-F238E27FC236}">
                <a16:creationId xmlns:a16="http://schemas.microsoft.com/office/drawing/2014/main" id="{0E5E633E-1BA6-1DBE-EDC5-336844C0B338}"/>
              </a:ext>
            </a:extLst>
          </p:cNvPr>
          <p:cNvSpPr/>
          <p:nvPr/>
        </p:nvSpPr>
        <p:spPr>
          <a:xfrm>
            <a:off x="3386831" y="4830662"/>
            <a:ext cx="5174073" cy="773106"/>
          </a:xfrm>
          <a:prstGeom prst="roundRect">
            <a:avLst>
              <a:gd name="adj" fmla="val 6022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0BB5D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5" name="Group 358">
            <a:extLst>
              <a:ext uri="{FF2B5EF4-FFF2-40B4-BE49-F238E27FC236}">
                <a16:creationId xmlns:a16="http://schemas.microsoft.com/office/drawing/2014/main" id="{20DAA18A-A8A8-A8B7-45B2-29FD72E3176B}"/>
              </a:ext>
            </a:extLst>
          </p:cNvPr>
          <p:cNvGrpSpPr/>
          <p:nvPr/>
        </p:nvGrpSpPr>
        <p:grpSpPr>
          <a:xfrm>
            <a:off x="4764425" y="4892881"/>
            <a:ext cx="1010203" cy="637430"/>
            <a:chOff x="729121" y="4335065"/>
            <a:chExt cx="2091347" cy="1285415"/>
          </a:xfrm>
        </p:grpSpPr>
        <p:sp>
          <p:nvSpPr>
            <p:cNvPr id="396" name="TextBox 514">
              <a:extLst>
                <a:ext uri="{FF2B5EF4-FFF2-40B4-BE49-F238E27FC236}">
                  <a16:creationId xmlns:a16="http://schemas.microsoft.com/office/drawing/2014/main" id="{BAFF3C73-BA93-675E-AEBC-BDEB531F7773}"/>
                </a:ext>
              </a:extLst>
            </p:cNvPr>
            <p:cNvSpPr txBox="1"/>
            <p:nvPr/>
          </p:nvSpPr>
          <p:spPr>
            <a:xfrm>
              <a:off x="1149449" y="4691119"/>
              <a:ext cx="1038830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hangingPunct="1"/>
              <a:r>
                <a:rPr lang="en-US" sz="700" kern="1200" spc="300">
                  <a:solidFill>
                    <a:srgbClr val="E7E6E6">
                      <a:lumMod val="50000"/>
                    </a:srgbClr>
                  </a:solidFill>
                  <a:latin typeface="Cousine" panose="02070409020205020404" pitchFamily="49" charset="0"/>
                  <a:ea typeface="+mn-ea"/>
                  <a:cs typeface="Cousine" panose="02070409020205020404" pitchFamily="49" charset="0"/>
                </a:rPr>
                <a:t>CAGAG</a:t>
              </a:r>
              <a:endParaRPr lang="en-US" sz="900" kern="1200" spc="300">
                <a:solidFill>
                  <a:srgbClr val="E7E6E6">
                    <a:lumMod val="50000"/>
                  </a:srgbClr>
                </a:solidFill>
                <a:latin typeface="Cousine" panose="02070409020205020404" pitchFamily="49" charset="0"/>
                <a:ea typeface="+mn-ea"/>
                <a:cs typeface="Cousine" panose="02070409020205020404" pitchFamily="49" charset="0"/>
              </a:endParaRPr>
            </a:p>
          </p:txBody>
        </p:sp>
        <p:sp>
          <p:nvSpPr>
            <p:cNvPr id="397" name="TextBox 515">
              <a:extLst>
                <a:ext uri="{FF2B5EF4-FFF2-40B4-BE49-F238E27FC236}">
                  <a16:creationId xmlns:a16="http://schemas.microsoft.com/office/drawing/2014/main" id="{6FDAE369-28B8-58BC-32B5-C7DB504A677E}"/>
                </a:ext>
              </a:extLst>
            </p:cNvPr>
            <p:cNvSpPr txBox="1"/>
            <p:nvPr/>
          </p:nvSpPr>
          <p:spPr>
            <a:xfrm>
              <a:off x="1520362" y="4335065"/>
              <a:ext cx="1051842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hangingPunct="1"/>
              <a:r>
                <a:rPr lang="en-US" sz="700" kern="1200" spc="300">
                  <a:solidFill>
                    <a:srgbClr val="E7E6E6">
                      <a:lumMod val="50000"/>
                    </a:srgbClr>
                  </a:solidFill>
                  <a:latin typeface="Cousine" panose="02070409020205020404" pitchFamily="49" charset="0"/>
                  <a:ea typeface="+mn-ea"/>
                  <a:cs typeface="Cousine" panose="02070409020205020404" pitchFamily="49" charset="0"/>
                </a:rPr>
                <a:t>AGAGG</a:t>
              </a:r>
            </a:p>
          </p:txBody>
        </p:sp>
        <p:sp>
          <p:nvSpPr>
            <p:cNvPr id="398" name="TextBox 516">
              <a:extLst>
                <a:ext uri="{FF2B5EF4-FFF2-40B4-BE49-F238E27FC236}">
                  <a16:creationId xmlns:a16="http://schemas.microsoft.com/office/drawing/2014/main" id="{4C8F59AF-1BB4-7FB6-09C2-AC8333D5C5E8}"/>
                </a:ext>
              </a:extLst>
            </p:cNvPr>
            <p:cNvSpPr txBox="1"/>
            <p:nvPr/>
          </p:nvSpPr>
          <p:spPr>
            <a:xfrm>
              <a:off x="871433" y="5010808"/>
              <a:ext cx="1038830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hangingPunct="1"/>
              <a:r>
                <a:rPr lang="en-US" sz="700" kern="1200" spc="300">
                  <a:solidFill>
                    <a:srgbClr val="E7E6E6">
                      <a:lumMod val="50000"/>
                    </a:srgbClr>
                  </a:solidFill>
                  <a:latin typeface="Cousine" panose="02070409020205020404" pitchFamily="49" charset="0"/>
                  <a:ea typeface="+mn-ea"/>
                  <a:cs typeface="Cousine" panose="02070409020205020404" pitchFamily="49" charset="0"/>
                </a:rPr>
                <a:t>GAGGT</a:t>
              </a:r>
            </a:p>
          </p:txBody>
        </p:sp>
        <p:sp>
          <p:nvSpPr>
            <p:cNvPr id="399" name="TextBox 517">
              <a:extLst>
                <a:ext uri="{FF2B5EF4-FFF2-40B4-BE49-F238E27FC236}">
                  <a16:creationId xmlns:a16="http://schemas.microsoft.com/office/drawing/2014/main" id="{A92EE28E-7980-840D-FFD6-1A606AE09148}"/>
                </a:ext>
              </a:extLst>
            </p:cNvPr>
            <p:cNvSpPr txBox="1"/>
            <p:nvPr/>
          </p:nvSpPr>
          <p:spPr>
            <a:xfrm>
              <a:off x="729121" y="4502233"/>
              <a:ext cx="1038830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hangingPunct="1"/>
              <a:r>
                <a:rPr lang="en-US" sz="700" kern="1200" spc="300">
                  <a:solidFill>
                    <a:srgbClr val="E7E6E6">
                      <a:lumMod val="50000"/>
                    </a:srgbClr>
                  </a:solidFill>
                  <a:latin typeface="Cousine" panose="02070409020205020404" pitchFamily="49" charset="0"/>
                  <a:ea typeface="+mn-ea"/>
                  <a:cs typeface="Cousine" panose="02070409020205020404" pitchFamily="49" charset="0"/>
                </a:rPr>
                <a:t>AGGTG</a:t>
              </a:r>
            </a:p>
          </p:txBody>
        </p:sp>
        <p:sp>
          <p:nvSpPr>
            <p:cNvPr id="400" name="TextBox 518">
              <a:extLst>
                <a:ext uri="{FF2B5EF4-FFF2-40B4-BE49-F238E27FC236}">
                  <a16:creationId xmlns:a16="http://schemas.microsoft.com/office/drawing/2014/main" id="{7909188A-FA9C-E5B4-8DCA-DA63D76CC071}"/>
                </a:ext>
              </a:extLst>
            </p:cNvPr>
            <p:cNvSpPr txBox="1"/>
            <p:nvPr/>
          </p:nvSpPr>
          <p:spPr>
            <a:xfrm>
              <a:off x="1781638" y="4895862"/>
              <a:ext cx="1038830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hangingPunct="1"/>
              <a:r>
                <a:rPr lang="en-US" sz="700" kern="1200" spc="300">
                  <a:solidFill>
                    <a:srgbClr val="E7E6E6">
                      <a:lumMod val="50000"/>
                    </a:srgbClr>
                  </a:solidFill>
                  <a:latin typeface="Cousine" panose="02070409020205020404" pitchFamily="49" charset="0"/>
                  <a:ea typeface="+mn-ea"/>
                  <a:cs typeface="Cousine" panose="02070409020205020404" pitchFamily="49" charset="0"/>
                </a:rPr>
                <a:t>GGTGA</a:t>
              </a:r>
            </a:p>
          </p:txBody>
        </p:sp>
        <p:sp>
          <p:nvSpPr>
            <p:cNvPr id="401" name="TextBox 519">
              <a:extLst>
                <a:ext uri="{FF2B5EF4-FFF2-40B4-BE49-F238E27FC236}">
                  <a16:creationId xmlns:a16="http://schemas.microsoft.com/office/drawing/2014/main" id="{8A7604DB-8AF3-15B3-74C7-64E76992F14B}"/>
                </a:ext>
              </a:extLst>
            </p:cNvPr>
            <p:cNvSpPr txBox="1"/>
            <p:nvPr/>
          </p:nvSpPr>
          <p:spPr>
            <a:xfrm>
              <a:off x="859460" y="5304134"/>
              <a:ext cx="1624343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hangingPunct="1"/>
              <a:r>
                <a:rPr lang="en-US" sz="700" kern="1200" spc="300">
                  <a:solidFill>
                    <a:srgbClr val="E7E6E6">
                      <a:lumMod val="50000"/>
                    </a:srgbClr>
                  </a:solidFill>
                  <a:latin typeface="Cousine" panose="02070409020205020404" pitchFamily="49" charset="0"/>
                  <a:ea typeface="+mn-ea"/>
                  <a:cs typeface="Cousine" panose="02070409020205020404" pitchFamily="49" charset="0"/>
                </a:rPr>
                <a:t>CAGAGGTGA</a:t>
              </a:r>
              <a:endParaRPr lang="en-US" sz="900" kern="1200" spc="300">
                <a:solidFill>
                  <a:srgbClr val="E7E6E6">
                    <a:lumMod val="50000"/>
                  </a:srgbClr>
                </a:solidFill>
                <a:latin typeface="Cousine" panose="02070409020205020404" pitchFamily="49" charset="0"/>
                <a:ea typeface="+mn-ea"/>
                <a:cs typeface="Cousine" panose="02070409020205020404" pitchFamily="49" charset="0"/>
              </a:endParaRPr>
            </a:p>
          </p:txBody>
        </p:sp>
      </p:grpSp>
      <p:sp>
        <p:nvSpPr>
          <p:cNvPr id="402" name="TextBox 359">
            <a:extLst>
              <a:ext uri="{FF2B5EF4-FFF2-40B4-BE49-F238E27FC236}">
                <a16:creationId xmlns:a16="http://schemas.microsoft.com/office/drawing/2014/main" id="{B9D5AAE6-854E-F88C-5D21-149B0FFAD944}"/>
              </a:ext>
            </a:extLst>
          </p:cNvPr>
          <p:cNvSpPr txBox="1"/>
          <p:nvPr/>
        </p:nvSpPr>
        <p:spPr>
          <a:xfrm>
            <a:off x="6221921" y="5069075"/>
            <a:ext cx="501796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hangingPunct="1"/>
            <a:r>
              <a:rPr lang="en-US" sz="700" kern="1200" spc="300">
                <a:solidFill>
                  <a:srgbClr val="E7E6E6">
                    <a:lumMod val="50000"/>
                  </a:srgbClr>
                </a:solidFill>
                <a:latin typeface="Cousine" panose="02070409020205020404" pitchFamily="49" charset="0"/>
                <a:ea typeface="+mn-ea"/>
                <a:cs typeface="Cousine" panose="02070409020205020404" pitchFamily="49" charset="0"/>
              </a:rPr>
              <a:t>CAGAG</a:t>
            </a:r>
            <a:endParaRPr lang="en-US" sz="900" kern="1200" spc="300">
              <a:solidFill>
                <a:srgbClr val="E7E6E6">
                  <a:lumMod val="50000"/>
                </a:srgbClr>
              </a:solidFill>
              <a:latin typeface="Cousine" panose="02070409020205020404" pitchFamily="49" charset="0"/>
              <a:ea typeface="+mn-ea"/>
              <a:cs typeface="Cousine" panose="02070409020205020404" pitchFamily="49" charset="0"/>
            </a:endParaRPr>
          </a:p>
        </p:txBody>
      </p:sp>
      <p:sp>
        <p:nvSpPr>
          <p:cNvPr id="403" name="TextBox 360">
            <a:extLst>
              <a:ext uri="{FF2B5EF4-FFF2-40B4-BE49-F238E27FC236}">
                <a16:creationId xmlns:a16="http://schemas.microsoft.com/office/drawing/2014/main" id="{50BBDB78-CB60-275C-DBB2-D0A5DC952A90}"/>
              </a:ext>
            </a:extLst>
          </p:cNvPr>
          <p:cNvSpPr txBox="1"/>
          <p:nvPr/>
        </p:nvSpPr>
        <p:spPr>
          <a:xfrm>
            <a:off x="6330932" y="5139420"/>
            <a:ext cx="508081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hangingPunct="1"/>
            <a:r>
              <a:rPr lang="en-US" sz="700" kern="1200" spc="300">
                <a:solidFill>
                  <a:srgbClr val="E7E6E6">
                    <a:lumMod val="50000"/>
                  </a:srgbClr>
                </a:solidFill>
                <a:latin typeface="Cousine" panose="02070409020205020404" pitchFamily="49" charset="0"/>
                <a:ea typeface="+mn-ea"/>
                <a:cs typeface="Cousine" panose="02070409020205020404" pitchFamily="49" charset="0"/>
              </a:rPr>
              <a:t>AGAGG</a:t>
            </a:r>
          </a:p>
        </p:txBody>
      </p:sp>
      <p:sp>
        <p:nvSpPr>
          <p:cNvPr id="404" name="TextBox 361">
            <a:extLst>
              <a:ext uri="{FF2B5EF4-FFF2-40B4-BE49-F238E27FC236}">
                <a16:creationId xmlns:a16="http://schemas.microsoft.com/office/drawing/2014/main" id="{A968592D-6851-5015-47C8-BCFDAA5D9C3D}"/>
              </a:ext>
            </a:extLst>
          </p:cNvPr>
          <p:cNvSpPr txBox="1"/>
          <p:nvPr/>
        </p:nvSpPr>
        <p:spPr>
          <a:xfrm>
            <a:off x="6441346" y="5210833"/>
            <a:ext cx="501796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hangingPunct="1"/>
            <a:r>
              <a:rPr lang="en-US" sz="700" kern="1200" spc="300">
                <a:solidFill>
                  <a:srgbClr val="E7E6E6">
                    <a:lumMod val="50000"/>
                  </a:srgbClr>
                </a:solidFill>
                <a:latin typeface="Cousine" panose="02070409020205020404" pitchFamily="49" charset="0"/>
                <a:ea typeface="+mn-ea"/>
                <a:cs typeface="Cousine" panose="02070409020205020404" pitchFamily="49" charset="0"/>
              </a:rPr>
              <a:t>GAGGT</a:t>
            </a:r>
          </a:p>
        </p:txBody>
      </p:sp>
      <p:sp>
        <p:nvSpPr>
          <p:cNvPr id="405" name="TextBox 362">
            <a:extLst>
              <a:ext uri="{FF2B5EF4-FFF2-40B4-BE49-F238E27FC236}">
                <a16:creationId xmlns:a16="http://schemas.microsoft.com/office/drawing/2014/main" id="{D211276C-3C47-C74A-62D6-7AD540DAFD49}"/>
              </a:ext>
            </a:extLst>
          </p:cNvPr>
          <p:cNvSpPr txBox="1"/>
          <p:nvPr/>
        </p:nvSpPr>
        <p:spPr>
          <a:xfrm>
            <a:off x="6553073" y="5282245"/>
            <a:ext cx="501796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hangingPunct="1"/>
            <a:r>
              <a:rPr lang="en-US" sz="700" kern="1200" spc="300">
                <a:solidFill>
                  <a:srgbClr val="E7E6E6">
                    <a:lumMod val="50000"/>
                  </a:srgbClr>
                </a:solidFill>
                <a:latin typeface="Cousine" panose="02070409020205020404" pitchFamily="49" charset="0"/>
                <a:ea typeface="+mn-ea"/>
                <a:cs typeface="Cousine" panose="02070409020205020404" pitchFamily="49" charset="0"/>
              </a:rPr>
              <a:t>AGGTG</a:t>
            </a:r>
          </a:p>
        </p:txBody>
      </p:sp>
      <p:sp>
        <p:nvSpPr>
          <p:cNvPr id="406" name="TextBox 363">
            <a:extLst>
              <a:ext uri="{FF2B5EF4-FFF2-40B4-BE49-F238E27FC236}">
                <a16:creationId xmlns:a16="http://schemas.microsoft.com/office/drawing/2014/main" id="{9F57E4F3-4CC6-A17B-506E-646EB4BC9B4E}"/>
              </a:ext>
            </a:extLst>
          </p:cNvPr>
          <p:cNvSpPr txBox="1"/>
          <p:nvPr/>
        </p:nvSpPr>
        <p:spPr>
          <a:xfrm>
            <a:off x="6664799" y="5355537"/>
            <a:ext cx="501796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hangingPunct="1"/>
            <a:r>
              <a:rPr lang="en-US" sz="700" kern="1200" spc="300">
                <a:solidFill>
                  <a:srgbClr val="E7E6E6">
                    <a:lumMod val="50000"/>
                  </a:srgbClr>
                </a:solidFill>
                <a:latin typeface="Cousine" panose="02070409020205020404" pitchFamily="49" charset="0"/>
                <a:ea typeface="+mn-ea"/>
                <a:cs typeface="Cousine" panose="02070409020205020404" pitchFamily="49" charset="0"/>
              </a:rPr>
              <a:t>GGTGA</a:t>
            </a:r>
          </a:p>
        </p:txBody>
      </p:sp>
      <p:sp>
        <p:nvSpPr>
          <p:cNvPr id="407" name="TextBox 364">
            <a:extLst>
              <a:ext uri="{FF2B5EF4-FFF2-40B4-BE49-F238E27FC236}">
                <a16:creationId xmlns:a16="http://schemas.microsoft.com/office/drawing/2014/main" id="{B9430F39-29B1-3863-8CD1-639220E22553}"/>
              </a:ext>
            </a:extLst>
          </p:cNvPr>
          <p:cNvSpPr txBox="1"/>
          <p:nvPr/>
        </p:nvSpPr>
        <p:spPr>
          <a:xfrm>
            <a:off x="6221921" y="4973041"/>
            <a:ext cx="784622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hangingPunct="1"/>
            <a:r>
              <a:rPr lang="en-US" sz="700" kern="1200" spc="300">
                <a:solidFill>
                  <a:srgbClr val="E7E6E6">
                    <a:lumMod val="50000"/>
                  </a:srgbClr>
                </a:solidFill>
                <a:latin typeface="Cousine" panose="02070409020205020404" pitchFamily="49" charset="0"/>
                <a:ea typeface="+mn-ea"/>
                <a:cs typeface="Cousine" panose="02070409020205020404" pitchFamily="49" charset="0"/>
              </a:rPr>
              <a:t>CAGAGGTGA</a:t>
            </a:r>
            <a:endParaRPr lang="en-US" sz="900" kern="1200" spc="300">
              <a:solidFill>
                <a:srgbClr val="E7E6E6">
                  <a:lumMod val="50000"/>
                </a:srgbClr>
              </a:solidFill>
              <a:latin typeface="Cousine" panose="02070409020205020404" pitchFamily="49" charset="0"/>
              <a:ea typeface="+mn-ea"/>
              <a:cs typeface="Cousine" panose="02070409020205020404" pitchFamily="49" charset="0"/>
            </a:endParaRPr>
          </a:p>
        </p:txBody>
      </p:sp>
      <p:grpSp>
        <p:nvGrpSpPr>
          <p:cNvPr id="416" name="Group 370">
            <a:extLst>
              <a:ext uri="{FF2B5EF4-FFF2-40B4-BE49-F238E27FC236}">
                <a16:creationId xmlns:a16="http://schemas.microsoft.com/office/drawing/2014/main" id="{AFE5BF4E-2234-F989-62DE-185B4548244C}"/>
              </a:ext>
            </a:extLst>
          </p:cNvPr>
          <p:cNvGrpSpPr/>
          <p:nvPr/>
        </p:nvGrpSpPr>
        <p:grpSpPr>
          <a:xfrm>
            <a:off x="4228960" y="5196558"/>
            <a:ext cx="3225134" cy="128797"/>
            <a:chOff x="2240574" y="2300089"/>
            <a:chExt cx="4777951" cy="190810"/>
          </a:xfrm>
        </p:grpSpPr>
        <p:sp>
          <p:nvSpPr>
            <p:cNvPr id="417" name="Right Arrow 68">
              <a:extLst>
                <a:ext uri="{FF2B5EF4-FFF2-40B4-BE49-F238E27FC236}">
                  <a16:creationId xmlns:a16="http://schemas.microsoft.com/office/drawing/2014/main" id="{ED58095D-AF82-4F30-6F0A-8D28C1F4BD4F}"/>
                </a:ext>
              </a:extLst>
            </p:cNvPr>
            <p:cNvSpPr/>
            <p:nvPr/>
          </p:nvSpPr>
          <p:spPr>
            <a:xfrm>
              <a:off x="4809146" y="2300089"/>
              <a:ext cx="429097" cy="176878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8" name="Right Arrow 69">
              <a:extLst>
                <a:ext uri="{FF2B5EF4-FFF2-40B4-BE49-F238E27FC236}">
                  <a16:creationId xmlns:a16="http://schemas.microsoft.com/office/drawing/2014/main" id="{12253F6A-0360-6E00-28F2-1EA7F905C93F}"/>
                </a:ext>
              </a:extLst>
            </p:cNvPr>
            <p:cNvSpPr/>
            <p:nvPr/>
          </p:nvSpPr>
          <p:spPr>
            <a:xfrm>
              <a:off x="6589428" y="2314021"/>
              <a:ext cx="429097" cy="176878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9" name="Right Arrow 68">
              <a:extLst>
                <a:ext uri="{FF2B5EF4-FFF2-40B4-BE49-F238E27FC236}">
                  <a16:creationId xmlns:a16="http://schemas.microsoft.com/office/drawing/2014/main" id="{799832C3-021A-361D-EE96-66B85E662340}"/>
                </a:ext>
              </a:extLst>
            </p:cNvPr>
            <p:cNvSpPr/>
            <p:nvPr/>
          </p:nvSpPr>
          <p:spPr>
            <a:xfrm>
              <a:off x="2240574" y="2309560"/>
              <a:ext cx="429097" cy="176878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0" name="Group 654">
            <a:extLst>
              <a:ext uri="{FF2B5EF4-FFF2-40B4-BE49-F238E27FC236}">
                <a16:creationId xmlns:a16="http://schemas.microsoft.com/office/drawing/2014/main" id="{B6F1F83A-166F-26F1-7EAF-BB306C72E7B0}"/>
              </a:ext>
            </a:extLst>
          </p:cNvPr>
          <p:cNvGrpSpPr/>
          <p:nvPr/>
        </p:nvGrpSpPr>
        <p:grpSpPr>
          <a:xfrm>
            <a:off x="3639569" y="4949033"/>
            <a:ext cx="197161" cy="321777"/>
            <a:chOff x="6621653" y="1784030"/>
            <a:chExt cx="2530550" cy="4130005"/>
          </a:xfrm>
        </p:grpSpPr>
        <p:sp>
          <p:nvSpPr>
            <p:cNvPr id="421" name="Freeform 373">
              <a:extLst>
                <a:ext uri="{FF2B5EF4-FFF2-40B4-BE49-F238E27FC236}">
                  <a16:creationId xmlns:a16="http://schemas.microsoft.com/office/drawing/2014/main" id="{806A8192-C2AE-87D7-99C1-6412302AD328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rgbClr val="5B9BD5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hangingPunct="1">
                <a:defRPr/>
              </a:pPr>
              <a:endParaRPr lang="en-US" sz="11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2" name="Group 680">
              <a:extLst>
                <a:ext uri="{FF2B5EF4-FFF2-40B4-BE49-F238E27FC236}">
                  <a16:creationId xmlns:a16="http://schemas.microsoft.com/office/drawing/2014/main" id="{2A468B27-45AF-9797-CE3D-2AF8A9ED9E44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426" name="Freeform 378">
                <a:extLst>
                  <a:ext uri="{FF2B5EF4-FFF2-40B4-BE49-F238E27FC236}">
                    <a16:creationId xmlns:a16="http://schemas.microsoft.com/office/drawing/2014/main" id="{86529608-FAF5-2169-1B90-68E535AB4C66}"/>
                  </a:ext>
                </a:extLst>
              </p:cNvPr>
              <p:cNvSpPr/>
              <p:nvPr/>
            </p:nvSpPr>
            <p:spPr>
              <a:xfrm>
                <a:off x="6308729" y="2406890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hangingPunct="1">
                  <a:defRPr/>
                </a:pPr>
                <a:endParaRPr lang="en-US" sz="1100">
                  <a:solidFill>
                    <a:prstClr val="white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7" name="Rectangle 685">
                <a:extLst>
                  <a:ext uri="{FF2B5EF4-FFF2-40B4-BE49-F238E27FC236}">
                    <a16:creationId xmlns:a16="http://schemas.microsoft.com/office/drawing/2014/main" id="{A3637C02-674E-CD01-30ED-B97F02B5835B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hangingPunct="1">
                  <a:defRPr/>
                </a:pPr>
                <a:endParaRPr lang="en-US" sz="1100">
                  <a:solidFill>
                    <a:prstClr val="white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28" name="Group 686">
                <a:extLst>
                  <a:ext uri="{FF2B5EF4-FFF2-40B4-BE49-F238E27FC236}">
                    <a16:creationId xmlns:a16="http://schemas.microsoft.com/office/drawing/2014/main" id="{F3134D74-5742-6347-4250-33EC403F6790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430" name="Rectangle 688">
                  <a:extLst>
                    <a:ext uri="{FF2B5EF4-FFF2-40B4-BE49-F238E27FC236}">
                      <a16:creationId xmlns:a16="http://schemas.microsoft.com/office/drawing/2014/main" id="{C388EC07-C04F-72B3-640F-A5BA1F68C07E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hangingPunct="1">
                    <a:defRPr/>
                  </a:pPr>
                  <a:endParaRPr lang="en-US" sz="1100">
                    <a:solidFill>
                      <a:prstClr val="white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1" name="Rectangle 689">
                  <a:extLst>
                    <a:ext uri="{FF2B5EF4-FFF2-40B4-BE49-F238E27FC236}">
                      <a16:creationId xmlns:a16="http://schemas.microsoft.com/office/drawing/2014/main" id="{5EB24A06-F14F-4A2C-B169-E31E903C8441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hangingPunct="1">
                    <a:defRPr/>
                  </a:pPr>
                  <a:endParaRPr lang="en-US" sz="1100">
                    <a:solidFill>
                      <a:prstClr val="white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29" name="Freeform 381">
                <a:extLst>
                  <a:ext uri="{FF2B5EF4-FFF2-40B4-BE49-F238E27FC236}">
                    <a16:creationId xmlns:a16="http://schemas.microsoft.com/office/drawing/2014/main" id="{1BE48842-BC8A-7A94-140F-A729F08D5472}"/>
                  </a:ext>
                </a:extLst>
              </p:cNvPr>
              <p:cNvSpPr/>
              <p:nvPr/>
            </p:nvSpPr>
            <p:spPr>
              <a:xfrm>
                <a:off x="6280660" y="2462873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hangingPunct="1">
                  <a:defRPr/>
                </a:pPr>
                <a:endParaRPr lang="en-US" sz="1100">
                  <a:solidFill>
                    <a:prstClr val="white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423" name="Straight Connector 681">
              <a:extLst>
                <a:ext uri="{FF2B5EF4-FFF2-40B4-BE49-F238E27FC236}">
                  <a16:creationId xmlns:a16="http://schemas.microsoft.com/office/drawing/2014/main" id="{BF507AB9-3C52-CE19-D2A3-B3254D00F012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24" name="Straight Connector 682">
              <a:extLst>
                <a:ext uri="{FF2B5EF4-FFF2-40B4-BE49-F238E27FC236}">
                  <a16:creationId xmlns:a16="http://schemas.microsoft.com/office/drawing/2014/main" id="{0D7B7D89-FABB-35EA-1EAD-E5B901C78652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425" name="Freeform 377">
              <a:extLst>
                <a:ext uri="{FF2B5EF4-FFF2-40B4-BE49-F238E27FC236}">
                  <a16:creationId xmlns:a16="http://schemas.microsoft.com/office/drawing/2014/main" id="{EA7B9AB0-BAE2-6267-3EB8-B0880AF3E540}"/>
                </a:ext>
              </a:extLst>
            </p:cNvPr>
            <p:cNvSpPr/>
            <p:nvPr/>
          </p:nvSpPr>
          <p:spPr>
            <a:xfrm>
              <a:off x="8138205" y="4248147"/>
              <a:ext cx="930894" cy="1651597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hangingPunct="1">
                <a:defRPr/>
              </a:pPr>
              <a:endParaRPr lang="en-US" sz="11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2" name="Group 655">
            <a:extLst>
              <a:ext uri="{FF2B5EF4-FFF2-40B4-BE49-F238E27FC236}">
                <a16:creationId xmlns:a16="http://schemas.microsoft.com/office/drawing/2014/main" id="{ED810C0F-5DD2-4D0B-7AA5-73743960220B}"/>
              </a:ext>
            </a:extLst>
          </p:cNvPr>
          <p:cNvGrpSpPr/>
          <p:nvPr/>
        </p:nvGrpSpPr>
        <p:grpSpPr>
          <a:xfrm>
            <a:off x="3711621" y="5046074"/>
            <a:ext cx="197161" cy="321777"/>
            <a:chOff x="6621653" y="1784030"/>
            <a:chExt cx="2530550" cy="4130005"/>
          </a:xfrm>
        </p:grpSpPr>
        <p:sp>
          <p:nvSpPr>
            <p:cNvPr id="433" name="Freeform 362">
              <a:extLst>
                <a:ext uri="{FF2B5EF4-FFF2-40B4-BE49-F238E27FC236}">
                  <a16:creationId xmlns:a16="http://schemas.microsoft.com/office/drawing/2014/main" id="{AF49EFBE-3068-D28A-2841-071C05749F52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rgbClr val="5B9BD5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hangingPunct="1">
                <a:defRPr/>
              </a:pPr>
              <a:endParaRPr lang="en-US" sz="11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34" name="Group 669">
              <a:extLst>
                <a:ext uri="{FF2B5EF4-FFF2-40B4-BE49-F238E27FC236}">
                  <a16:creationId xmlns:a16="http://schemas.microsoft.com/office/drawing/2014/main" id="{BB8BD44A-47B1-0C60-1D7F-BA61AF40188C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438" name="Freeform 367">
                <a:extLst>
                  <a:ext uri="{FF2B5EF4-FFF2-40B4-BE49-F238E27FC236}">
                    <a16:creationId xmlns:a16="http://schemas.microsoft.com/office/drawing/2014/main" id="{4A6E46A0-A787-F0DA-84FC-541CA770A335}"/>
                  </a:ext>
                </a:extLst>
              </p:cNvPr>
              <p:cNvSpPr/>
              <p:nvPr/>
            </p:nvSpPr>
            <p:spPr>
              <a:xfrm>
                <a:off x="6308729" y="2406890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hangingPunct="1">
                  <a:defRPr/>
                </a:pPr>
                <a:endParaRPr lang="en-US" sz="1100">
                  <a:solidFill>
                    <a:prstClr val="white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9" name="Rectangle 674">
                <a:extLst>
                  <a:ext uri="{FF2B5EF4-FFF2-40B4-BE49-F238E27FC236}">
                    <a16:creationId xmlns:a16="http://schemas.microsoft.com/office/drawing/2014/main" id="{C8796FCE-000B-B41D-8EB4-4497AB9E5D09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hangingPunct="1">
                  <a:defRPr/>
                </a:pPr>
                <a:endParaRPr lang="en-US" sz="1100">
                  <a:solidFill>
                    <a:prstClr val="white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40" name="Group 675">
                <a:extLst>
                  <a:ext uri="{FF2B5EF4-FFF2-40B4-BE49-F238E27FC236}">
                    <a16:creationId xmlns:a16="http://schemas.microsoft.com/office/drawing/2014/main" id="{47B7E082-0D0A-BC8F-E7DE-F444240C0E6D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442" name="Rectangle 677">
                  <a:extLst>
                    <a:ext uri="{FF2B5EF4-FFF2-40B4-BE49-F238E27FC236}">
                      <a16:creationId xmlns:a16="http://schemas.microsoft.com/office/drawing/2014/main" id="{D67773BD-F3FB-6D9D-AEAD-E9CD6C9387A1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hangingPunct="1">
                    <a:defRPr/>
                  </a:pPr>
                  <a:endParaRPr lang="en-US" sz="1100">
                    <a:solidFill>
                      <a:prstClr val="white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3" name="Rectangle 678">
                  <a:extLst>
                    <a:ext uri="{FF2B5EF4-FFF2-40B4-BE49-F238E27FC236}">
                      <a16:creationId xmlns:a16="http://schemas.microsoft.com/office/drawing/2014/main" id="{7B550319-DB28-984D-752C-5CF934BE9E15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hangingPunct="1">
                    <a:defRPr/>
                  </a:pPr>
                  <a:endParaRPr lang="en-US" sz="1100">
                    <a:solidFill>
                      <a:prstClr val="white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41" name="Freeform 370">
                <a:extLst>
                  <a:ext uri="{FF2B5EF4-FFF2-40B4-BE49-F238E27FC236}">
                    <a16:creationId xmlns:a16="http://schemas.microsoft.com/office/drawing/2014/main" id="{38BBD10B-EA1C-7BF9-8387-6484031D8294}"/>
                  </a:ext>
                </a:extLst>
              </p:cNvPr>
              <p:cNvSpPr/>
              <p:nvPr/>
            </p:nvSpPr>
            <p:spPr>
              <a:xfrm>
                <a:off x="6280660" y="2462873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hangingPunct="1">
                  <a:defRPr/>
                </a:pPr>
                <a:endParaRPr lang="en-US" sz="1100">
                  <a:solidFill>
                    <a:prstClr val="white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435" name="Straight Connector 670">
              <a:extLst>
                <a:ext uri="{FF2B5EF4-FFF2-40B4-BE49-F238E27FC236}">
                  <a16:creationId xmlns:a16="http://schemas.microsoft.com/office/drawing/2014/main" id="{6EDEFA08-4F15-3BAC-F849-F397E7DEC96C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36" name="Straight Connector 671">
              <a:extLst>
                <a:ext uri="{FF2B5EF4-FFF2-40B4-BE49-F238E27FC236}">
                  <a16:creationId xmlns:a16="http://schemas.microsoft.com/office/drawing/2014/main" id="{34F8855B-9698-B794-5473-38B577C8DF40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437" name="Freeform 366">
              <a:extLst>
                <a:ext uri="{FF2B5EF4-FFF2-40B4-BE49-F238E27FC236}">
                  <a16:creationId xmlns:a16="http://schemas.microsoft.com/office/drawing/2014/main" id="{FE360DFE-B804-A332-7870-6B4A70AABA33}"/>
                </a:ext>
              </a:extLst>
            </p:cNvPr>
            <p:cNvSpPr/>
            <p:nvPr/>
          </p:nvSpPr>
          <p:spPr>
            <a:xfrm>
              <a:off x="8138205" y="4248147"/>
              <a:ext cx="930894" cy="1651597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hangingPunct="1">
                <a:defRPr/>
              </a:pPr>
              <a:endParaRPr lang="en-US" sz="11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44" name="Group 656">
            <a:extLst>
              <a:ext uri="{FF2B5EF4-FFF2-40B4-BE49-F238E27FC236}">
                <a16:creationId xmlns:a16="http://schemas.microsoft.com/office/drawing/2014/main" id="{D8406A2F-8B18-EF4A-2C09-A6F84046FA48}"/>
              </a:ext>
            </a:extLst>
          </p:cNvPr>
          <p:cNvGrpSpPr/>
          <p:nvPr/>
        </p:nvGrpSpPr>
        <p:grpSpPr>
          <a:xfrm>
            <a:off x="3653344" y="5128409"/>
            <a:ext cx="197161" cy="321777"/>
            <a:chOff x="6621653" y="1784030"/>
            <a:chExt cx="2530550" cy="4130005"/>
          </a:xfrm>
        </p:grpSpPr>
        <p:sp>
          <p:nvSpPr>
            <p:cNvPr id="445" name="Freeform 351">
              <a:extLst>
                <a:ext uri="{FF2B5EF4-FFF2-40B4-BE49-F238E27FC236}">
                  <a16:creationId xmlns:a16="http://schemas.microsoft.com/office/drawing/2014/main" id="{16CDA62C-5CA5-2CE0-E971-498DA02C2ABE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rgbClr val="5B9BD5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hangingPunct="1">
                <a:defRPr/>
              </a:pPr>
              <a:endParaRPr lang="en-US" sz="11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46" name="Group 658">
              <a:extLst>
                <a:ext uri="{FF2B5EF4-FFF2-40B4-BE49-F238E27FC236}">
                  <a16:creationId xmlns:a16="http://schemas.microsoft.com/office/drawing/2014/main" id="{96B55ADB-868B-4463-0977-86DC04A1EEB8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450" name="Freeform 356">
                <a:extLst>
                  <a:ext uri="{FF2B5EF4-FFF2-40B4-BE49-F238E27FC236}">
                    <a16:creationId xmlns:a16="http://schemas.microsoft.com/office/drawing/2014/main" id="{ED02EB08-AA3C-D6C6-6DA2-ABBF77D2BABD}"/>
                  </a:ext>
                </a:extLst>
              </p:cNvPr>
              <p:cNvSpPr/>
              <p:nvPr/>
            </p:nvSpPr>
            <p:spPr>
              <a:xfrm>
                <a:off x="6308729" y="2406890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hangingPunct="1">
                  <a:defRPr/>
                </a:pPr>
                <a:endParaRPr lang="en-US" sz="1100">
                  <a:solidFill>
                    <a:prstClr val="white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1" name="Rectangle 663">
                <a:extLst>
                  <a:ext uri="{FF2B5EF4-FFF2-40B4-BE49-F238E27FC236}">
                    <a16:creationId xmlns:a16="http://schemas.microsoft.com/office/drawing/2014/main" id="{098D85E6-6EA9-FDB3-6560-74F16DBE9593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hangingPunct="1">
                  <a:defRPr/>
                </a:pPr>
                <a:endParaRPr lang="en-US" sz="1100">
                  <a:solidFill>
                    <a:prstClr val="white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52" name="Group 664">
                <a:extLst>
                  <a:ext uri="{FF2B5EF4-FFF2-40B4-BE49-F238E27FC236}">
                    <a16:creationId xmlns:a16="http://schemas.microsoft.com/office/drawing/2014/main" id="{FF6644A5-4EE2-9D50-03FB-CD4A43541C0B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454" name="Rectangle 666">
                  <a:extLst>
                    <a:ext uri="{FF2B5EF4-FFF2-40B4-BE49-F238E27FC236}">
                      <a16:creationId xmlns:a16="http://schemas.microsoft.com/office/drawing/2014/main" id="{750CA40B-AA8C-9746-6D3C-6F3FDA406972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hangingPunct="1">
                    <a:defRPr/>
                  </a:pPr>
                  <a:endParaRPr lang="en-US" sz="1100">
                    <a:solidFill>
                      <a:prstClr val="white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5" name="Rectangle 667">
                  <a:extLst>
                    <a:ext uri="{FF2B5EF4-FFF2-40B4-BE49-F238E27FC236}">
                      <a16:creationId xmlns:a16="http://schemas.microsoft.com/office/drawing/2014/main" id="{239DE97D-8AE9-9680-897B-663C9322AF71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hangingPunct="1">
                    <a:defRPr/>
                  </a:pPr>
                  <a:endParaRPr lang="en-US" sz="1100">
                    <a:solidFill>
                      <a:prstClr val="white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53" name="Freeform 359">
                <a:extLst>
                  <a:ext uri="{FF2B5EF4-FFF2-40B4-BE49-F238E27FC236}">
                    <a16:creationId xmlns:a16="http://schemas.microsoft.com/office/drawing/2014/main" id="{FE51097E-1A46-0E9A-3261-7AA199C72068}"/>
                  </a:ext>
                </a:extLst>
              </p:cNvPr>
              <p:cNvSpPr/>
              <p:nvPr/>
            </p:nvSpPr>
            <p:spPr>
              <a:xfrm>
                <a:off x="6280660" y="2462873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hangingPunct="1">
                  <a:defRPr/>
                </a:pPr>
                <a:endParaRPr lang="en-US" sz="1100">
                  <a:solidFill>
                    <a:prstClr val="white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447" name="Straight Connector 659">
              <a:extLst>
                <a:ext uri="{FF2B5EF4-FFF2-40B4-BE49-F238E27FC236}">
                  <a16:creationId xmlns:a16="http://schemas.microsoft.com/office/drawing/2014/main" id="{D3CD47B5-9916-339F-B200-FC1C01A9A0AD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48" name="Straight Connector 660">
              <a:extLst>
                <a:ext uri="{FF2B5EF4-FFF2-40B4-BE49-F238E27FC236}">
                  <a16:creationId xmlns:a16="http://schemas.microsoft.com/office/drawing/2014/main" id="{EEA68EF9-D77B-E7C2-B2DF-1116C1930F29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449" name="Freeform 355">
              <a:extLst>
                <a:ext uri="{FF2B5EF4-FFF2-40B4-BE49-F238E27FC236}">
                  <a16:creationId xmlns:a16="http://schemas.microsoft.com/office/drawing/2014/main" id="{F33B050A-484E-2DFB-4E4A-F886039B86F3}"/>
                </a:ext>
              </a:extLst>
            </p:cNvPr>
            <p:cNvSpPr/>
            <p:nvPr/>
          </p:nvSpPr>
          <p:spPr>
            <a:xfrm>
              <a:off x="8138205" y="4248147"/>
              <a:ext cx="930894" cy="1651597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hangingPunct="1">
                <a:defRPr/>
              </a:pPr>
              <a:endParaRPr lang="en-US" sz="11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6" name="Rechteck: abgerundete Ecken 85">
            <a:extLst>
              <a:ext uri="{FF2B5EF4-FFF2-40B4-BE49-F238E27FC236}">
                <a16:creationId xmlns:a16="http://schemas.microsoft.com/office/drawing/2014/main" id="{63B50E6C-DC81-CB66-B22A-753DDE376B96}"/>
              </a:ext>
            </a:extLst>
          </p:cNvPr>
          <p:cNvSpPr/>
          <p:nvPr/>
        </p:nvSpPr>
        <p:spPr>
          <a:xfrm>
            <a:off x="3394783" y="5701548"/>
            <a:ext cx="981607" cy="327770"/>
          </a:xfrm>
          <a:prstGeom prst="roundRect">
            <a:avLst/>
          </a:prstGeom>
          <a:solidFill>
            <a:srgbClr val="0BB5DD"/>
          </a:solidFill>
          <a:ln w="12700" cap="flat" cmpd="sng" algn="ctr">
            <a:solidFill>
              <a:srgbClr val="0BB5D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7" name="Rechteck: abgerundete Ecken 88">
            <a:extLst>
              <a:ext uri="{FF2B5EF4-FFF2-40B4-BE49-F238E27FC236}">
                <a16:creationId xmlns:a16="http://schemas.microsoft.com/office/drawing/2014/main" id="{1FAA3E7D-5E69-1899-717D-C4FD35E2AD04}"/>
              </a:ext>
            </a:extLst>
          </p:cNvPr>
          <p:cNvSpPr/>
          <p:nvPr/>
        </p:nvSpPr>
        <p:spPr>
          <a:xfrm>
            <a:off x="7560975" y="5701548"/>
            <a:ext cx="981607" cy="327770"/>
          </a:xfrm>
          <a:prstGeom prst="roundRect">
            <a:avLst/>
          </a:prstGeom>
          <a:solidFill>
            <a:srgbClr val="0BB5DD"/>
          </a:solidFill>
          <a:ln w="12700" cap="flat" cmpd="sng" algn="ctr">
            <a:solidFill>
              <a:srgbClr val="0BB5D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0" name="Group 5">
            <a:extLst>
              <a:ext uri="{FF2B5EF4-FFF2-40B4-BE49-F238E27FC236}">
                <a16:creationId xmlns:a16="http://schemas.microsoft.com/office/drawing/2014/main" id="{874BB20A-4769-4BBC-BD45-D9AE7772BB4F}"/>
              </a:ext>
            </a:extLst>
          </p:cNvPr>
          <p:cNvGrpSpPr/>
          <p:nvPr/>
        </p:nvGrpSpPr>
        <p:grpSpPr>
          <a:xfrm>
            <a:off x="4512688" y="5680767"/>
            <a:ext cx="445938" cy="369332"/>
            <a:chOff x="4524962" y="5312041"/>
            <a:chExt cx="445938" cy="369332"/>
          </a:xfrm>
        </p:grpSpPr>
        <p:sp>
          <p:nvSpPr>
            <p:cNvPr id="461" name="Rechteck: abgerundete Ecken 87">
              <a:extLst>
                <a:ext uri="{FF2B5EF4-FFF2-40B4-BE49-F238E27FC236}">
                  <a16:creationId xmlns:a16="http://schemas.microsoft.com/office/drawing/2014/main" id="{EC922593-2A79-1F53-4709-63A37BC8DFCB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2" name="TextBox 217">
              <a:extLst>
                <a:ext uri="{FF2B5EF4-FFF2-40B4-BE49-F238E27FC236}">
                  <a16:creationId xmlns:a16="http://schemas.microsoft.com/office/drawing/2014/main" id="{D364A206-2BA3-EB1C-0407-FD58405BD0AC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P1</a:t>
              </a:r>
            </a:p>
          </p:txBody>
        </p:sp>
      </p:grpSp>
      <p:grpSp>
        <p:nvGrpSpPr>
          <p:cNvPr id="463" name="Group 221">
            <a:extLst>
              <a:ext uri="{FF2B5EF4-FFF2-40B4-BE49-F238E27FC236}">
                <a16:creationId xmlns:a16="http://schemas.microsoft.com/office/drawing/2014/main" id="{1A575F2D-1DE7-041E-AB5E-42CADD5BF9F2}"/>
              </a:ext>
            </a:extLst>
          </p:cNvPr>
          <p:cNvGrpSpPr/>
          <p:nvPr/>
        </p:nvGrpSpPr>
        <p:grpSpPr>
          <a:xfrm>
            <a:off x="5014892" y="5680767"/>
            <a:ext cx="445938" cy="369332"/>
            <a:chOff x="4524962" y="5312041"/>
            <a:chExt cx="445938" cy="369332"/>
          </a:xfrm>
        </p:grpSpPr>
        <p:sp>
          <p:nvSpPr>
            <p:cNvPr id="464" name="Rechteck: abgerundete Ecken 87">
              <a:extLst>
                <a:ext uri="{FF2B5EF4-FFF2-40B4-BE49-F238E27FC236}">
                  <a16:creationId xmlns:a16="http://schemas.microsoft.com/office/drawing/2014/main" id="{EDE3C6E5-760E-DE0F-5FDD-C88D2CE7F8E5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5" name="TextBox 223">
              <a:extLst>
                <a:ext uri="{FF2B5EF4-FFF2-40B4-BE49-F238E27FC236}">
                  <a16:creationId xmlns:a16="http://schemas.microsoft.com/office/drawing/2014/main" id="{05486AEA-5E8E-1167-E551-9F1B7D3CDCDF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P2</a:t>
              </a:r>
            </a:p>
          </p:txBody>
        </p:sp>
      </p:grpSp>
      <p:grpSp>
        <p:nvGrpSpPr>
          <p:cNvPr id="466" name="Group 224">
            <a:extLst>
              <a:ext uri="{FF2B5EF4-FFF2-40B4-BE49-F238E27FC236}">
                <a16:creationId xmlns:a16="http://schemas.microsoft.com/office/drawing/2014/main" id="{D1F28B31-AF79-11ED-FB35-53C969E4780E}"/>
              </a:ext>
            </a:extLst>
          </p:cNvPr>
          <p:cNvGrpSpPr/>
          <p:nvPr/>
        </p:nvGrpSpPr>
        <p:grpSpPr>
          <a:xfrm>
            <a:off x="5517096" y="5680767"/>
            <a:ext cx="445938" cy="369332"/>
            <a:chOff x="4524962" y="5312041"/>
            <a:chExt cx="445938" cy="369332"/>
          </a:xfrm>
        </p:grpSpPr>
        <p:sp>
          <p:nvSpPr>
            <p:cNvPr id="467" name="Rechteck: abgerundete Ecken 87">
              <a:extLst>
                <a:ext uri="{FF2B5EF4-FFF2-40B4-BE49-F238E27FC236}">
                  <a16:creationId xmlns:a16="http://schemas.microsoft.com/office/drawing/2014/main" id="{395A64AB-4C73-245D-494D-73E94CD4FB01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8" name="TextBox 226">
              <a:extLst>
                <a:ext uri="{FF2B5EF4-FFF2-40B4-BE49-F238E27FC236}">
                  <a16:creationId xmlns:a16="http://schemas.microsoft.com/office/drawing/2014/main" id="{9930F006-DA6A-1BD5-EF35-D4F1932EDF40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P3</a:t>
              </a:r>
            </a:p>
          </p:txBody>
        </p:sp>
      </p:grpSp>
      <p:grpSp>
        <p:nvGrpSpPr>
          <p:cNvPr id="469" name="Group 230">
            <a:extLst>
              <a:ext uri="{FF2B5EF4-FFF2-40B4-BE49-F238E27FC236}">
                <a16:creationId xmlns:a16="http://schemas.microsoft.com/office/drawing/2014/main" id="{1657D4EA-5501-4FE5-9148-E0133CA5A22C}"/>
              </a:ext>
            </a:extLst>
          </p:cNvPr>
          <p:cNvGrpSpPr/>
          <p:nvPr/>
        </p:nvGrpSpPr>
        <p:grpSpPr>
          <a:xfrm>
            <a:off x="6001901" y="5680767"/>
            <a:ext cx="965543" cy="369332"/>
            <a:chOff x="4507281" y="5312041"/>
            <a:chExt cx="463619" cy="369332"/>
          </a:xfrm>
        </p:grpSpPr>
        <p:sp>
          <p:nvSpPr>
            <p:cNvPr id="470" name="Rechteck: abgerundete Ecken 87">
              <a:extLst>
                <a:ext uri="{FF2B5EF4-FFF2-40B4-BE49-F238E27FC236}">
                  <a16:creationId xmlns:a16="http://schemas.microsoft.com/office/drawing/2014/main" id="{A3B4AEBA-8D24-143C-4B52-71D2EF140B14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TextBox 232">
              <a:extLst>
                <a:ext uri="{FF2B5EF4-FFF2-40B4-BE49-F238E27FC236}">
                  <a16:creationId xmlns:a16="http://schemas.microsoft.com/office/drawing/2014/main" id="{8F2BEA05-00A3-0E52-09D7-EA0B801CB084}"/>
                </a:ext>
              </a:extLst>
            </p:cNvPr>
            <p:cNvSpPr txBox="1"/>
            <p:nvPr/>
          </p:nvSpPr>
          <p:spPr>
            <a:xfrm>
              <a:off x="4507281" y="5312041"/>
              <a:ext cx="463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472" name="Group 233">
            <a:extLst>
              <a:ext uri="{FF2B5EF4-FFF2-40B4-BE49-F238E27FC236}">
                <a16:creationId xmlns:a16="http://schemas.microsoft.com/office/drawing/2014/main" id="{CC44BF34-BA15-C43F-8B28-5611F9CF9CE1}"/>
              </a:ext>
            </a:extLst>
          </p:cNvPr>
          <p:cNvGrpSpPr/>
          <p:nvPr/>
        </p:nvGrpSpPr>
        <p:grpSpPr>
          <a:xfrm>
            <a:off x="7023708" y="5680767"/>
            <a:ext cx="445938" cy="369332"/>
            <a:chOff x="4524962" y="5312041"/>
            <a:chExt cx="445938" cy="369332"/>
          </a:xfrm>
        </p:grpSpPr>
        <p:sp>
          <p:nvSpPr>
            <p:cNvPr id="473" name="Rechteck: abgerundete Ecken 87">
              <a:extLst>
                <a:ext uri="{FF2B5EF4-FFF2-40B4-BE49-F238E27FC236}">
                  <a16:creationId xmlns:a16="http://schemas.microsoft.com/office/drawing/2014/main" id="{6F3AB846-5AA5-369B-2D39-D347DB3BB575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4" name="TextBox 235">
              <a:extLst>
                <a:ext uri="{FF2B5EF4-FFF2-40B4-BE49-F238E27FC236}">
                  <a16:creationId xmlns:a16="http://schemas.microsoft.com/office/drawing/2014/main" id="{D1BF5602-91B9-C4A3-CDB7-94B5A8C7835B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err="1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Pn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5" name="Rechteck: abgerundete Ecken 85">
            <a:extLst>
              <a:ext uri="{FF2B5EF4-FFF2-40B4-BE49-F238E27FC236}">
                <a16:creationId xmlns:a16="http://schemas.microsoft.com/office/drawing/2014/main" id="{59A08189-786B-4AF4-9337-414E8A2F6A21}"/>
              </a:ext>
            </a:extLst>
          </p:cNvPr>
          <p:cNvSpPr/>
          <p:nvPr/>
        </p:nvSpPr>
        <p:spPr>
          <a:xfrm>
            <a:off x="3387624" y="4356541"/>
            <a:ext cx="981607" cy="327770"/>
          </a:xfrm>
          <a:prstGeom prst="roundRect">
            <a:avLst/>
          </a:prstGeom>
          <a:solidFill>
            <a:srgbClr val="0BB5DD"/>
          </a:solidFill>
          <a:ln w="12700" cap="flat" cmpd="sng" algn="ctr">
            <a:solidFill>
              <a:srgbClr val="0BB5D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6" name="Rechteck: abgerundete Ecken 88">
            <a:extLst>
              <a:ext uri="{FF2B5EF4-FFF2-40B4-BE49-F238E27FC236}">
                <a16:creationId xmlns:a16="http://schemas.microsoft.com/office/drawing/2014/main" id="{FF1D30CB-7134-1E21-BEF0-9260DA6466F3}"/>
              </a:ext>
            </a:extLst>
          </p:cNvPr>
          <p:cNvSpPr/>
          <p:nvPr/>
        </p:nvSpPr>
        <p:spPr>
          <a:xfrm>
            <a:off x="7553816" y="4356541"/>
            <a:ext cx="981607" cy="327770"/>
          </a:xfrm>
          <a:prstGeom prst="roundRect">
            <a:avLst/>
          </a:prstGeom>
          <a:solidFill>
            <a:srgbClr val="0BB5DD"/>
          </a:solidFill>
          <a:ln w="12700" cap="flat" cmpd="sng" algn="ctr">
            <a:solidFill>
              <a:srgbClr val="0BB5D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7" name="TextBox 239">
            <a:extLst>
              <a:ext uri="{FF2B5EF4-FFF2-40B4-BE49-F238E27FC236}">
                <a16:creationId xmlns:a16="http://schemas.microsoft.com/office/drawing/2014/main" id="{D7107D69-530F-8BBA-DA0E-424FCFC16B56}"/>
              </a:ext>
            </a:extLst>
          </p:cNvPr>
          <p:cNvSpPr txBox="1"/>
          <p:nvPr/>
        </p:nvSpPr>
        <p:spPr>
          <a:xfrm>
            <a:off x="3394783" y="4351149"/>
            <a:ext cx="96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hangingPunct="1"/>
            <a:r>
              <a:rPr lang="en-US" sz="1600" kern="1200" dirty="0">
                <a:solidFill>
                  <a:srgbClr val="595959"/>
                </a:solidFill>
                <a:latin typeface="Calibri" panose="020F0502020204030204"/>
                <a:ea typeface="+mn-ea"/>
                <a:cs typeface="+mn-cs"/>
              </a:rPr>
              <a:t>Source</a:t>
            </a:r>
          </a:p>
        </p:txBody>
      </p:sp>
      <p:sp>
        <p:nvSpPr>
          <p:cNvPr id="478" name="TextBox 240">
            <a:extLst>
              <a:ext uri="{FF2B5EF4-FFF2-40B4-BE49-F238E27FC236}">
                <a16:creationId xmlns:a16="http://schemas.microsoft.com/office/drawing/2014/main" id="{06297AA6-FCCA-2AA7-4A84-7215D7497EDA}"/>
              </a:ext>
            </a:extLst>
          </p:cNvPr>
          <p:cNvSpPr txBox="1"/>
          <p:nvPr/>
        </p:nvSpPr>
        <p:spPr>
          <a:xfrm>
            <a:off x="7660030" y="4351149"/>
            <a:ext cx="76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hangingPunct="1"/>
            <a:r>
              <a:rPr lang="en-US" sz="1600" kern="1200" dirty="0">
                <a:solidFill>
                  <a:srgbClr val="595959"/>
                </a:solidFill>
                <a:latin typeface="Calibri" panose="020F0502020204030204"/>
                <a:ea typeface="+mn-ea"/>
                <a:cs typeface="+mn-cs"/>
              </a:rPr>
              <a:t>Sink</a:t>
            </a:r>
          </a:p>
        </p:txBody>
      </p:sp>
      <p:grpSp>
        <p:nvGrpSpPr>
          <p:cNvPr id="479" name="Group 241">
            <a:extLst>
              <a:ext uri="{FF2B5EF4-FFF2-40B4-BE49-F238E27FC236}">
                <a16:creationId xmlns:a16="http://schemas.microsoft.com/office/drawing/2014/main" id="{971DD97E-40A1-0F7C-8D08-0499DDE1CD49}"/>
              </a:ext>
            </a:extLst>
          </p:cNvPr>
          <p:cNvGrpSpPr/>
          <p:nvPr/>
        </p:nvGrpSpPr>
        <p:grpSpPr>
          <a:xfrm>
            <a:off x="4505529" y="4335760"/>
            <a:ext cx="445938" cy="369332"/>
            <a:chOff x="4524962" y="5312041"/>
            <a:chExt cx="445938" cy="369332"/>
          </a:xfrm>
        </p:grpSpPr>
        <p:sp>
          <p:nvSpPr>
            <p:cNvPr id="480" name="Rechteck: abgerundete Ecken 87">
              <a:extLst>
                <a:ext uri="{FF2B5EF4-FFF2-40B4-BE49-F238E27FC236}">
                  <a16:creationId xmlns:a16="http://schemas.microsoft.com/office/drawing/2014/main" id="{6A8C6452-9C03-996B-948B-F8C115F68FB5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1" name="TextBox 243">
              <a:extLst>
                <a:ext uri="{FF2B5EF4-FFF2-40B4-BE49-F238E27FC236}">
                  <a16:creationId xmlns:a16="http://schemas.microsoft.com/office/drawing/2014/main" id="{8E366E1C-EEED-4CA0-2043-91EC742F60F9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P1</a:t>
              </a:r>
            </a:p>
          </p:txBody>
        </p:sp>
      </p:grpSp>
      <p:grpSp>
        <p:nvGrpSpPr>
          <p:cNvPr id="482" name="Group 244">
            <a:extLst>
              <a:ext uri="{FF2B5EF4-FFF2-40B4-BE49-F238E27FC236}">
                <a16:creationId xmlns:a16="http://schemas.microsoft.com/office/drawing/2014/main" id="{271D8CF7-6ED0-28BD-4F9D-D71C54C52133}"/>
              </a:ext>
            </a:extLst>
          </p:cNvPr>
          <p:cNvGrpSpPr/>
          <p:nvPr/>
        </p:nvGrpSpPr>
        <p:grpSpPr>
          <a:xfrm>
            <a:off x="5007733" y="4335760"/>
            <a:ext cx="445938" cy="369332"/>
            <a:chOff x="4524962" y="5312041"/>
            <a:chExt cx="445938" cy="369332"/>
          </a:xfrm>
        </p:grpSpPr>
        <p:sp>
          <p:nvSpPr>
            <p:cNvPr id="483" name="Rechteck: abgerundete Ecken 87">
              <a:extLst>
                <a:ext uri="{FF2B5EF4-FFF2-40B4-BE49-F238E27FC236}">
                  <a16:creationId xmlns:a16="http://schemas.microsoft.com/office/drawing/2014/main" id="{5DE1EF2E-7744-9217-2CDE-B55C27EFD193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4" name="TextBox 246">
              <a:extLst>
                <a:ext uri="{FF2B5EF4-FFF2-40B4-BE49-F238E27FC236}">
                  <a16:creationId xmlns:a16="http://schemas.microsoft.com/office/drawing/2014/main" id="{0DF71B3F-71B2-D46C-E26E-6C0635915EBA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P2</a:t>
              </a:r>
            </a:p>
          </p:txBody>
        </p:sp>
      </p:grpSp>
      <p:grpSp>
        <p:nvGrpSpPr>
          <p:cNvPr id="485" name="Group 247">
            <a:extLst>
              <a:ext uri="{FF2B5EF4-FFF2-40B4-BE49-F238E27FC236}">
                <a16:creationId xmlns:a16="http://schemas.microsoft.com/office/drawing/2014/main" id="{5ECD8AF1-B35D-CD9D-6553-344B08E1430A}"/>
              </a:ext>
            </a:extLst>
          </p:cNvPr>
          <p:cNvGrpSpPr/>
          <p:nvPr/>
        </p:nvGrpSpPr>
        <p:grpSpPr>
          <a:xfrm>
            <a:off x="5509937" y="4335760"/>
            <a:ext cx="445938" cy="369332"/>
            <a:chOff x="4524962" y="5312041"/>
            <a:chExt cx="445938" cy="369332"/>
          </a:xfrm>
        </p:grpSpPr>
        <p:sp>
          <p:nvSpPr>
            <p:cNvPr id="486" name="Rechteck: abgerundete Ecken 87">
              <a:extLst>
                <a:ext uri="{FF2B5EF4-FFF2-40B4-BE49-F238E27FC236}">
                  <a16:creationId xmlns:a16="http://schemas.microsoft.com/office/drawing/2014/main" id="{AC57B493-0ABF-5D79-7408-75DC99E87FA1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7" name="TextBox 249">
              <a:extLst>
                <a:ext uri="{FF2B5EF4-FFF2-40B4-BE49-F238E27FC236}">
                  <a16:creationId xmlns:a16="http://schemas.microsoft.com/office/drawing/2014/main" id="{05C45A45-DAD5-4A4A-A174-E59C37CD858B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P3</a:t>
              </a:r>
            </a:p>
          </p:txBody>
        </p:sp>
      </p:grpSp>
      <p:grpSp>
        <p:nvGrpSpPr>
          <p:cNvPr id="488" name="Group 250">
            <a:extLst>
              <a:ext uri="{FF2B5EF4-FFF2-40B4-BE49-F238E27FC236}">
                <a16:creationId xmlns:a16="http://schemas.microsoft.com/office/drawing/2014/main" id="{541B17B8-3DCC-7EC4-E360-B89DC7222ED7}"/>
              </a:ext>
            </a:extLst>
          </p:cNvPr>
          <p:cNvGrpSpPr/>
          <p:nvPr/>
        </p:nvGrpSpPr>
        <p:grpSpPr>
          <a:xfrm>
            <a:off x="5994742" y="4335760"/>
            <a:ext cx="965543" cy="369332"/>
            <a:chOff x="4507281" y="5312041"/>
            <a:chExt cx="463619" cy="369332"/>
          </a:xfrm>
        </p:grpSpPr>
        <p:sp>
          <p:nvSpPr>
            <p:cNvPr id="489" name="Rechteck: abgerundete Ecken 87">
              <a:extLst>
                <a:ext uri="{FF2B5EF4-FFF2-40B4-BE49-F238E27FC236}">
                  <a16:creationId xmlns:a16="http://schemas.microsoft.com/office/drawing/2014/main" id="{545B774D-53CC-FF26-D988-C57F22243442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0" name="TextBox 252">
              <a:extLst>
                <a:ext uri="{FF2B5EF4-FFF2-40B4-BE49-F238E27FC236}">
                  <a16:creationId xmlns:a16="http://schemas.microsoft.com/office/drawing/2014/main" id="{4F0E5F40-4D9F-CD3E-DC6E-5FBF0E6F1796}"/>
                </a:ext>
              </a:extLst>
            </p:cNvPr>
            <p:cNvSpPr txBox="1"/>
            <p:nvPr/>
          </p:nvSpPr>
          <p:spPr>
            <a:xfrm>
              <a:off x="4507281" y="5312041"/>
              <a:ext cx="463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491" name="Group 253">
            <a:extLst>
              <a:ext uri="{FF2B5EF4-FFF2-40B4-BE49-F238E27FC236}">
                <a16:creationId xmlns:a16="http://schemas.microsoft.com/office/drawing/2014/main" id="{BABCEBC6-1FCD-083A-62AB-4F6D31F2973E}"/>
              </a:ext>
            </a:extLst>
          </p:cNvPr>
          <p:cNvGrpSpPr/>
          <p:nvPr/>
        </p:nvGrpSpPr>
        <p:grpSpPr>
          <a:xfrm>
            <a:off x="7016549" y="4335760"/>
            <a:ext cx="445938" cy="369332"/>
            <a:chOff x="4524962" y="5312041"/>
            <a:chExt cx="445938" cy="369332"/>
          </a:xfrm>
        </p:grpSpPr>
        <p:sp>
          <p:nvSpPr>
            <p:cNvPr id="492" name="Rechteck: abgerundete Ecken 87">
              <a:extLst>
                <a:ext uri="{FF2B5EF4-FFF2-40B4-BE49-F238E27FC236}">
                  <a16:creationId xmlns:a16="http://schemas.microsoft.com/office/drawing/2014/main" id="{4F0ABE09-04D3-2E8B-C4ED-6BD091304585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3" name="TextBox 255">
              <a:extLst>
                <a:ext uri="{FF2B5EF4-FFF2-40B4-BE49-F238E27FC236}">
                  <a16:creationId xmlns:a16="http://schemas.microsoft.com/office/drawing/2014/main" id="{98320841-841A-0DE9-E9AE-ED1CD11609CE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err="1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Pn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94" name="Image" descr="Image">
            <a:extLst>
              <a:ext uri="{FF2B5EF4-FFF2-40B4-BE49-F238E27FC236}">
                <a16:creationId xmlns:a16="http://schemas.microsoft.com/office/drawing/2014/main" id="{5EAE5F3B-4B8C-DA11-B3F0-0D491B51E41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9445" t="38965" r="38880" b="46643"/>
          <a:stretch>
            <a:fillRect/>
          </a:stretch>
        </p:blipFill>
        <p:spPr>
          <a:xfrm>
            <a:off x="8496853" y="934915"/>
            <a:ext cx="1701947" cy="102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525">
            <a:extLst>
              <a:ext uri="{FF2B5EF4-FFF2-40B4-BE49-F238E27FC236}">
                <a16:creationId xmlns:a16="http://schemas.microsoft.com/office/drawing/2014/main" id="{87B143AE-031B-B8DB-B95B-4C6C09E3FA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2476" y="4924390"/>
            <a:ext cx="880538" cy="627335"/>
          </a:xfrm>
          <a:prstGeom prst="rect">
            <a:avLst/>
          </a:prstGeom>
        </p:spPr>
      </p:pic>
      <p:sp>
        <p:nvSpPr>
          <p:cNvPr id="3" name="TextBox 239">
            <a:extLst>
              <a:ext uri="{FF2B5EF4-FFF2-40B4-BE49-F238E27FC236}">
                <a16:creationId xmlns:a16="http://schemas.microsoft.com/office/drawing/2014/main" id="{7640516D-1390-5A0B-7D2F-44F73E1DBE60}"/>
              </a:ext>
            </a:extLst>
          </p:cNvPr>
          <p:cNvSpPr txBox="1"/>
          <p:nvPr/>
        </p:nvSpPr>
        <p:spPr>
          <a:xfrm>
            <a:off x="3394782" y="5706375"/>
            <a:ext cx="96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hangingPunct="1"/>
            <a:r>
              <a:rPr lang="en-US" sz="1600" kern="1200" dirty="0">
                <a:solidFill>
                  <a:srgbClr val="595959"/>
                </a:solidFill>
                <a:latin typeface="Calibri" panose="020F0502020204030204"/>
                <a:ea typeface="+mn-ea"/>
                <a:cs typeface="+mn-cs"/>
              </a:rPr>
              <a:t>Source</a:t>
            </a:r>
          </a:p>
        </p:txBody>
      </p:sp>
      <p:sp>
        <p:nvSpPr>
          <p:cNvPr id="4" name="TextBox 240">
            <a:extLst>
              <a:ext uri="{FF2B5EF4-FFF2-40B4-BE49-F238E27FC236}">
                <a16:creationId xmlns:a16="http://schemas.microsoft.com/office/drawing/2014/main" id="{A1D93998-5AA5-5445-85DD-BCFC4314C897}"/>
              </a:ext>
            </a:extLst>
          </p:cNvPr>
          <p:cNvSpPr txBox="1"/>
          <p:nvPr/>
        </p:nvSpPr>
        <p:spPr>
          <a:xfrm>
            <a:off x="7646835" y="5706257"/>
            <a:ext cx="76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hangingPunct="1"/>
            <a:r>
              <a:rPr lang="en-US" sz="1600" kern="1200" dirty="0">
                <a:solidFill>
                  <a:srgbClr val="595959"/>
                </a:solidFill>
                <a:latin typeface="Calibri" panose="020F0502020204030204"/>
                <a:ea typeface="+mn-ea"/>
                <a:cs typeface="+mn-cs"/>
              </a:rPr>
              <a:t>Sink</a:t>
            </a:r>
          </a:p>
        </p:txBody>
      </p:sp>
    </p:spTree>
    <p:extLst>
      <p:ext uri="{BB962C8B-B14F-4D97-AF65-F5344CB8AC3E}">
        <p14:creationId xmlns:p14="http://schemas.microsoft.com/office/powerpoint/2010/main" val="12949463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Cousine</vt:lpstr>
      <vt:lpstr>Design1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CEPLAS collaborates with DataPLANT</dc:title>
  <cp:lastModifiedBy>Dominik Brilhaus</cp:lastModifiedBy>
  <cp:revision>20</cp:revision>
  <dcterms:modified xsi:type="dcterms:W3CDTF">2023-02-02T09:15:47Z</dcterms:modified>
</cp:coreProperties>
</file>