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8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281" autoAdjust="0"/>
    <p:restoredTop sz="72437" autoAdjust="0"/>
  </p:normalViewPr>
  <p:slideViewPr>
    <p:cSldViewPr snapToGrid="0">
      <p:cViewPr>
        <p:scale>
          <a:sx n="69" d="100"/>
          <a:sy n="69" d="100"/>
        </p:scale>
        <p:origin x="896" y="70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27A6B4-FB8A-F85F-78E7-35F7B5144931}"/>
              </a:ext>
            </a:extLst>
          </p:cNvPr>
          <p:cNvGrpSpPr/>
          <p:nvPr/>
        </p:nvGrpSpPr>
        <p:grpSpPr>
          <a:xfrm>
            <a:off x="5898733" y="-1298445"/>
            <a:ext cx="1044000" cy="1044318"/>
            <a:chOff x="7671778" y="4821557"/>
            <a:chExt cx="1044000" cy="104431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2BBAA6-69D9-78A6-9D47-590987987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778" y="4821557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B2207DA-0D6C-42F0-4076-DE2144BC2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43426" y="5050621"/>
              <a:ext cx="500705" cy="586191"/>
            </a:xfrm>
            <a:prstGeom prst="rect">
              <a:avLst/>
            </a:prstGeom>
          </p:spPr>
        </p:pic>
      </p:grpSp>
      <p:pic>
        <p:nvPicPr>
          <p:cNvPr id="49" name="Graphic 48" descr="Scientist">
            <a:extLst>
              <a:ext uri="{FF2B5EF4-FFF2-40B4-BE49-F238E27FC236}">
                <a16:creationId xmlns:a16="http://schemas.microsoft.com/office/drawing/2014/main" id="{B72D2BC4-4B4E-BAE5-BC3A-C9D915172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305038" y="1669748"/>
            <a:ext cx="813600" cy="8136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AD4661CD-5C9B-C527-2371-9C2F0307D671}"/>
              </a:ext>
            </a:extLst>
          </p:cNvPr>
          <p:cNvGrpSpPr/>
          <p:nvPr/>
        </p:nvGrpSpPr>
        <p:grpSpPr>
          <a:xfrm>
            <a:off x="3901874" y="-1408754"/>
            <a:ext cx="1258366" cy="1176354"/>
            <a:chOff x="7190657" y="1134678"/>
            <a:chExt cx="1258366" cy="1176354"/>
          </a:xfrm>
        </p:grpSpPr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6A633DBE-DDF2-3D50-B8D3-F401971A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7305858" y="1382073"/>
              <a:ext cx="813599" cy="813600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E295AA-FBE5-9ED7-794E-37649CE4F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0657" y="126671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207144D-095E-43D8-371F-49E4EC4BD7FC}"/>
                </a:ext>
              </a:extLst>
            </p:cNvPr>
            <p:cNvSpPr/>
            <p:nvPr/>
          </p:nvSpPr>
          <p:spPr>
            <a:xfrm>
              <a:off x="8000515" y="1134678"/>
              <a:ext cx="448508" cy="448508"/>
            </a:xfrm>
            <a:prstGeom prst="ellipse">
              <a:avLst/>
            </a:prstGeom>
            <a:ln>
              <a:solidFill>
                <a:srgbClr val="2D3E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: Shape 59">
              <a:extLst>
                <a:ext uri="{FF2B5EF4-FFF2-40B4-BE49-F238E27FC236}">
                  <a16:creationId xmlns:a16="http://schemas.microsoft.com/office/drawing/2014/main" id="{12E8256E-80E0-47B7-9E9A-CF83F1A4E5B9}"/>
                </a:ext>
              </a:extLst>
            </p:cNvPr>
            <p:cNvSpPr/>
            <p:nvPr/>
          </p:nvSpPr>
          <p:spPr>
            <a:xfrm>
              <a:off x="8124962" y="1169177"/>
              <a:ext cx="173455" cy="17304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2D3E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60">
              <a:extLst>
                <a:ext uri="{FF2B5EF4-FFF2-40B4-BE49-F238E27FC236}">
                  <a16:creationId xmlns:a16="http://schemas.microsoft.com/office/drawing/2014/main" id="{4CF646E3-E7AE-19C2-480B-F612C6457A0D}"/>
                </a:ext>
              </a:extLst>
            </p:cNvPr>
            <p:cNvSpPr/>
            <p:nvPr/>
          </p:nvSpPr>
          <p:spPr>
            <a:xfrm>
              <a:off x="8221563" y="1336104"/>
              <a:ext cx="137467" cy="137145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solidFill>
                <a:srgbClr val="2D3E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79" descr="Wrench with solid fill">
              <a:extLst>
                <a:ext uri="{FF2B5EF4-FFF2-40B4-BE49-F238E27FC236}">
                  <a16:creationId xmlns:a16="http://schemas.microsoft.com/office/drawing/2014/main" id="{AD262566-D172-B934-D14B-A6559FFA0AF7}"/>
                </a:ext>
              </a:extLst>
            </p:cNvPr>
            <p:cNvSpPr/>
            <p:nvPr/>
          </p:nvSpPr>
          <p:spPr>
            <a:xfrm rot="4516537">
              <a:off x="8050363" y="1296856"/>
              <a:ext cx="227472" cy="228100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2D3E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66F71142-0C63-B130-347B-228A039AA3EB}"/>
              </a:ext>
            </a:extLst>
          </p:cNvPr>
          <p:cNvSpPr/>
          <p:nvPr/>
        </p:nvSpPr>
        <p:spPr>
          <a:xfrm>
            <a:off x="6721860" y="-622317"/>
            <a:ext cx="448508" cy="448508"/>
          </a:xfrm>
          <a:prstGeom prst="ellipse">
            <a:avLst/>
          </a:prstGeom>
          <a:ln>
            <a:solidFill>
              <a:srgbClr val="2D3E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Monitor">
            <a:extLst>
              <a:ext uri="{FF2B5EF4-FFF2-40B4-BE49-F238E27FC236}">
                <a16:creationId xmlns:a16="http://schemas.microsoft.com/office/drawing/2014/main" id="{C834B79D-5B53-8A7B-CF45-272071F584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9089" y="-559009"/>
            <a:ext cx="367065" cy="36706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7ECC3AD1-F886-25DA-32B1-6159A5B7BB83}"/>
              </a:ext>
            </a:extLst>
          </p:cNvPr>
          <p:cNvSpPr txBox="1">
            <a:spLocks/>
          </p:cNvSpPr>
          <p:nvPr/>
        </p:nvSpPr>
        <p:spPr>
          <a:xfrm>
            <a:off x="2422687" y="3262955"/>
            <a:ext cx="347604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800" dirty="0"/>
              <a:t>Dr. Herb Sequoia – Service provider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46CA6-2E8C-3CF2-3BF4-D0BC907CF13F}"/>
              </a:ext>
            </a:extLst>
          </p:cNvPr>
          <p:cNvSpPr txBox="1">
            <a:spLocks/>
          </p:cNvSpPr>
          <p:nvPr/>
        </p:nvSpPr>
        <p:spPr>
          <a:xfrm>
            <a:off x="2389105" y="540131"/>
            <a:ext cx="556628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800" dirty="0"/>
              <a:t>Prof. </a:t>
            </a:r>
            <a:r>
              <a:rPr lang="en-US" dirty="0"/>
              <a:t>Jasmine</a:t>
            </a:r>
            <a:r>
              <a:rPr lang="en-US" sz="1800" dirty="0"/>
              <a:t> </a:t>
            </a:r>
            <a:r>
              <a:rPr lang="en-US" dirty="0"/>
              <a:t>Beetroot – Principle investigator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56F2B-0E66-3CD7-DF96-D49FC683FA48}"/>
              </a:ext>
            </a:extLst>
          </p:cNvPr>
          <p:cNvSpPr txBox="1">
            <a:spLocks/>
          </p:cNvSpPr>
          <p:nvPr/>
        </p:nvSpPr>
        <p:spPr>
          <a:xfrm>
            <a:off x="2422688" y="1901543"/>
            <a:ext cx="494063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800" dirty="0"/>
              <a:t>Viola Sugarcane </a:t>
            </a:r>
            <a:r>
              <a:rPr lang="en-US" dirty="0"/>
              <a:t>–  PhD student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C2190-4682-556E-1001-599392DAE151}"/>
              </a:ext>
            </a:extLst>
          </p:cNvPr>
          <p:cNvSpPr txBox="1"/>
          <p:nvPr/>
        </p:nvSpPr>
        <p:spPr>
          <a:xfrm>
            <a:off x="7681226" y="-878668"/>
            <a:ext cx="4219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Herb, Juniper, </a:t>
            </a:r>
            <a:r>
              <a:rPr lang="en-US" dirty="0"/>
              <a:t>Rosemary, Dahlia</a:t>
            </a:r>
          </a:p>
        </p:txBody>
      </p:sp>
      <p:pic>
        <p:nvPicPr>
          <p:cNvPr id="35" name="Graphic 34" descr="Professor">
            <a:extLst>
              <a:ext uri="{FF2B5EF4-FFF2-40B4-BE49-F238E27FC236}">
                <a16:creationId xmlns:a16="http://schemas.microsoft.com/office/drawing/2014/main" id="{B9D5924D-3C58-3231-E131-B0095BE2A4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5010" y="288262"/>
            <a:ext cx="828000" cy="82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17F85-EA9E-C687-3CB4-E95B9363752F}"/>
              </a:ext>
            </a:extLst>
          </p:cNvPr>
          <p:cNvGrpSpPr/>
          <p:nvPr/>
        </p:nvGrpSpPr>
        <p:grpSpPr>
          <a:xfrm>
            <a:off x="1305039" y="3026180"/>
            <a:ext cx="822743" cy="813600"/>
            <a:chOff x="1305039" y="3026180"/>
            <a:chExt cx="822743" cy="813600"/>
          </a:xfrm>
        </p:grpSpPr>
        <p:pic>
          <p:nvPicPr>
            <p:cNvPr id="41" name="Graphic 40" descr="User">
              <a:extLst>
                <a:ext uri="{FF2B5EF4-FFF2-40B4-BE49-F238E27FC236}">
                  <a16:creationId xmlns:a16="http://schemas.microsoft.com/office/drawing/2014/main" id="{8D6505EA-8CA5-6F76-1D6A-192E1C9F7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1305039" y="3026180"/>
              <a:ext cx="813599" cy="813600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911A2C7-58AA-89B6-2004-BB34846057DB}"/>
                </a:ext>
              </a:extLst>
            </p:cNvPr>
            <p:cNvGrpSpPr/>
            <p:nvPr/>
          </p:nvGrpSpPr>
          <p:grpSpPr>
            <a:xfrm>
              <a:off x="1818801" y="3426086"/>
              <a:ext cx="308981" cy="355465"/>
              <a:chOff x="9596273" y="1169177"/>
              <a:chExt cx="308981" cy="355465"/>
            </a:xfrm>
          </p:grpSpPr>
          <p:sp>
            <p:nvSpPr>
              <p:cNvPr id="52" name="Freeform: Shape 59">
                <a:extLst>
                  <a:ext uri="{FF2B5EF4-FFF2-40B4-BE49-F238E27FC236}">
                    <a16:creationId xmlns:a16="http://schemas.microsoft.com/office/drawing/2014/main" id="{CBAD2E33-A99C-6F65-6E4A-937166408D4A}"/>
                  </a:ext>
                </a:extLst>
              </p:cNvPr>
              <p:cNvSpPr/>
              <p:nvPr/>
            </p:nvSpPr>
            <p:spPr>
              <a:xfrm>
                <a:off x="9671186" y="1169177"/>
                <a:ext cx="173455" cy="173047"/>
              </a:xfrm>
              <a:custGeom>
                <a:avLst/>
                <a:gdLst>
                  <a:gd name="connsiteX0" fmla="*/ 85817 w 171634"/>
                  <a:gd name="connsiteY0" fmla="*/ 116034 h 171231"/>
                  <a:gd name="connsiteX1" fmla="*/ 55600 w 171634"/>
                  <a:gd name="connsiteY1" fmla="*/ 85817 h 171231"/>
                  <a:gd name="connsiteX2" fmla="*/ 85817 w 171634"/>
                  <a:gd name="connsiteY2" fmla="*/ 55600 h 171231"/>
                  <a:gd name="connsiteX3" fmla="*/ 116034 w 171634"/>
                  <a:gd name="connsiteY3" fmla="*/ 85817 h 171231"/>
                  <a:gd name="connsiteX4" fmla="*/ 85817 w 171634"/>
                  <a:gd name="connsiteY4" fmla="*/ 116034 h 171231"/>
                  <a:gd name="connsiteX5" fmla="*/ 153907 w 171634"/>
                  <a:gd name="connsiteY5" fmla="*/ 66881 h 171231"/>
                  <a:gd name="connsiteX6" fmla="*/ 147460 w 171634"/>
                  <a:gd name="connsiteY6" fmla="*/ 51168 h 171231"/>
                  <a:gd name="connsiteX7" fmla="*/ 153907 w 171634"/>
                  <a:gd name="connsiteY7" fmla="*/ 32232 h 171231"/>
                  <a:gd name="connsiteX8" fmla="*/ 139402 w 171634"/>
                  <a:gd name="connsiteY8" fmla="*/ 17727 h 171231"/>
                  <a:gd name="connsiteX9" fmla="*/ 120466 w 171634"/>
                  <a:gd name="connsiteY9" fmla="*/ 24174 h 171231"/>
                  <a:gd name="connsiteX10" fmla="*/ 104753 w 171634"/>
                  <a:gd name="connsiteY10" fmla="*/ 17727 h 171231"/>
                  <a:gd name="connsiteX11" fmla="*/ 95889 w 171634"/>
                  <a:gd name="connsiteY11" fmla="*/ 0 h 171231"/>
                  <a:gd name="connsiteX12" fmla="*/ 75745 w 171634"/>
                  <a:gd name="connsiteY12" fmla="*/ 0 h 171231"/>
                  <a:gd name="connsiteX13" fmla="*/ 66881 w 171634"/>
                  <a:gd name="connsiteY13" fmla="*/ 17727 h 171231"/>
                  <a:gd name="connsiteX14" fmla="*/ 51168 w 171634"/>
                  <a:gd name="connsiteY14" fmla="*/ 24174 h 171231"/>
                  <a:gd name="connsiteX15" fmla="*/ 32232 w 171634"/>
                  <a:gd name="connsiteY15" fmla="*/ 17727 h 171231"/>
                  <a:gd name="connsiteX16" fmla="*/ 17727 w 171634"/>
                  <a:gd name="connsiteY16" fmla="*/ 32232 h 171231"/>
                  <a:gd name="connsiteX17" fmla="*/ 24174 w 171634"/>
                  <a:gd name="connsiteY17" fmla="*/ 51168 h 171231"/>
                  <a:gd name="connsiteX18" fmla="*/ 17727 w 171634"/>
                  <a:gd name="connsiteY18" fmla="*/ 66881 h 171231"/>
                  <a:gd name="connsiteX19" fmla="*/ 0 w 171634"/>
                  <a:gd name="connsiteY19" fmla="*/ 75745 h 171231"/>
                  <a:gd name="connsiteX20" fmla="*/ 0 w 171634"/>
                  <a:gd name="connsiteY20" fmla="*/ 95889 h 171231"/>
                  <a:gd name="connsiteX21" fmla="*/ 17727 w 171634"/>
                  <a:gd name="connsiteY21" fmla="*/ 104753 h 171231"/>
                  <a:gd name="connsiteX22" fmla="*/ 24174 w 171634"/>
                  <a:gd name="connsiteY22" fmla="*/ 120466 h 171231"/>
                  <a:gd name="connsiteX23" fmla="*/ 17727 w 171634"/>
                  <a:gd name="connsiteY23" fmla="*/ 139402 h 171231"/>
                  <a:gd name="connsiteX24" fmla="*/ 31829 w 171634"/>
                  <a:gd name="connsiteY24" fmla="*/ 153504 h 171231"/>
                  <a:gd name="connsiteX25" fmla="*/ 50765 w 171634"/>
                  <a:gd name="connsiteY25" fmla="*/ 147057 h 171231"/>
                  <a:gd name="connsiteX26" fmla="*/ 66478 w 171634"/>
                  <a:gd name="connsiteY26" fmla="*/ 153504 h 171231"/>
                  <a:gd name="connsiteX27" fmla="*/ 75342 w 171634"/>
                  <a:gd name="connsiteY27" fmla="*/ 171231 h 171231"/>
                  <a:gd name="connsiteX28" fmla="*/ 95487 w 171634"/>
                  <a:gd name="connsiteY28" fmla="*/ 171231 h 171231"/>
                  <a:gd name="connsiteX29" fmla="*/ 104350 w 171634"/>
                  <a:gd name="connsiteY29" fmla="*/ 153504 h 171231"/>
                  <a:gd name="connsiteX30" fmla="*/ 120063 w 171634"/>
                  <a:gd name="connsiteY30" fmla="*/ 147057 h 171231"/>
                  <a:gd name="connsiteX31" fmla="*/ 138999 w 171634"/>
                  <a:gd name="connsiteY31" fmla="*/ 153504 h 171231"/>
                  <a:gd name="connsiteX32" fmla="*/ 153504 w 171634"/>
                  <a:gd name="connsiteY32" fmla="*/ 139402 h 171231"/>
                  <a:gd name="connsiteX33" fmla="*/ 147057 w 171634"/>
                  <a:gd name="connsiteY33" fmla="*/ 120466 h 171231"/>
                  <a:gd name="connsiteX34" fmla="*/ 153907 w 171634"/>
                  <a:gd name="connsiteY34" fmla="*/ 104753 h 171231"/>
                  <a:gd name="connsiteX35" fmla="*/ 171634 w 171634"/>
                  <a:gd name="connsiteY35" fmla="*/ 95889 h 171231"/>
                  <a:gd name="connsiteX36" fmla="*/ 171634 w 171634"/>
                  <a:gd name="connsiteY36" fmla="*/ 75745 h 171231"/>
                  <a:gd name="connsiteX37" fmla="*/ 153907 w 171634"/>
                  <a:gd name="connsiteY37" fmla="*/ 66881 h 17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71634" h="171231">
                    <a:moveTo>
                      <a:pt x="85817" y="116034"/>
                    </a:moveTo>
                    <a:cubicBezTo>
                      <a:pt x="68895" y="116034"/>
                      <a:pt x="55600" y="102336"/>
                      <a:pt x="55600" y="85817"/>
                    </a:cubicBezTo>
                    <a:cubicBezTo>
                      <a:pt x="55600" y="69298"/>
                      <a:pt x="69298" y="55600"/>
                      <a:pt x="85817" y="55600"/>
                    </a:cubicBezTo>
                    <a:cubicBezTo>
                      <a:pt x="102739" y="55600"/>
                      <a:pt x="116034" y="69298"/>
                      <a:pt x="116034" y="85817"/>
                    </a:cubicBezTo>
                    <a:cubicBezTo>
                      <a:pt x="116034" y="102336"/>
                      <a:pt x="102336" y="116034"/>
                      <a:pt x="85817" y="116034"/>
                    </a:cubicBezTo>
                    <a:close/>
                    <a:moveTo>
                      <a:pt x="153907" y="66881"/>
                    </a:moveTo>
                    <a:cubicBezTo>
                      <a:pt x="152295" y="61240"/>
                      <a:pt x="150281" y="56003"/>
                      <a:pt x="147460" y="51168"/>
                    </a:cubicBezTo>
                    <a:lnTo>
                      <a:pt x="153907" y="32232"/>
                    </a:lnTo>
                    <a:lnTo>
                      <a:pt x="139402" y="17727"/>
                    </a:lnTo>
                    <a:lnTo>
                      <a:pt x="120466" y="24174"/>
                    </a:lnTo>
                    <a:cubicBezTo>
                      <a:pt x="115631" y="21354"/>
                      <a:pt x="110394" y="19339"/>
                      <a:pt x="104753" y="17727"/>
                    </a:cubicBezTo>
                    <a:lnTo>
                      <a:pt x="95889" y="0"/>
                    </a:lnTo>
                    <a:lnTo>
                      <a:pt x="75745" y="0"/>
                    </a:lnTo>
                    <a:lnTo>
                      <a:pt x="66881" y="17727"/>
                    </a:lnTo>
                    <a:cubicBezTo>
                      <a:pt x="61240" y="19339"/>
                      <a:pt x="56003" y="21354"/>
                      <a:pt x="51168" y="24174"/>
                    </a:cubicBezTo>
                    <a:lnTo>
                      <a:pt x="32232" y="17727"/>
                    </a:lnTo>
                    <a:lnTo>
                      <a:pt x="17727" y="32232"/>
                    </a:lnTo>
                    <a:lnTo>
                      <a:pt x="24174" y="51168"/>
                    </a:lnTo>
                    <a:cubicBezTo>
                      <a:pt x="21354" y="56003"/>
                      <a:pt x="19339" y="61240"/>
                      <a:pt x="17727" y="66881"/>
                    </a:cubicBezTo>
                    <a:lnTo>
                      <a:pt x="0" y="75745"/>
                    </a:lnTo>
                    <a:lnTo>
                      <a:pt x="0" y="95889"/>
                    </a:lnTo>
                    <a:lnTo>
                      <a:pt x="17727" y="104753"/>
                    </a:lnTo>
                    <a:cubicBezTo>
                      <a:pt x="19339" y="110394"/>
                      <a:pt x="21354" y="115631"/>
                      <a:pt x="24174" y="120466"/>
                    </a:cubicBezTo>
                    <a:lnTo>
                      <a:pt x="17727" y="139402"/>
                    </a:lnTo>
                    <a:lnTo>
                      <a:pt x="31829" y="153504"/>
                    </a:lnTo>
                    <a:lnTo>
                      <a:pt x="50765" y="147057"/>
                    </a:lnTo>
                    <a:cubicBezTo>
                      <a:pt x="55600" y="149878"/>
                      <a:pt x="60837" y="151892"/>
                      <a:pt x="66478" y="153504"/>
                    </a:cubicBezTo>
                    <a:lnTo>
                      <a:pt x="75342" y="171231"/>
                    </a:lnTo>
                    <a:lnTo>
                      <a:pt x="95487" y="171231"/>
                    </a:lnTo>
                    <a:lnTo>
                      <a:pt x="104350" y="153504"/>
                    </a:lnTo>
                    <a:cubicBezTo>
                      <a:pt x="109991" y="151892"/>
                      <a:pt x="115229" y="149878"/>
                      <a:pt x="120063" y="147057"/>
                    </a:cubicBezTo>
                    <a:lnTo>
                      <a:pt x="138999" y="153504"/>
                    </a:lnTo>
                    <a:lnTo>
                      <a:pt x="153504" y="139402"/>
                    </a:lnTo>
                    <a:lnTo>
                      <a:pt x="147057" y="120466"/>
                    </a:lnTo>
                    <a:cubicBezTo>
                      <a:pt x="149878" y="115631"/>
                      <a:pt x="152295" y="109991"/>
                      <a:pt x="153907" y="104753"/>
                    </a:cubicBezTo>
                    <a:lnTo>
                      <a:pt x="171634" y="95889"/>
                    </a:lnTo>
                    <a:lnTo>
                      <a:pt x="171634" y="75745"/>
                    </a:lnTo>
                    <a:lnTo>
                      <a:pt x="153907" y="66881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solidFill>
                  <a:srgbClr val="2D3E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0">
                <a:extLst>
                  <a:ext uri="{FF2B5EF4-FFF2-40B4-BE49-F238E27FC236}">
                    <a16:creationId xmlns:a16="http://schemas.microsoft.com/office/drawing/2014/main" id="{5A5D7E97-389D-BCBB-304D-228660DCCC68}"/>
                  </a:ext>
                </a:extLst>
              </p:cNvPr>
              <p:cNvSpPr/>
              <p:nvPr/>
            </p:nvSpPr>
            <p:spPr>
              <a:xfrm>
                <a:off x="9767787" y="1336104"/>
                <a:ext cx="137467" cy="137145"/>
              </a:xfrm>
              <a:custGeom>
                <a:avLst/>
                <a:gdLst>
                  <a:gd name="connsiteX0" fmla="*/ 85817 w 171634"/>
                  <a:gd name="connsiteY0" fmla="*/ 116034 h 171231"/>
                  <a:gd name="connsiteX1" fmla="*/ 55600 w 171634"/>
                  <a:gd name="connsiteY1" fmla="*/ 85817 h 171231"/>
                  <a:gd name="connsiteX2" fmla="*/ 85817 w 171634"/>
                  <a:gd name="connsiteY2" fmla="*/ 55600 h 171231"/>
                  <a:gd name="connsiteX3" fmla="*/ 116034 w 171634"/>
                  <a:gd name="connsiteY3" fmla="*/ 85817 h 171231"/>
                  <a:gd name="connsiteX4" fmla="*/ 85817 w 171634"/>
                  <a:gd name="connsiteY4" fmla="*/ 116034 h 171231"/>
                  <a:gd name="connsiteX5" fmla="*/ 85817 w 171634"/>
                  <a:gd name="connsiteY5" fmla="*/ 116034 h 171231"/>
                  <a:gd name="connsiteX6" fmla="*/ 147460 w 171634"/>
                  <a:gd name="connsiteY6" fmla="*/ 51168 h 171231"/>
                  <a:gd name="connsiteX7" fmla="*/ 153907 w 171634"/>
                  <a:gd name="connsiteY7" fmla="*/ 32232 h 171231"/>
                  <a:gd name="connsiteX8" fmla="*/ 139402 w 171634"/>
                  <a:gd name="connsiteY8" fmla="*/ 17727 h 171231"/>
                  <a:gd name="connsiteX9" fmla="*/ 120466 w 171634"/>
                  <a:gd name="connsiteY9" fmla="*/ 24174 h 171231"/>
                  <a:gd name="connsiteX10" fmla="*/ 104753 w 171634"/>
                  <a:gd name="connsiteY10" fmla="*/ 17727 h 171231"/>
                  <a:gd name="connsiteX11" fmla="*/ 95889 w 171634"/>
                  <a:gd name="connsiteY11" fmla="*/ 0 h 171231"/>
                  <a:gd name="connsiteX12" fmla="*/ 75745 w 171634"/>
                  <a:gd name="connsiteY12" fmla="*/ 0 h 171231"/>
                  <a:gd name="connsiteX13" fmla="*/ 66881 w 171634"/>
                  <a:gd name="connsiteY13" fmla="*/ 17727 h 171231"/>
                  <a:gd name="connsiteX14" fmla="*/ 51168 w 171634"/>
                  <a:gd name="connsiteY14" fmla="*/ 24174 h 171231"/>
                  <a:gd name="connsiteX15" fmla="*/ 32232 w 171634"/>
                  <a:gd name="connsiteY15" fmla="*/ 17727 h 171231"/>
                  <a:gd name="connsiteX16" fmla="*/ 18130 w 171634"/>
                  <a:gd name="connsiteY16" fmla="*/ 31829 h 171231"/>
                  <a:gd name="connsiteX17" fmla="*/ 24174 w 171634"/>
                  <a:gd name="connsiteY17" fmla="*/ 50765 h 171231"/>
                  <a:gd name="connsiteX18" fmla="*/ 17727 w 171634"/>
                  <a:gd name="connsiteY18" fmla="*/ 66478 h 171231"/>
                  <a:gd name="connsiteX19" fmla="*/ 0 w 171634"/>
                  <a:gd name="connsiteY19" fmla="*/ 75342 h 171231"/>
                  <a:gd name="connsiteX20" fmla="*/ 0 w 171634"/>
                  <a:gd name="connsiteY20" fmla="*/ 95487 h 171231"/>
                  <a:gd name="connsiteX21" fmla="*/ 17727 w 171634"/>
                  <a:gd name="connsiteY21" fmla="*/ 104350 h 171231"/>
                  <a:gd name="connsiteX22" fmla="*/ 24174 w 171634"/>
                  <a:gd name="connsiteY22" fmla="*/ 120063 h 171231"/>
                  <a:gd name="connsiteX23" fmla="*/ 18130 w 171634"/>
                  <a:gd name="connsiteY23" fmla="*/ 138999 h 171231"/>
                  <a:gd name="connsiteX24" fmla="*/ 32232 w 171634"/>
                  <a:gd name="connsiteY24" fmla="*/ 153101 h 171231"/>
                  <a:gd name="connsiteX25" fmla="*/ 51168 w 171634"/>
                  <a:gd name="connsiteY25" fmla="*/ 147057 h 171231"/>
                  <a:gd name="connsiteX26" fmla="*/ 66881 w 171634"/>
                  <a:gd name="connsiteY26" fmla="*/ 153504 h 171231"/>
                  <a:gd name="connsiteX27" fmla="*/ 75745 w 171634"/>
                  <a:gd name="connsiteY27" fmla="*/ 171231 h 171231"/>
                  <a:gd name="connsiteX28" fmla="*/ 95889 w 171634"/>
                  <a:gd name="connsiteY28" fmla="*/ 171231 h 171231"/>
                  <a:gd name="connsiteX29" fmla="*/ 104753 w 171634"/>
                  <a:gd name="connsiteY29" fmla="*/ 153504 h 171231"/>
                  <a:gd name="connsiteX30" fmla="*/ 120466 w 171634"/>
                  <a:gd name="connsiteY30" fmla="*/ 147057 h 171231"/>
                  <a:gd name="connsiteX31" fmla="*/ 139402 w 171634"/>
                  <a:gd name="connsiteY31" fmla="*/ 153504 h 171231"/>
                  <a:gd name="connsiteX32" fmla="*/ 153504 w 171634"/>
                  <a:gd name="connsiteY32" fmla="*/ 138999 h 171231"/>
                  <a:gd name="connsiteX33" fmla="*/ 147460 w 171634"/>
                  <a:gd name="connsiteY33" fmla="*/ 120466 h 171231"/>
                  <a:gd name="connsiteX34" fmla="*/ 153907 w 171634"/>
                  <a:gd name="connsiteY34" fmla="*/ 104753 h 171231"/>
                  <a:gd name="connsiteX35" fmla="*/ 171634 w 171634"/>
                  <a:gd name="connsiteY35" fmla="*/ 95889 h 171231"/>
                  <a:gd name="connsiteX36" fmla="*/ 171634 w 171634"/>
                  <a:gd name="connsiteY36" fmla="*/ 75745 h 171231"/>
                  <a:gd name="connsiteX37" fmla="*/ 153907 w 171634"/>
                  <a:gd name="connsiteY37" fmla="*/ 66881 h 171231"/>
                  <a:gd name="connsiteX38" fmla="*/ 147460 w 171634"/>
                  <a:gd name="connsiteY38" fmla="*/ 51168 h 171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71634" h="171231">
                    <a:moveTo>
                      <a:pt x="85817" y="116034"/>
                    </a:moveTo>
                    <a:cubicBezTo>
                      <a:pt x="68895" y="116034"/>
                      <a:pt x="55600" y="102336"/>
                      <a:pt x="55600" y="85817"/>
                    </a:cubicBezTo>
                    <a:cubicBezTo>
                      <a:pt x="55600" y="68895"/>
                      <a:pt x="69298" y="55600"/>
                      <a:pt x="85817" y="55600"/>
                    </a:cubicBezTo>
                    <a:cubicBezTo>
                      <a:pt x="102739" y="55600"/>
                      <a:pt x="116034" y="69298"/>
                      <a:pt x="116034" y="85817"/>
                    </a:cubicBezTo>
                    <a:cubicBezTo>
                      <a:pt x="116034" y="102336"/>
                      <a:pt x="102739" y="116034"/>
                      <a:pt x="85817" y="116034"/>
                    </a:cubicBezTo>
                    <a:lnTo>
                      <a:pt x="85817" y="116034"/>
                    </a:lnTo>
                    <a:close/>
                    <a:moveTo>
                      <a:pt x="147460" y="51168"/>
                    </a:moveTo>
                    <a:lnTo>
                      <a:pt x="153907" y="32232"/>
                    </a:lnTo>
                    <a:lnTo>
                      <a:pt x="139402" y="17727"/>
                    </a:lnTo>
                    <a:lnTo>
                      <a:pt x="120466" y="24174"/>
                    </a:lnTo>
                    <a:cubicBezTo>
                      <a:pt x="115631" y="21354"/>
                      <a:pt x="109991" y="19339"/>
                      <a:pt x="104753" y="17727"/>
                    </a:cubicBezTo>
                    <a:lnTo>
                      <a:pt x="95889" y="0"/>
                    </a:lnTo>
                    <a:lnTo>
                      <a:pt x="75745" y="0"/>
                    </a:lnTo>
                    <a:lnTo>
                      <a:pt x="66881" y="17727"/>
                    </a:lnTo>
                    <a:cubicBezTo>
                      <a:pt x="61240" y="19339"/>
                      <a:pt x="56003" y="21354"/>
                      <a:pt x="51168" y="24174"/>
                    </a:cubicBezTo>
                    <a:lnTo>
                      <a:pt x="32232" y="17727"/>
                    </a:lnTo>
                    <a:lnTo>
                      <a:pt x="18130" y="31829"/>
                    </a:lnTo>
                    <a:lnTo>
                      <a:pt x="24174" y="50765"/>
                    </a:lnTo>
                    <a:cubicBezTo>
                      <a:pt x="21354" y="55600"/>
                      <a:pt x="19339" y="61240"/>
                      <a:pt x="17727" y="66478"/>
                    </a:cubicBezTo>
                    <a:lnTo>
                      <a:pt x="0" y="75342"/>
                    </a:lnTo>
                    <a:lnTo>
                      <a:pt x="0" y="95487"/>
                    </a:lnTo>
                    <a:lnTo>
                      <a:pt x="17727" y="104350"/>
                    </a:lnTo>
                    <a:cubicBezTo>
                      <a:pt x="19339" y="109991"/>
                      <a:pt x="21354" y="115229"/>
                      <a:pt x="24174" y="120063"/>
                    </a:cubicBezTo>
                    <a:lnTo>
                      <a:pt x="18130" y="138999"/>
                    </a:lnTo>
                    <a:lnTo>
                      <a:pt x="32232" y="153101"/>
                    </a:lnTo>
                    <a:lnTo>
                      <a:pt x="51168" y="147057"/>
                    </a:lnTo>
                    <a:cubicBezTo>
                      <a:pt x="56003" y="149878"/>
                      <a:pt x="61240" y="151892"/>
                      <a:pt x="66881" y="153504"/>
                    </a:cubicBezTo>
                    <a:lnTo>
                      <a:pt x="75745" y="171231"/>
                    </a:lnTo>
                    <a:lnTo>
                      <a:pt x="95889" y="171231"/>
                    </a:lnTo>
                    <a:lnTo>
                      <a:pt x="104753" y="153504"/>
                    </a:lnTo>
                    <a:cubicBezTo>
                      <a:pt x="110394" y="151892"/>
                      <a:pt x="115631" y="149878"/>
                      <a:pt x="120466" y="147057"/>
                    </a:cubicBezTo>
                    <a:lnTo>
                      <a:pt x="139402" y="153504"/>
                    </a:lnTo>
                    <a:lnTo>
                      <a:pt x="153504" y="138999"/>
                    </a:lnTo>
                    <a:lnTo>
                      <a:pt x="147460" y="120466"/>
                    </a:lnTo>
                    <a:cubicBezTo>
                      <a:pt x="150281" y="115631"/>
                      <a:pt x="152295" y="110394"/>
                      <a:pt x="153907" y="104753"/>
                    </a:cubicBezTo>
                    <a:lnTo>
                      <a:pt x="171634" y="95889"/>
                    </a:lnTo>
                    <a:lnTo>
                      <a:pt x="171634" y="75745"/>
                    </a:lnTo>
                    <a:lnTo>
                      <a:pt x="153907" y="66881"/>
                    </a:lnTo>
                    <a:cubicBezTo>
                      <a:pt x="152295" y="61240"/>
                      <a:pt x="150281" y="56003"/>
                      <a:pt x="147460" y="51168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>
                <a:solidFill>
                  <a:srgbClr val="2D3E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Graphic 79" descr="Wrench with solid fill">
                <a:extLst>
                  <a:ext uri="{FF2B5EF4-FFF2-40B4-BE49-F238E27FC236}">
                    <a16:creationId xmlns:a16="http://schemas.microsoft.com/office/drawing/2014/main" id="{E4F9F3D5-0C82-2878-7560-5882E375521E}"/>
                  </a:ext>
                </a:extLst>
              </p:cNvPr>
              <p:cNvSpPr/>
              <p:nvPr/>
            </p:nvSpPr>
            <p:spPr>
              <a:xfrm rot="4516537">
                <a:off x="9596587" y="1296856"/>
                <a:ext cx="227472" cy="228100"/>
              </a:xfrm>
              <a:custGeom>
                <a:avLst/>
                <a:gdLst>
                  <a:gd name="connsiteX0" fmla="*/ 743490 w 837374"/>
                  <a:gd name="connsiteY0" fmla="*/ 180766 h 839686"/>
                  <a:gd name="connsiteX1" fmla="*/ 675862 w 837374"/>
                  <a:gd name="connsiteY1" fmla="*/ 162668 h 839686"/>
                  <a:gd name="connsiteX2" fmla="*/ 657765 w 837374"/>
                  <a:gd name="connsiteY2" fmla="*/ 95041 h 839686"/>
                  <a:gd name="connsiteX3" fmla="*/ 743490 w 837374"/>
                  <a:gd name="connsiteY3" fmla="*/ 9316 h 839686"/>
                  <a:gd name="connsiteX4" fmla="*/ 593947 w 837374"/>
                  <a:gd name="connsiteY4" fmla="*/ 37891 h 839686"/>
                  <a:gd name="connsiteX5" fmla="*/ 552037 w 837374"/>
                  <a:gd name="connsiteY5" fmla="*/ 183623 h 839686"/>
                  <a:gd name="connsiteX6" fmla="*/ 182467 w 837374"/>
                  <a:gd name="connsiteY6" fmla="*/ 553194 h 839686"/>
                  <a:gd name="connsiteX7" fmla="*/ 37687 w 837374"/>
                  <a:gd name="connsiteY7" fmla="*/ 596056 h 839686"/>
                  <a:gd name="connsiteX8" fmla="*/ 9112 w 837374"/>
                  <a:gd name="connsiteY8" fmla="*/ 744646 h 839686"/>
                  <a:gd name="connsiteX9" fmla="*/ 94837 w 837374"/>
                  <a:gd name="connsiteY9" fmla="*/ 658921 h 839686"/>
                  <a:gd name="connsiteX10" fmla="*/ 161512 w 837374"/>
                  <a:gd name="connsiteY10" fmla="*/ 677019 h 839686"/>
                  <a:gd name="connsiteX11" fmla="*/ 179610 w 837374"/>
                  <a:gd name="connsiteY11" fmla="*/ 744646 h 839686"/>
                  <a:gd name="connsiteX12" fmla="*/ 93885 w 837374"/>
                  <a:gd name="connsiteY12" fmla="*/ 830371 h 839686"/>
                  <a:gd name="connsiteX13" fmla="*/ 243427 w 837374"/>
                  <a:gd name="connsiteY13" fmla="*/ 801796 h 839686"/>
                  <a:gd name="connsiteX14" fmla="*/ 285337 w 837374"/>
                  <a:gd name="connsiteY14" fmla="*/ 656064 h 839686"/>
                  <a:gd name="connsiteX15" fmla="*/ 654907 w 837374"/>
                  <a:gd name="connsiteY15" fmla="*/ 286493 h 839686"/>
                  <a:gd name="connsiteX16" fmla="*/ 799687 w 837374"/>
                  <a:gd name="connsiteY16" fmla="*/ 243631 h 839686"/>
                  <a:gd name="connsiteX17" fmla="*/ 828262 w 837374"/>
                  <a:gd name="connsiteY17" fmla="*/ 95041 h 839686"/>
                  <a:gd name="connsiteX18" fmla="*/ 743490 w 837374"/>
                  <a:gd name="connsiteY18" fmla="*/ 180766 h 83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37374" h="839686">
                    <a:moveTo>
                      <a:pt x="743490" y="180766"/>
                    </a:moveTo>
                    <a:lnTo>
                      <a:pt x="675862" y="162668"/>
                    </a:lnTo>
                    <a:lnTo>
                      <a:pt x="657765" y="95041"/>
                    </a:lnTo>
                    <a:lnTo>
                      <a:pt x="743490" y="9316"/>
                    </a:lnTo>
                    <a:cubicBezTo>
                      <a:pt x="692055" y="-9734"/>
                      <a:pt x="634905" y="743"/>
                      <a:pt x="593947" y="37891"/>
                    </a:cubicBezTo>
                    <a:cubicBezTo>
                      <a:pt x="553942" y="75038"/>
                      <a:pt x="536797" y="131236"/>
                      <a:pt x="552037" y="183623"/>
                    </a:cubicBezTo>
                    <a:lnTo>
                      <a:pt x="182467" y="553194"/>
                    </a:lnTo>
                    <a:cubicBezTo>
                      <a:pt x="130080" y="538906"/>
                      <a:pt x="73882" y="556051"/>
                      <a:pt x="37687" y="596056"/>
                    </a:cubicBezTo>
                    <a:cubicBezTo>
                      <a:pt x="1492" y="636061"/>
                      <a:pt x="-9938" y="693211"/>
                      <a:pt x="9112" y="744646"/>
                    </a:cubicBezTo>
                    <a:lnTo>
                      <a:pt x="94837" y="658921"/>
                    </a:lnTo>
                    <a:lnTo>
                      <a:pt x="161512" y="677019"/>
                    </a:lnTo>
                    <a:lnTo>
                      <a:pt x="179610" y="744646"/>
                    </a:lnTo>
                    <a:lnTo>
                      <a:pt x="93885" y="830371"/>
                    </a:lnTo>
                    <a:cubicBezTo>
                      <a:pt x="145320" y="849421"/>
                      <a:pt x="202470" y="838944"/>
                      <a:pt x="243427" y="801796"/>
                    </a:cubicBezTo>
                    <a:cubicBezTo>
                      <a:pt x="283432" y="764648"/>
                      <a:pt x="300577" y="708451"/>
                      <a:pt x="285337" y="656064"/>
                    </a:cubicBezTo>
                    <a:lnTo>
                      <a:pt x="654907" y="286493"/>
                    </a:lnTo>
                    <a:cubicBezTo>
                      <a:pt x="707295" y="300781"/>
                      <a:pt x="763492" y="283636"/>
                      <a:pt x="799687" y="243631"/>
                    </a:cubicBezTo>
                    <a:cubicBezTo>
                      <a:pt x="835882" y="203626"/>
                      <a:pt x="847312" y="146476"/>
                      <a:pt x="828262" y="95041"/>
                    </a:cubicBezTo>
                    <a:lnTo>
                      <a:pt x="743490" y="180766"/>
                    </a:ln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rgbClr val="2D3E5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3" name="Graphic 32" descr="Programmer">
            <a:extLst>
              <a:ext uri="{FF2B5EF4-FFF2-40B4-BE49-F238E27FC236}">
                <a16:creationId xmlns:a16="http://schemas.microsoft.com/office/drawing/2014/main" id="{23DDF67E-62D3-8EAB-5FA4-7929CCB492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70897" y="4267253"/>
            <a:ext cx="914400" cy="9144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ED799E8-5CC0-4C30-53BB-A29A16EB3897}"/>
              </a:ext>
            </a:extLst>
          </p:cNvPr>
          <p:cNvSpPr txBox="1">
            <a:spLocks/>
          </p:cNvSpPr>
          <p:nvPr/>
        </p:nvSpPr>
        <p:spPr>
          <a:xfrm>
            <a:off x="2422688" y="4624367"/>
            <a:ext cx="396207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dirty="0"/>
              <a:t>Rosemary Foxglove - Data specialist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64813DE7-F499-F34E-1610-D94FEAFEA9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61486" y="5877349"/>
            <a:ext cx="500705" cy="58619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0B41831E-8C89-AA28-63D4-F272DA7836CA}"/>
              </a:ext>
            </a:extLst>
          </p:cNvPr>
          <p:cNvSpPr txBox="1">
            <a:spLocks/>
          </p:cNvSpPr>
          <p:nvPr/>
        </p:nvSpPr>
        <p:spPr>
          <a:xfrm>
            <a:off x="2440978" y="5985778"/>
            <a:ext cx="5258538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800" dirty="0"/>
              <a:t>Dr. Oliver Sage – Data steward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DEB272-A705-5351-DBEB-E73E543F4249}"/>
              </a:ext>
            </a:extLst>
          </p:cNvPr>
          <p:cNvSpPr txBox="1"/>
          <p:nvPr/>
        </p:nvSpPr>
        <p:spPr>
          <a:xfrm>
            <a:off x="6768892" y="4601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Foxgloves = Digitalis (Fingerhut)</a:t>
            </a:r>
            <a:endParaRPr lang="en-DE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1470E2-97A9-A353-529C-C296721FD65B}"/>
              </a:ext>
            </a:extLst>
          </p:cNvPr>
          <p:cNvSpPr txBox="1"/>
          <p:nvPr/>
        </p:nvSpPr>
        <p:spPr>
          <a:xfrm>
            <a:off x="6768892" y="3285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Sequoia -&gt; Sequencing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9695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1114</TotalTime>
  <Words>48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97</cp:revision>
  <dcterms:created xsi:type="dcterms:W3CDTF">2020-06-29T09:54:11Z</dcterms:created>
  <dcterms:modified xsi:type="dcterms:W3CDTF">2023-07-12T11:20:01Z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