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29" r:id="rId5"/>
  </p:sldMasterIdLst>
  <p:notesMasterIdLst>
    <p:notesMasterId r:id="rId7"/>
  </p:notesMasterIdLst>
  <p:sldIdLst>
    <p:sldId id="663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B5DD"/>
    <a:srgbClr val="2D3E50"/>
    <a:srgbClr val="9B9B9B"/>
    <a:srgbClr val="5DCEAF"/>
    <a:srgbClr val="489532"/>
    <a:srgbClr val="9F9D9D"/>
    <a:srgbClr val="465C6D"/>
    <a:srgbClr val="1FC2A7"/>
    <a:srgbClr val="75797C"/>
    <a:srgbClr val="8FE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05E1A1-21FD-4570-A293-6F40AF244077}" v="1" dt="2022-10-09T19:50:28.668"/>
    <p1510:client id="{CABDC13C-783D-43BA-AE34-43D49E7BC33C}" v="7" dt="2022-10-09T19:43:52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Martins Rodrigues" userId="459032d2-6611-47f6-b546-c79c040e89ab" providerId="ADAL" clId="{B205E1A1-21FD-4570-A293-6F40AF244077}"/>
    <pc:docChg chg="delSld modSld">
      <pc:chgData name="Cristina Martins Rodrigues" userId="459032d2-6611-47f6-b546-c79c040e89ab" providerId="ADAL" clId="{B205E1A1-21FD-4570-A293-6F40AF244077}" dt="2022-10-09T19:50:28.668" v="4"/>
      <pc:docMkLst>
        <pc:docMk/>
      </pc:docMkLst>
      <pc:sldChg chg="modAnim">
        <pc:chgData name="Cristina Martins Rodrigues" userId="459032d2-6611-47f6-b546-c79c040e89ab" providerId="ADAL" clId="{B205E1A1-21FD-4570-A293-6F40AF244077}" dt="2022-10-09T19:50:28.668" v="4"/>
        <pc:sldMkLst>
          <pc:docMk/>
          <pc:sldMk cId="3186881131" sldId="663"/>
        </pc:sldMkLst>
      </pc:sldChg>
      <pc:sldChg chg="del">
        <pc:chgData name="Cristina Martins Rodrigues" userId="459032d2-6611-47f6-b546-c79c040e89ab" providerId="ADAL" clId="{B205E1A1-21FD-4570-A293-6F40AF244077}" dt="2022-10-09T19:50:20.524" v="0" actId="47"/>
        <pc:sldMkLst>
          <pc:docMk/>
          <pc:sldMk cId="3297293374" sldId="664"/>
        </pc:sldMkLst>
      </pc:sldChg>
      <pc:sldChg chg="del">
        <pc:chgData name="Cristina Martins Rodrigues" userId="459032d2-6611-47f6-b546-c79c040e89ab" providerId="ADAL" clId="{B205E1A1-21FD-4570-A293-6F40AF244077}" dt="2022-10-09T19:50:21.606" v="2" actId="47"/>
        <pc:sldMkLst>
          <pc:docMk/>
          <pc:sldMk cId="821653136" sldId="665"/>
        </pc:sldMkLst>
      </pc:sldChg>
      <pc:sldChg chg="del">
        <pc:chgData name="Cristina Martins Rodrigues" userId="459032d2-6611-47f6-b546-c79c040e89ab" providerId="ADAL" clId="{B205E1A1-21FD-4570-A293-6F40AF244077}" dt="2022-10-09T19:50:22.271" v="3" actId="47"/>
        <pc:sldMkLst>
          <pc:docMk/>
          <pc:sldMk cId="2153292457" sldId="666"/>
        </pc:sldMkLst>
      </pc:sldChg>
      <pc:sldChg chg="del">
        <pc:chgData name="Cristina Martins Rodrigues" userId="459032d2-6611-47f6-b546-c79c040e89ab" providerId="ADAL" clId="{B205E1A1-21FD-4570-A293-6F40AF244077}" dt="2022-10-09T19:50:21.221" v="1" actId="47"/>
        <pc:sldMkLst>
          <pc:docMk/>
          <pc:sldMk cId="1457570974" sldId="6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F698A-CB93-408D-BE31-2BA79CE404B0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54BE1-3400-4D5E-8D47-FF10294FB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054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54BE1-3400-4D5E-8D47-FF10294FB0D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45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D125-096A-40D8-A605-A2A3CA446AA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9C458-7FE3-4CB7-9228-009AC07B00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D737D-DE98-4C81-931B-CF464D8752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5856B3-B26C-41F1-B54D-3703FF5619DD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6E22-F492-44EA-841F-ACA87DB4DC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9BF4-633C-4E38-B587-1A97F885DF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A2079A-4957-4C34-8F57-8D56AA14B914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18499-E734-4DE1-B82E-CC58C442B067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2D3E5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07954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CB90-3A9D-4B6C-8F40-16AAAC6DD36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EEF98-19B0-43D0-87EB-CF79BDAA980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24787-7EBD-4A7C-ADFD-7A2662823C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2AD1F2-D890-4F69-A6A1-3A9BF98761EC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796FE-663E-4BF7-A3DF-DF930F03DE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7181E-EC3A-48B8-ABD2-DEE5E31491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E7D320-999A-49E3-BA23-68FAACC173F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1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D1917-C72E-474A-BCD5-A190460B0FF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AF545-6F02-4CD2-972E-80367E147ED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4DC6-5239-48B9-BE4A-1AEEF99404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075C92-95A8-4DB8-920A-BCC44519ACFB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61175-1B35-44F8-9461-CBE511736D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833DB-C0B4-444F-AEA8-FD8B776D17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EA74C9-FCE6-4514-865E-1DB0DB6B068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28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57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37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40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44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16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18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3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7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374F-8AE0-4C0A-952E-48F167D13B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E892-BC0A-4621-B304-A32989812A2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DE826-45AB-462C-A38A-354F9E5972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54C314-3305-4E42-B20C-8410F6ADDDD8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495A-A8B7-44C3-B41D-BF5E7FF2BD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47C44-6770-4687-92A1-CA45E5AFDE1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F1DB50-DDA9-41EF-AA7D-15485F7DC18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2350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3196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590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4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618D-4A66-4FFD-9527-B69BC89372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9208E-E316-44BD-BBAE-0EB3AF0B9E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9A9A9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63723-F1FF-4CBD-9174-7A9819C4D2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2845B7-0852-4CB4-9673-88713B9FD637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694E1-6334-46AB-86FF-7978C6A8C1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62CBA-F44C-4B9D-82B3-EA4E61018B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1B57DC-9236-4122-8284-CE5891FA762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3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BA6-6F16-45CA-85BD-A3E4D83F69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5D1C-7929-4A6D-8EBD-65EE9E8705F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84702-5294-4C9E-81E8-7131485BD6C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E7D47-481D-45E8-A983-2B6B0C12C7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9B21A7-3E1B-4B21-B93B-CA2746D09094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50098-E0E7-4588-B115-0E1A6A3E02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8578B-DB9F-4D44-9107-5A9BFB6929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262AB8-1A2B-41F0-A9AB-CCA5F016241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2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DB44-4503-46DB-8350-E02C3E7C23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4D09A-C91A-42A5-86E8-9B9A0E8BD4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C0A47-C992-4480-826A-FB914D6012D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F70EA-ABE7-4DC4-9D6C-9A9DBAB4A8D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135CE-CF39-4410-BE76-55CEAAB8C7A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2BEDE-5706-4DE7-B301-D37D17B1EF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32493F-2903-4820-BFA5-51AD389345AB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28848-C3B7-471C-9590-3E6E143847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356A4-2B0B-4B0E-99BC-14F2F4A6F4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39E3EC-746B-455E-B35B-6721E2714E6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0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11AC-A7F3-495C-A03B-1A36C88DEDD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C9F55-784F-42F9-9008-644E8988BA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71A67A-A085-464A-8E7F-19D7607BA450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EEFF3-4E86-445F-B158-E945C54C4C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7497D-7908-4412-B307-5FE1F9D913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DA7512-56FD-464C-B2AE-7E3E1A2EFE7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9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3130B-840B-4949-BD1E-725346A369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6D5EAE-072A-4041-8EAD-A3A7431793FD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BB271-DB8B-4E15-9BCE-BDF7C97107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D7A9F-5D83-4BBC-BF57-EFAEBE564CD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C33081-4E40-4062-9D54-BDDD3FE7FC1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897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39AF-8065-49B0-AF70-A3F9B95E77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AE772-EC7E-4C90-9B24-D2C896D9C99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54E8F-827E-43DC-98FB-54C988E752E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AF8E8-763B-4A6D-9C13-4904F1C9BE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523B3C-991B-437E-98D5-0D77C44AF37E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CFBA4-9DBC-4B91-BD26-C061A09DBD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FD5F6-6482-4B5C-87D0-617A350FF4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D5FCF2-EBF2-4D58-8ADB-F0190A3BC40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9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EB13-EB03-4293-9539-B1B776725C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759F1-172B-4107-A387-C14C99ECBFB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D77D0-8339-4E77-BEF2-46CC84A6E05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15C81-58D6-40EE-B0FF-95C84F71C99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E8B7E5-C9BE-4E07-87F0-CAA93B34B958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D96F0-4951-4970-A086-7DC72361F2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A90FE-4BEE-460F-AA87-649FB1C23D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6F304E-7043-4383-8616-F64C0DB0B3A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4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BB2C3-2A36-4258-B02D-EDDA57A43E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9528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6BB80-C699-440D-AF12-DC6F2C877E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480468"/>
            <a:ext cx="10515600" cy="46964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B75B-085D-4543-BBF1-5E09169B718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484B7845-8E4E-4007-B863-090800460B7C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B0BE-6CA0-4B49-903A-661D93536A7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F5FE6-0154-46A8-8CC7-0E9F9EBD96E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E5835D76-C60D-4517-9D6F-CEAA8FDB22F8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9D025-F060-4ACD-AF4D-1B3690C65B86}"/>
              </a:ext>
            </a:extLst>
          </p:cNvPr>
          <p:cNvSpPr/>
          <p:nvPr/>
        </p:nvSpPr>
        <p:spPr>
          <a:xfrm>
            <a:off x="0" y="6812280"/>
            <a:ext cx="12191996" cy="45720"/>
          </a:xfrm>
          <a:prstGeom prst="rect">
            <a:avLst/>
          </a:prstGeom>
          <a:solidFill>
            <a:srgbClr val="0BB5D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95F29-BE8C-4B79-8424-5E9278D42A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869" y="6256690"/>
            <a:ext cx="844933" cy="50478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57990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595959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595959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595959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595959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484B7845-8E4E-4007-B863-090800460B7C}" type="datetime1">
              <a:rPr lang="en-US" smtClean="0"/>
              <a:pPr lvl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E5835D76-C60D-4517-9D6F-CEAA8FDB2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11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uppieren 193">
            <a:extLst>
              <a:ext uri="{FF2B5EF4-FFF2-40B4-BE49-F238E27FC236}">
                <a16:creationId xmlns:a16="http://schemas.microsoft.com/office/drawing/2014/main" id="{412EBAD6-BCF4-4252-B2B0-6017DA9A7C1A}"/>
              </a:ext>
            </a:extLst>
          </p:cNvPr>
          <p:cNvGrpSpPr/>
          <p:nvPr/>
        </p:nvGrpSpPr>
        <p:grpSpPr>
          <a:xfrm>
            <a:off x="3577201" y="2180806"/>
            <a:ext cx="5037599" cy="3860597"/>
            <a:chOff x="1098670" y="1876003"/>
            <a:chExt cx="5037599" cy="3860597"/>
          </a:xfrm>
        </p:grpSpPr>
        <p:grpSp>
          <p:nvGrpSpPr>
            <p:cNvPr id="136" name="Gruppieren 135">
              <a:extLst>
                <a:ext uri="{FF2B5EF4-FFF2-40B4-BE49-F238E27FC236}">
                  <a16:creationId xmlns:a16="http://schemas.microsoft.com/office/drawing/2014/main" id="{C794452D-36AE-4D98-BA0C-DF4FA3515A89}"/>
                </a:ext>
              </a:extLst>
            </p:cNvPr>
            <p:cNvGrpSpPr/>
            <p:nvPr/>
          </p:nvGrpSpPr>
          <p:grpSpPr>
            <a:xfrm>
              <a:off x="4211496" y="1876003"/>
              <a:ext cx="1518021" cy="1414779"/>
              <a:chOff x="5791183" y="1100657"/>
              <a:chExt cx="1184486" cy="1184486"/>
            </a:xfrm>
          </p:grpSpPr>
          <p:grpSp>
            <p:nvGrpSpPr>
              <p:cNvPr id="125" name="Gruppieren 124">
                <a:extLst>
                  <a:ext uri="{FF2B5EF4-FFF2-40B4-BE49-F238E27FC236}">
                    <a16:creationId xmlns:a16="http://schemas.microsoft.com/office/drawing/2014/main" id="{156CFE0D-3386-4283-8B62-96C09F028B3D}"/>
                  </a:ext>
                </a:extLst>
              </p:cNvPr>
              <p:cNvGrpSpPr/>
              <p:nvPr/>
            </p:nvGrpSpPr>
            <p:grpSpPr>
              <a:xfrm>
                <a:off x="5987403" y="1181440"/>
                <a:ext cx="728953" cy="977215"/>
                <a:chOff x="5987403" y="1181440"/>
                <a:chExt cx="728953" cy="977215"/>
              </a:xfrm>
            </p:grpSpPr>
            <p:sp>
              <p:nvSpPr>
                <p:cNvPr id="122" name="Rechteck 121">
                  <a:extLst>
                    <a:ext uri="{FF2B5EF4-FFF2-40B4-BE49-F238E27FC236}">
                      <a16:creationId xmlns:a16="http://schemas.microsoft.com/office/drawing/2014/main" id="{2297C2C5-A034-4C85-8CD4-23FA69BAFFAC}"/>
                    </a:ext>
                  </a:extLst>
                </p:cNvPr>
                <p:cNvSpPr/>
                <p:nvPr/>
              </p:nvSpPr>
              <p:spPr>
                <a:xfrm rot="1214301">
                  <a:off x="5987403" y="1459798"/>
                  <a:ext cx="712531" cy="6988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Rechteck 122">
                  <a:extLst>
                    <a:ext uri="{FF2B5EF4-FFF2-40B4-BE49-F238E27FC236}">
                      <a16:creationId xmlns:a16="http://schemas.microsoft.com/office/drawing/2014/main" id="{EFEFEE6D-01F3-47D7-9632-D62E7621CA77}"/>
                    </a:ext>
                  </a:extLst>
                </p:cNvPr>
                <p:cNvSpPr/>
                <p:nvPr/>
              </p:nvSpPr>
              <p:spPr>
                <a:xfrm rot="1214301">
                  <a:off x="6081397" y="1181440"/>
                  <a:ext cx="444636" cy="6988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Gleichschenkliges Dreieck 123">
                  <a:extLst>
                    <a:ext uri="{FF2B5EF4-FFF2-40B4-BE49-F238E27FC236}">
                      <a16:creationId xmlns:a16="http://schemas.microsoft.com/office/drawing/2014/main" id="{1BB351DD-E8C4-4DAE-B6A3-3B0290526298}"/>
                    </a:ext>
                  </a:extLst>
                </p:cNvPr>
                <p:cNvSpPr/>
                <p:nvPr/>
              </p:nvSpPr>
              <p:spPr>
                <a:xfrm rot="14694318">
                  <a:off x="6460781" y="1391777"/>
                  <a:ext cx="344806" cy="16634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21" name="Grafik 120" descr="Dokument Silhouette">
                <a:extLst>
                  <a:ext uri="{FF2B5EF4-FFF2-40B4-BE49-F238E27FC236}">
                    <a16:creationId xmlns:a16="http://schemas.microsoft.com/office/drawing/2014/main" id="{46ED8739-5C7B-4DAD-BC54-44F272F6E4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225849">
                <a:off x="5791183" y="1100657"/>
                <a:ext cx="1184486" cy="1184486"/>
              </a:xfrm>
              <a:prstGeom prst="rect">
                <a:avLst/>
              </a:prstGeom>
            </p:spPr>
          </p:pic>
        </p:grpSp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1B939290-D663-4B9E-9E34-81CDE88FC198}"/>
                </a:ext>
              </a:extLst>
            </p:cNvPr>
            <p:cNvGrpSpPr/>
            <p:nvPr/>
          </p:nvGrpSpPr>
          <p:grpSpPr>
            <a:xfrm>
              <a:off x="1098670" y="3199209"/>
              <a:ext cx="2206053" cy="2537391"/>
              <a:chOff x="1505897" y="2055217"/>
              <a:chExt cx="2206053" cy="2537391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B4051CC8-298F-4C4B-BBB8-51C97A4F5559}"/>
                  </a:ext>
                </a:extLst>
              </p:cNvPr>
              <p:cNvGrpSpPr/>
              <p:nvPr/>
            </p:nvGrpSpPr>
            <p:grpSpPr>
              <a:xfrm>
                <a:off x="1505897" y="2055217"/>
                <a:ext cx="2206053" cy="2537391"/>
                <a:chOff x="1505897" y="2055217"/>
                <a:chExt cx="2206053" cy="2537391"/>
              </a:xfrm>
            </p:grpSpPr>
            <p:pic>
              <p:nvPicPr>
                <p:cNvPr id="101" name="Grafik 100" descr="Person Krone männlich mit einfarbiger Füllung">
                  <a:extLst>
                    <a:ext uri="{FF2B5EF4-FFF2-40B4-BE49-F238E27FC236}">
                      <a16:creationId xmlns:a16="http://schemas.microsoft.com/office/drawing/2014/main" id="{E3EE9E31-0515-4700-8072-A884B14789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05897" y="2386555"/>
                  <a:ext cx="2206053" cy="2206053"/>
                </a:xfrm>
                <a:prstGeom prst="rect">
                  <a:avLst/>
                </a:prstGeom>
              </p:spPr>
            </p:pic>
            <p:sp>
              <p:nvSpPr>
                <p:cNvPr id="107" name="Rechteck 106">
                  <a:extLst>
                    <a:ext uri="{FF2B5EF4-FFF2-40B4-BE49-F238E27FC236}">
                      <a16:creationId xmlns:a16="http://schemas.microsoft.com/office/drawing/2014/main" id="{C4480D58-6634-482F-BBB6-376B91B0F575}"/>
                    </a:ext>
                  </a:extLst>
                </p:cNvPr>
                <p:cNvSpPr/>
                <p:nvPr/>
              </p:nvSpPr>
              <p:spPr>
                <a:xfrm>
                  <a:off x="2122856" y="2055217"/>
                  <a:ext cx="1220346" cy="5195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13" name="Gruppieren 112">
                <a:extLst>
                  <a:ext uri="{FF2B5EF4-FFF2-40B4-BE49-F238E27FC236}">
                    <a16:creationId xmlns:a16="http://schemas.microsoft.com/office/drawing/2014/main" id="{A726DC4D-31E6-4BFC-AA88-3A09B4806693}"/>
                  </a:ext>
                </a:extLst>
              </p:cNvPr>
              <p:cNvGrpSpPr/>
              <p:nvPr/>
            </p:nvGrpSpPr>
            <p:grpSpPr>
              <a:xfrm>
                <a:off x="3061565" y="2660443"/>
                <a:ext cx="72000" cy="715055"/>
                <a:chOff x="5044299" y="1385249"/>
                <a:chExt cx="72000" cy="715055"/>
              </a:xfrm>
            </p:grpSpPr>
            <p:sp>
              <p:nvSpPr>
                <p:cNvPr id="114" name="Rechteck: obere Ecken abgerundet 113">
                  <a:extLst>
                    <a:ext uri="{FF2B5EF4-FFF2-40B4-BE49-F238E27FC236}">
                      <a16:creationId xmlns:a16="http://schemas.microsoft.com/office/drawing/2014/main" id="{562A3B6D-4963-4DB1-BB9D-4AB104754114}"/>
                    </a:ext>
                  </a:extLst>
                </p:cNvPr>
                <p:cNvSpPr/>
                <p:nvPr/>
              </p:nvSpPr>
              <p:spPr>
                <a:xfrm>
                  <a:off x="5044299" y="1554039"/>
                  <a:ext cx="72000" cy="54626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7579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15" name="Gerader Verbinder 114">
                  <a:extLst>
                    <a:ext uri="{FF2B5EF4-FFF2-40B4-BE49-F238E27FC236}">
                      <a16:creationId xmlns:a16="http://schemas.microsoft.com/office/drawing/2014/main" id="{7D971E71-3746-4EC9-9D6D-913DEC34E2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0299" y="1385249"/>
                  <a:ext cx="0" cy="432000"/>
                </a:xfrm>
                <a:prstGeom prst="line">
                  <a:avLst/>
                </a:prstGeom>
                <a:ln w="19050">
                  <a:solidFill>
                    <a:srgbClr val="75797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" name="Raute 105">
                <a:extLst>
                  <a:ext uri="{FF2B5EF4-FFF2-40B4-BE49-F238E27FC236}">
                    <a16:creationId xmlns:a16="http://schemas.microsoft.com/office/drawing/2014/main" id="{FC3D83A9-1CA2-49C6-A5C0-AB04FCCA96C7}"/>
                  </a:ext>
                </a:extLst>
              </p:cNvPr>
              <p:cNvSpPr/>
              <p:nvPr/>
            </p:nvSpPr>
            <p:spPr>
              <a:xfrm>
                <a:off x="1963092" y="2236554"/>
                <a:ext cx="1291662" cy="721362"/>
              </a:xfrm>
              <a:prstGeom prst="diamond">
                <a:avLst/>
              </a:prstGeom>
              <a:solidFill>
                <a:srgbClr val="75797C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33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17" name="Gruppieren 116">
              <a:extLst>
                <a:ext uri="{FF2B5EF4-FFF2-40B4-BE49-F238E27FC236}">
                  <a16:creationId xmlns:a16="http://schemas.microsoft.com/office/drawing/2014/main" id="{1CF4E976-8D2D-4C96-9805-2F89FA161A99}"/>
                </a:ext>
              </a:extLst>
            </p:cNvPr>
            <p:cNvGrpSpPr/>
            <p:nvPr/>
          </p:nvGrpSpPr>
          <p:grpSpPr>
            <a:xfrm>
              <a:off x="2221207" y="2894348"/>
              <a:ext cx="2206053" cy="2465835"/>
              <a:chOff x="3431649" y="873746"/>
              <a:chExt cx="2206053" cy="2465835"/>
            </a:xfrm>
          </p:grpSpPr>
          <p:grpSp>
            <p:nvGrpSpPr>
              <p:cNvPr id="105" name="Gruppieren 104">
                <a:extLst>
                  <a:ext uri="{FF2B5EF4-FFF2-40B4-BE49-F238E27FC236}">
                    <a16:creationId xmlns:a16="http://schemas.microsoft.com/office/drawing/2014/main" id="{4800C3B4-E08D-4D70-8B0B-9DA44230FD26}"/>
                  </a:ext>
                </a:extLst>
              </p:cNvPr>
              <p:cNvGrpSpPr/>
              <p:nvPr/>
            </p:nvGrpSpPr>
            <p:grpSpPr>
              <a:xfrm>
                <a:off x="3431649" y="873746"/>
                <a:ext cx="2206053" cy="2465835"/>
                <a:chOff x="3431649" y="873746"/>
                <a:chExt cx="2206053" cy="2465835"/>
              </a:xfrm>
            </p:grpSpPr>
            <p:pic>
              <p:nvPicPr>
                <p:cNvPr id="99" name="Grafik 98" descr="Person Krone weiblich mit einfarbiger Füllung">
                  <a:extLst>
                    <a:ext uri="{FF2B5EF4-FFF2-40B4-BE49-F238E27FC236}">
                      <a16:creationId xmlns:a16="http://schemas.microsoft.com/office/drawing/2014/main" id="{0477D3C8-D77F-484F-A61F-1BE3449FC3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31649" y="1133528"/>
                  <a:ext cx="2206053" cy="2206053"/>
                </a:xfrm>
                <a:prstGeom prst="rect">
                  <a:avLst/>
                </a:prstGeom>
              </p:spPr>
            </p:pic>
            <p:sp>
              <p:nvSpPr>
                <p:cNvPr id="104" name="Rechteck 103">
                  <a:extLst>
                    <a:ext uri="{FF2B5EF4-FFF2-40B4-BE49-F238E27FC236}">
                      <a16:creationId xmlns:a16="http://schemas.microsoft.com/office/drawing/2014/main" id="{DD1CF25A-E9D3-4FB3-A0C7-D7DE46CDC82A}"/>
                    </a:ext>
                  </a:extLst>
                </p:cNvPr>
                <p:cNvSpPr/>
                <p:nvPr/>
              </p:nvSpPr>
              <p:spPr>
                <a:xfrm>
                  <a:off x="3888844" y="873746"/>
                  <a:ext cx="1220346" cy="5195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12" name="Gruppieren 111">
                <a:extLst>
                  <a:ext uri="{FF2B5EF4-FFF2-40B4-BE49-F238E27FC236}">
                    <a16:creationId xmlns:a16="http://schemas.microsoft.com/office/drawing/2014/main" id="{48CF9554-E300-484E-9125-E6481E37B4E5}"/>
                  </a:ext>
                </a:extLst>
              </p:cNvPr>
              <p:cNvGrpSpPr/>
              <p:nvPr/>
            </p:nvGrpSpPr>
            <p:grpSpPr>
              <a:xfrm>
                <a:off x="5044299" y="1385249"/>
                <a:ext cx="72000" cy="715055"/>
                <a:chOff x="5044299" y="1385249"/>
                <a:chExt cx="72000" cy="715055"/>
              </a:xfrm>
            </p:grpSpPr>
            <p:sp>
              <p:nvSpPr>
                <p:cNvPr id="109" name="Rechteck: obere Ecken abgerundet 108">
                  <a:extLst>
                    <a:ext uri="{FF2B5EF4-FFF2-40B4-BE49-F238E27FC236}">
                      <a16:creationId xmlns:a16="http://schemas.microsoft.com/office/drawing/2014/main" id="{CF8E73DF-84BA-46FF-948D-FD6536BABC39}"/>
                    </a:ext>
                  </a:extLst>
                </p:cNvPr>
                <p:cNvSpPr/>
                <p:nvPr/>
              </p:nvSpPr>
              <p:spPr>
                <a:xfrm>
                  <a:off x="5044299" y="1554039"/>
                  <a:ext cx="72000" cy="54626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75797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11" name="Gerader Verbinder 110">
                  <a:extLst>
                    <a:ext uri="{FF2B5EF4-FFF2-40B4-BE49-F238E27FC236}">
                      <a16:creationId xmlns:a16="http://schemas.microsoft.com/office/drawing/2014/main" id="{CB655966-1AD8-4E53-B986-C6DCCDF7AF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0299" y="1385249"/>
                  <a:ext cx="0" cy="432000"/>
                </a:xfrm>
                <a:prstGeom prst="line">
                  <a:avLst/>
                </a:prstGeom>
                <a:ln w="19050">
                  <a:solidFill>
                    <a:srgbClr val="75797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Raute 102">
                <a:extLst>
                  <a:ext uri="{FF2B5EF4-FFF2-40B4-BE49-F238E27FC236}">
                    <a16:creationId xmlns:a16="http://schemas.microsoft.com/office/drawing/2014/main" id="{C8F7C202-2E55-4C73-8E1C-EA3F73B4A83E}"/>
                  </a:ext>
                </a:extLst>
              </p:cNvPr>
              <p:cNvSpPr/>
              <p:nvPr/>
            </p:nvSpPr>
            <p:spPr>
              <a:xfrm>
                <a:off x="3888844" y="972799"/>
                <a:ext cx="1291662" cy="721362"/>
              </a:xfrm>
              <a:prstGeom prst="diamond">
                <a:avLst/>
              </a:prstGeom>
              <a:solidFill>
                <a:srgbClr val="75797C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330000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4B169400-3982-4263-AABA-291991A512BC}"/>
                </a:ext>
              </a:extLst>
            </p:cNvPr>
            <p:cNvGrpSpPr/>
            <p:nvPr/>
          </p:nvGrpSpPr>
          <p:grpSpPr>
            <a:xfrm>
              <a:off x="4618248" y="2563738"/>
              <a:ext cx="1518021" cy="1414779"/>
              <a:chOff x="4979904" y="2004992"/>
              <a:chExt cx="1184486" cy="1184486"/>
            </a:xfrm>
          </p:grpSpPr>
          <p:grpSp>
            <p:nvGrpSpPr>
              <p:cNvPr id="126" name="Gruppieren 125">
                <a:extLst>
                  <a:ext uri="{FF2B5EF4-FFF2-40B4-BE49-F238E27FC236}">
                    <a16:creationId xmlns:a16="http://schemas.microsoft.com/office/drawing/2014/main" id="{67906113-992C-483E-BB9E-5DC64BD2B6C9}"/>
                  </a:ext>
                </a:extLst>
              </p:cNvPr>
              <p:cNvGrpSpPr/>
              <p:nvPr/>
            </p:nvGrpSpPr>
            <p:grpSpPr>
              <a:xfrm>
                <a:off x="5177708" y="2084500"/>
                <a:ext cx="728953" cy="977215"/>
                <a:chOff x="5987403" y="1181440"/>
                <a:chExt cx="728953" cy="977215"/>
              </a:xfrm>
            </p:grpSpPr>
            <p:sp>
              <p:nvSpPr>
                <p:cNvPr id="127" name="Rechteck 126">
                  <a:extLst>
                    <a:ext uri="{FF2B5EF4-FFF2-40B4-BE49-F238E27FC236}">
                      <a16:creationId xmlns:a16="http://schemas.microsoft.com/office/drawing/2014/main" id="{5797977C-786B-4DA9-BA73-3840C0E78E8A}"/>
                    </a:ext>
                  </a:extLst>
                </p:cNvPr>
                <p:cNvSpPr/>
                <p:nvPr/>
              </p:nvSpPr>
              <p:spPr>
                <a:xfrm rot="1214301">
                  <a:off x="5987403" y="1459798"/>
                  <a:ext cx="712531" cy="6988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8" name="Rechteck 127">
                  <a:extLst>
                    <a:ext uri="{FF2B5EF4-FFF2-40B4-BE49-F238E27FC236}">
                      <a16:creationId xmlns:a16="http://schemas.microsoft.com/office/drawing/2014/main" id="{1DE39A94-E0B8-4703-98F6-20AE35E9144C}"/>
                    </a:ext>
                  </a:extLst>
                </p:cNvPr>
                <p:cNvSpPr/>
                <p:nvPr/>
              </p:nvSpPr>
              <p:spPr>
                <a:xfrm rot="1214301">
                  <a:off x="6081397" y="1181440"/>
                  <a:ext cx="444636" cy="6988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9" name="Gleichschenkliges Dreieck 128">
                  <a:extLst>
                    <a:ext uri="{FF2B5EF4-FFF2-40B4-BE49-F238E27FC236}">
                      <a16:creationId xmlns:a16="http://schemas.microsoft.com/office/drawing/2014/main" id="{A6ED6232-38FB-4D5D-A1FE-A2D81A56343F}"/>
                    </a:ext>
                  </a:extLst>
                </p:cNvPr>
                <p:cNvSpPr/>
                <p:nvPr/>
              </p:nvSpPr>
              <p:spPr>
                <a:xfrm rot="14694318">
                  <a:off x="6460781" y="1391777"/>
                  <a:ext cx="344806" cy="16634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19" name="Grafik 118" descr="Dokument Silhouette">
                <a:extLst>
                  <a:ext uri="{FF2B5EF4-FFF2-40B4-BE49-F238E27FC236}">
                    <a16:creationId xmlns:a16="http://schemas.microsoft.com/office/drawing/2014/main" id="{A7B24878-DADA-4C6C-9F8B-725D33D65A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1225849">
                <a:off x="4979904" y="2004992"/>
                <a:ext cx="1184486" cy="1184486"/>
              </a:xfrm>
              <a:prstGeom prst="rect">
                <a:avLst/>
              </a:prstGeom>
            </p:spPr>
          </p:pic>
        </p:grpSp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6D36AE68-0098-44DA-AFEA-4F5658C39C8B}"/>
                </a:ext>
              </a:extLst>
            </p:cNvPr>
            <p:cNvGrpSpPr/>
            <p:nvPr/>
          </p:nvGrpSpPr>
          <p:grpSpPr>
            <a:xfrm>
              <a:off x="4056007" y="2856761"/>
              <a:ext cx="1518021" cy="1414779"/>
              <a:chOff x="4930351" y="2840176"/>
              <a:chExt cx="1184486" cy="1184486"/>
            </a:xfrm>
          </p:grpSpPr>
          <p:grpSp>
            <p:nvGrpSpPr>
              <p:cNvPr id="130" name="Gruppieren 129">
                <a:extLst>
                  <a:ext uri="{FF2B5EF4-FFF2-40B4-BE49-F238E27FC236}">
                    <a16:creationId xmlns:a16="http://schemas.microsoft.com/office/drawing/2014/main" id="{56142E55-C89D-4820-A9AD-DF9E764A9F32}"/>
                  </a:ext>
                </a:extLst>
              </p:cNvPr>
              <p:cNvGrpSpPr/>
              <p:nvPr/>
            </p:nvGrpSpPr>
            <p:grpSpPr>
              <a:xfrm>
                <a:off x="5127455" y="2920510"/>
                <a:ext cx="728953" cy="977215"/>
                <a:chOff x="5987403" y="1181440"/>
                <a:chExt cx="728953" cy="977215"/>
              </a:xfrm>
            </p:grpSpPr>
            <p:sp>
              <p:nvSpPr>
                <p:cNvPr id="131" name="Rechteck 130">
                  <a:extLst>
                    <a:ext uri="{FF2B5EF4-FFF2-40B4-BE49-F238E27FC236}">
                      <a16:creationId xmlns:a16="http://schemas.microsoft.com/office/drawing/2014/main" id="{FCC77B60-BCFD-433D-818B-01B0F3CD4D6E}"/>
                    </a:ext>
                  </a:extLst>
                </p:cNvPr>
                <p:cNvSpPr/>
                <p:nvPr/>
              </p:nvSpPr>
              <p:spPr>
                <a:xfrm rot="1214301">
                  <a:off x="5987403" y="1459798"/>
                  <a:ext cx="712531" cy="6988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2" name="Rechteck 131">
                  <a:extLst>
                    <a:ext uri="{FF2B5EF4-FFF2-40B4-BE49-F238E27FC236}">
                      <a16:creationId xmlns:a16="http://schemas.microsoft.com/office/drawing/2014/main" id="{045AA6CE-BB5B-4442-9ACC-EABBA41B42EB}"/>
                    </a:ext>
                  </a:extLst>
                </p:cNvPr>
                <p:cNvSpPr/>
                <p:nvPr/>
              </p:nvSpPr>
              <p:spPr>
                <a:xfrm rot="1214301">
                  <a:off x="6081397" y="1181440"/>
                  <a:ext cx="444636" cy="69885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3" name="Gleichschenkliges Dreieck 132">
                  <a:extLst>
                    <a:ext uri="{FF2B5EF4-FFF2-40B4-BE49-F238E27FC236}">
                      <a16:creationId xmlns:a16="http://schemas.microsoft.com/office/drawing/2014/main" id="{12307355-DC05-4226-8D2A-7ECA32E11677}"/>
                    </a:ext>
                  </a:extLst>
                </p:cNvPr>
                <p:cNvSpPr/>
                <p:nvPr/>
              </p:nvSpPr>
              <p:spPr>
                <a:xfrm rot="14694318">
                  <a:off x="6460781" y="1391777"/>
                  <a:ext cx="344806" cy="166345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pic>
            <p:nvPicPr>
              <p:cNvPr id="120" name="Grafik 119" descr="Dokument Silhouette">
                <a:extLst>
                  <a:ext uri="{FF2B5EF4-FFF2-40B4-BE49-F238E27FC236}">
                    <a16:creationId xmlns:a16="http://schemas.microsoft.com/office/drawing/2014/main" id="{AB15D571-5799-4A16-84CF-C0DA7153BC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rot="1225849">
                <a:off x="4930351" y="2840176"/>
                <a:ext cx="1184486" cy="1184486"/>
              </a:xfrm>
              <a:prstGeom prst="rect">
                <a:avLst/>
              </a:prstGeom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8688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9|10|9.8|9.5|23.6|8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36B8190E-342C-413F-B9A7-47D025AD86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4CDAAA-78BD-4E79-8307-0E7C22ED2A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EADCB3-5DE8-4483-87C6-D2B31992CAA6}">
  <ds:schemaRefs>
    <ds:schemaRef ds:uri="2c1be08d-c7d4-4a12-8f7d-eb088661a3d8"/>
    <ds:schemaRef ds:uri="9e4d3858-c195-4396-b0a8-27effcbe0bb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47a0e29-417c-48dd-a0a6-9c62823d420b"/>
    <ds:schemaRef ds:uri="21db1a41-6048-41cc-aa9c-5fc692bf8c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1_Office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 Rodrigues</cp:lastModifiedBy>
  <cp:revision>4</cp:revision>
  <dcterms:created xsi:type="dcterms:W3CDTF">2021-02-17T14:39:08Z</dcterms:created>
  <dcterms:modified xsi:type="dcterms:W3CDTF">2022-10-09T19:50:30Z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MediaServiceImageTags">
    <vt:lpwstr/>
  </property>
</Properties>
</file>