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9" r:id="rId5"/>
  </p:sldMasterIdLst>
  <p:notesMasterIdLst>
    <p:notesMasterId r:id="rId7"/>
  </p:notesMasterIdLst>
  <p:sldIdLst>
    <p:sldId id="6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BC69B-E230-4C72-AE84-D6BEACCF9784}" v="1" dt="2022-10-09T19:51:24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558BC69B-E230-4C72-AE84-D6BEACCF9784}"/>
    <pc:docChg chg="delSld modSld">
      <pc:chgData name="Cristina Martins Rodrigues" userId="459032d2-6611-47f6-b546-c79c040e89ab" providerId="ADAL" clId="{558BC69B-E230-4C72-AE84-D6BEACCF9784}" dt="2022-10-09T19:51:24.490" v="4"/>
      <pc:docMkLst>
        <pc:docMk/>
      </pc:docMkLst>
      <pc:sldChg chg="del">
        <pc:chgData name="Cristina Martins Rodrigues" userId="459032d2-6611-47f6-b546-c79c040e89ab" providerId="ADAL" clId="{558BC69B-E230-4C72-AE84-D6BEACCF9784}" dt="2022-10-09T19:51:15.955" v="0" actId="47"/>
        <pc:sldMkLst>
          <pc:docMk/>
          <pc:sldMk cId="3186881131" sldId="663"/>
        </pc:sldMkLst>
      </pc:sldChg>
      <pc:sldChg chg="del">
        <pc:chgData name="Cristina Martins Rodrigues" userId="459032d2-6611-47f6-b546-c79c040e89ab" providerId="ADAL" clId="{558BC69B-E230-4C72-AE84-D6BEACCF9784}" dt="2022-10-09T19:51:16.564" v="1" actId="47"/>
        <pc:sldMkLst>
          <pc:docMk/>
          <pc:sldMk cId="3297293374" sldId="664"/>
        </pc:sldMkLst>
      </pc:sldChg>
      <pc:sldChg chg="modAnim">
        <pc:chgData name="Cristina Martins Rodrigues" userId="459032d2-6611-47f6-b546-c79c040e89ab" providerId="ADAL" clId="{558BC69B-E230-4C72-AE84-D6BEACCF9784}" dt="2022-10-09T19:51:24.490" v="4"/>
        <pc:sldMkLst>
          <pc:docMk/>
          <pc:sldMk cId="821653136" sldId="665"/>
        </pc:sldMkLst>
      </pc:sldChg>
      <pc:sldChg chg="del">
        <pc:chgData name="Cristina Martins Rodrigues" userId="459032d2-6611-47f6-b546-c79c040e89ab" providerId="ADAL" clId="{558BC69B-E230-4C72-AE84-D6BEACCF9784}" dt="2022-10-09T19:51:18.360" v="3" actId="47"/>
        <pc:sldMkLst>
          <pc:docMk/>
          <pc:sldMk cId="2153292457" sldId="666"/>
        </pc:sldMkLst>
      </pc:sldChg>
      <pc:sldChg chg="del">
        <pc:chgData name="Cristina Martins Rodrigues" userId="459032d2-6611-47f6-b546-c79c040e89ab" providerId="ADAL" clId="{558BC69B-E230-4C72-AE84-D6BEACCF9784}" dt="2022-10-09T19:51:17.353" v="2" actId="47"/>
        <pc:sldMkLst>
          <pc:docMk/>
          <pc:sldMk cId="1457570974" sldId="6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79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5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4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4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7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19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0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1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afik 158" descr="Wissenschaftler mit einfarbiger Füllung">
            <a:extLst>
              <a:ext uri="{FF2B5EF4-FFF2-40B4-BE49-F238E27FC236}">
                <a16:creationId xmlns:a16="http://schemas.microsoft.com/office/drawing/2014/main" id="{D5A47F57-9FD8-4F0D-AAB8-4D890068D628}"/>
              </a:ext>
            </a:extLst>
          </p:cNvPr>
          <p:cNvGrpSpPr/>
          <p:nvPr/>
        </p:nvGrpSpPr>
        <p:grpSpPr>
          <a:xfrm>
            <a:off x="1569984" y="3009789"/>
            <a:ext cx="1942617" cy="2018412"/>
            <a:chOff x="9403708" y="3424052"/>
            <a:chExt cx="1625466" cy="1736523"/>
          </a:xfrm>
          <a:solidFill>
            <a:srgbClr val="75797C"/>
          </a:solidFill>
        </p:grpSpPr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49F6A061-E3F3-496C-A0AC-C21CD2D9818C}"/>
                </a:ext>
              </a:extLst>
            </p:cNvPr>
            <p:cNvSpPr/>
            <p:nvPr/>
          </p:nvSpPr>
          <p:spPr>
            <a:xfrm>
              <a:off x="9403708" y="4335202"/>
              <a:ext cx="503169" cy="766856"/>
            </a:xfrm>
            <a:custGeom>
              <a:avLst/>
              <a:gdLst>
                <a:gd name="connsiteX0" fmla="*/ 496573 w 503169"/>
                <a:gd name="connsiteY0" fmla="*/ 661425 h 766856"/>
                <a:gd name="connsiteX1" fmla="*/ 351615 w 503169"/>
                <a:gd name="connsiteY1" fmla="*/ 334171 h 766856"/>
                <a:gd name="connsiteX2" fmla="*/ 351615 w 503169"/>
                <a:gd name="connsiteY2" fmla="*/ 112341 h 766856"/>
                <a:gd name="connsiteX3" fmla="*/ 388952 w 503169"/>
                <a:gd name="connsiteY3" fmla="*/ 46451 h 766856"/>
                <a:gd name="connsiteX4" fmla="*/ 400716 w 503169"/>
                <a:gd name="connsiteY4" fmla="*/ 15068 h 766856"/>
                <a:gd name="connsiteX5" fmla="*/ 399934 w 503169"/>
                <a:gd name="connsiteY5" fmla="*/ 13506 h 766856"/>
                <a:gd name="connsiteX6" fmla="*/ 375774 w 503169"/>
                <a:gd name="connsiteY6" fmla="*/ 328 h 766856"/>
                <a:gd name="connsiteX7" fmla="*/ 125392 w 503169"/>
                <a:gd name="connsiteY7" fmla="*/ 328 h 766856"/>
                <a:gd name="connsiteX8" fmla="*/ 99076 w 503169"/>
                <a:gd name="connsiteY8" fmla="*/ 23598 h 766856"/>
                <a:gd name="connsiteX9" fmla="*/ 99036 w 503169"/>
                <a:gd name="connsiteY9" fmla="*/ 24488 h 766856"/>
                <a:gd name="connsiteX10" fmla="*/ 112214 w 503169"/>
                <a:gd name="connsiteY10" fmla="*/ 48648 h 766856"/>
                <a:gd name="connsiteX11" fmla="*/ 149552 w 503169"/>
                <a:gd name="connsiteY11" fmla="*/ 114538 h 766856"/>
                <a:gd name="connsiteX12" fmla="*/ 149552 w 503169"/>
                <a:gd name="connsiteY12" fmla="*/ 336367 h 766856"/>
                <a:gd name="connsiteX13" fmla="*/ 6790 w 503169"/>
                <a:gd name="connsiteY13" fmla="*/ 661425 h 766856"/>
                <a:gd name="connsiteX14" fmla="*/ 42470 w 503169"/>
                <a:gd name="connsiteY14" fmla="*/ 758608 h 766856"/>
                <a:gd name="connsiteX15" fmla="*/ 46324 w 503169"/>
                <a:gd name="connsiteY15" fmla="*/ 760260 h 766856"/>
                <a:gd name="connsiteX16" fmla="*/ 77073 w 503169"/>
                <a:gd name="connsiteY16" fmla="*/ 766849 h 766856"/>
                <a:gd name="connsiteX17" fmla="*/ 428486 w 503169"/>
                <a:gd name="connsiteY17" fmla="*/ 766849 h 766856"/>
                <a:gd name="connsiteX18" fmla="*/ 503162 w 503169"/>
                <a:gd name="connsiteY18" fmla="*/ 693408 h 766856"/>
                <a:gd name="connsiteX19" fmla="*/ 503162 w 503169"/>
                <a:gd name="connsiteY19" fmla="*/ 692174 h 766856"/>
                <a:gd name="connsiteX20" fmla="*/ 496573 w 503169"/>
                <a:gd name="connsiteY20" fmla="*/ 661425 h 766856"/>
                <a:gd name="connsiteX21" fmla="*/ 301099 w 503169"/>
                <a:gd name="connsiteY21" fmla="*/ 112341 h 766856"/>
                <a:gd name="connsiteX22" fmla="*/ 301099 w 503169"/>
                <a:gd name="connsiteY22" fmla="*/ 162857 h 766856"/>
                <a:gd name="connsiteX23" fmla="*/ 202264 w 503169"/>
                <a:gd name="connsiteY23" fmla="*/ 162857 h 766856"/>
                <a:gd name="connsiteX24" fmla="*/ 202264 w 503169"/>
                <a:gd name="connsiteY24" fmla="*/ 112341 h 766856"/>
                <a:gd name="connsiteX25" fmla="*/ 184693 w 503169"/>
                <a:gd name="connsiteY25" fmla="*/ 48648 h 766856"/>
                <a:gd name="connsiteX26" fmla="*/ 318670 w 503169"/>
                <a:gd name="connsiteY26" fmla="*/ 48648 h 766856"/>
                <a:gd name="connsiteX27" fmla="*/ 301099 w 503169"/>
                <a:gd name="connsiteY27" fmla="*/ 112341 h 76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3169" h="766856">
                  <a:moveTo>
                    <a:pt x="496573" y="661425"/>
                  </a:moveTo>
                  <a:lnTo>
                    <a:pt x="351615" y="334171"/>
                  </a:lnTo>
                  <a:lnTo>
                    <a:pt x="351615" y="112341"/>
                  </a:lnTo>
                  <a:cubicBezTo>
                    <a:pt x="352120" y="85478"/>
                    <a:pt x="366167" y="60690"/>
                    <a:pt x="388952" y="46451"/>
                  </a:cubicBezTo>
                  <a:cubicBezTo>
                    <a:pt x="400867" y="41033"/>
                    <a:pt x="406132" y="26983"/>
                    <a:pt x="400716" y="15068"/>
                  </a:cubicBezTo>
                  <a:cubicBezTo>
                    <a:pt x="400474" y="14538"/>
                    <a:pt x="400213" y="14018"/>
                    <a:pt x="399934" y="13506"/>
                  </a:cubicBezTo>
                  <a:cubicBezTo>
                    <a:pt x="395928" y="4029"/>
                    <a:pt x="385913" y="-1433"/>
                    <a:pt x="375774" y="328"/>
                  </a:cubicBezTo>
                  <a:lnTo>
                    <a:pt x="125392" y="328"/>
                  </a:lnTo>
                  <a:cubicBezTo>
                    <a:pt x="111698" y="-513"/>
                    <a:pt x="99917" y="9904"/>
                    <a:pt x="99076" y="23598"/>
                  </a:cubicBezTo>
                  <a:cubicBezTo>
                    <a:pt x="99056" y="23895"/>
                    <a:pt x="99043" y="24191"/>
                    <a:pt x="99036" y="24488"/>
                  </a:cubicBezTo>
                  <a:cubicBezTo>
                    <a:pt x="98265" y="34439"/>
                    <a:pt x="103431" y="43908"/>
                    <a:pt x="112214" y="48648"/>
                  </a:cubicBezTo>
                  <a:cubicBezTo>
                    <a:pt x="135700" y="62203"/>
                    <a:pt x="149993" y="87424"/>
                    <a:pt x="149552" y="114538"/>
                  </a:cubicBezTo>
                  <a:lnTo>
                    <a:pt x="149552" y="336367"/>
                  </a:lnTo>
                  <a:lnTo>
                    <a:pt x="6790" y="661425"/>
                  </a:lnTo>
                  <a:cubicBezTo>
                    <a:pt x="-10194" y="698115"/>
                    <a:pt x="5781" y="741624"/>
                    <a:pt x="42470" y="758608"/>
                  </a:cubicBezTo>
                  <a:cubicBezTo>
                    <a:pt x="43738" y="759195"/>
                    <a:pt x="45024" y="759746"/>
                    <a:pt x="46324" y="760260"/>
                  </a:cubicBezTo>
                  <a:cubicBezTo>
                    <a:pt x="55943" y="764756"/>
                    <a:pt x="66457" y="767007"/>
                    <a:pt x="77073" y="766849"/>
                  </a:cubicBezTo>
                  <a:lnTo>
                    <a:pt x="428486" y="766849"/>
                  </a:lnTo>
                  <a:cubicBezTo>
                    <a:pt x="469386" y="767189"/>
                    <a:pt x="502821" y="734310"/>
                    <a:pt x="503162" y="693408"/>
                  </a:cubicBezTo>
                  <a:cubicBezTo>
                    <a:pt x="503166" y="692997"/>
                    <a:pt x="503166" y="692584"/>
                    <a:pt x="503162" y="692174"/>
                  </a:cubicBezTo>
                  <a:cubicBezTo>
                    <a:pt x="503320" y="681557"/>
                    <a:pt x="501069" y="671043"/>
                    <a:pt x="496573" y="661425"/>
                  </a:cubicBezTo>
                  <a:close/>
                  <a:moveTo>
                    <a:pt x="301099" y="112341"/>
                  </a:moveTo>
                  <a:lnTo>
                    <a:pt x="301099" y="162857"/>
                  </a:lnTo>
                  <a:lnTo>
                    <a:pt x="202264" y="162857"/>
                  </a:lnTo>
                  <a:lnTo>
                    <a:pt x="202264" y="112341"/>
                  </a:lnTo>
                  <a:cubicBezTo>
                    <a:pt x="202945" y="89827"/>
                    <a:pt x="196821" y="67628"/>
                    <a:pt x="184693" y="48648"/>
                  </a:cubicBezTo>
                  <a:lnTo>
                    <a:pt x="318670" y="48648"/>
                  </a:lnTo>
                  <a:cubicBezTo>
                    <a:pt x="307523" y="68052"/>
                    <a:pt x="301477" y="89965"/>
                    <a:pt x="301099" y="112341"/>
                  </a:cubicBezTo>
                  <a:close/>
                </a:path>
              </a:pathLst>
            </a:custGeom>
            <a:solidFill>
              <a:srgbClr val="0BB5DD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8CDA5E5B-ADD8-4D68-B1F5-76E3C356DE90}"/>
                </a:ext>
              </a:extLst>
            </p:cNvPr>
            <p:cNvSpPr/>
            <p:nvPr/>
          </p:nvSpPr>
          <p:spPr>
            <a:xfrm>
              <a:off x="9799250" y="3424052"/>
              <a:ext cx="1229925" cy="1736523"/>
            </a:xfrm>
            <a:custGeom>
              <a:avLst/>
              <a:gdLst>
                <a:gd name="connsiteX0" fmla="*/ 1148002 w 1229925"/>
                <a:gd name="connsiteY0" fmla="*/ 1064256 h 1736523"/>
                <a:gd name="connsiteX1" fmla="*/ 867903 w 1229925"/>
                <a:gd name="connsiteY1" fmla="*/ 919298 h 1736523"/>
                <a:gd name="connsiteX2" fmla="*/ 760525 w 1229925"/>
                <a:gd name="connsiteY2" fmla="*/ 875239 h 1736523"/>
                <a:gd name="connsiteX3" fmla="*/ 746929 w 1229925"/>
                <a:gd name="connsiteY3" fmla="*/ 854923 h 1736523"/>
                <a:gd name="connsiteX4" fmla="*/ 746929 w 1229925"/>
                <a:gd name="connsiteY4" fmla="*/ 801113 h 1736523"/>
                <a:gd name="connsiteX5" fmla="*/ 878402 w 1229925"/>
                <a:gd name="connsiteY5" fmla="*/ 533973 h 1736523"/>
                <a:gd name="connsiteX6" fmla="*/ 934365 w 1229925"/>
                <a:gd name="connsiteY6" fmla="*/ 437971 h 1736523"/>
                <a:gd name="connsiteX7" fmla="*/ 944160 w 1229925"/>
                <a:gd name="connsiteY7" fmla="*/ 375222 h 1736523"/>
                <a:gd name="connsiteX8" fmla="*/ 714182 w 1229925"/>
                <a:gd name="connsiteY8" fmla="*/ 41379 h 1736523"/>
                <a:gd name="connsiteX9" fmla="*/ 681984 w 1229925"/>
                <a:gd name="connsiteY9" fmla="*/ 44256 h 1736523"/>
                <a:gd name="connsiteX10" fmla="*/ 659801 w 1229925"/>
                <a:gd name="connsiteY10" fmla="*/ 59630 h 1736523"/>
                <a:gd name="connsiteX11" fmla="*/ 635268 w 1229925"/>
                <a:gd name="connsiteY11" fmla="*/ 26356 h 1736523"/>
                <a:gd name="connsiteX12" fmla="*/ 603575 w 1229925"/>
                <a:gd name="connsiteY12" fmla="*/ 6172 h 1736523"/>
                <a:gd name="connsiteX13" fmla="*/ 534324 w 1229925"/>
                <a:gd name="connsiteY13" fmla="*/ 0 h 1736523"/>
                <a:gd name="connsiteX14" fmla="*/ 129979 w 1229925"/>
                <a:gd name="connsiteY14" fmla="*/ 335183 h 1736523"/>
                <a:gd name="connsiteX15" fmla="*/ 129101 w 1229925"/>
                <a:gd name="connsiteY15" fmla="*/ 339949 h 1736523"/>
                <a:gd name="connsiteX16" fmla="*/ 64177 w 1229925"/>
                <a:gd name="connsiteY16" fmla="*/ 499556 h 1736523"/>
                <a:gd name="connsiteX17" fmla="*/ 175926 w 1229925"/>
                <a:gd name="connsiteY17" fmla="*/ 499556 h 1736523"/>
                <a:gd name="connsiteX18" fmla="*/ 175926 w 1229925"/>
                <a:gd name="connsiteY18" fmla="*/ 527120 h 1736523"/>
                <a:gd name="connsiteX19" fmla="*/ 307487 w 1229925"/>
                <a:gd name="connsiteY19" fmla="*/ 800959 h 1736523"/>
                <a:gd name="connsiteX20" fmla="*/ 307487 w 1229925"/>
                <a:gd name="connsiteY20" fmla="*/ 854901 h 1736523"/>
                <a:gd name="connsiteX21" fmla="*/ 293870 w 1229925"/>
                <a:gd name="connsiteY21" fmla="*/ 875217 h 1736523"/>
                <a:gd name="connsiteX22" fmla="*/ 185876 w 1229925"/>
                <a:gd name="connsiteY22" fmla="*/ 919539 h 1736523"/>
                <a:gd name="connsiteX23" fmla="*/ 0 w 1229925"/>
                <a:gd name="connsiteY23" fmla="*/ 1000957 h 1736523"/>
                <a:gd name="connsiteX24" fmla="*/ 0 w 1229925"/>
                <a:gd name="connsiteY24" fmla="*/ 1104295 h 1736523"/>
                <a:gd name="connsiteX25" fmla="*/ 173510 w 1229925"/>
                <a:gd name="connsiteY25" fmla="*/ 1017869 h 1736523"/>
                <a:gd name="connsiteX26" fmla="*/ 134965 w 1229925"/>
                <a:gd name="connsiteY26" fmla="*/ 1190062 h 1736523"/>
                <a:gd name="connsiteX27" fmla="*/ 159909 w 1229925"/>
                <a:gd name="connsiteY27" fmla="*/ 1229414 h 1736523"/>
                <a:gd name="connsiteX28" fmla="*/ 167119 w 1229925"/>
                <a:gd name="connsiteY28" fmla="*/ 1230211 h 1736523"/>
                <a:gd name="connsiteX29" fmla="*/ 247066 w 1229925"/>
                <a:gd name="connsiteY29" fmla="*/ 1230211 h 1736523"/>
                <a:gd name="connsiteX30" fmla="*/ 204918 w 1229925"/>
                <a:gd name="connsiteY30" fmla="*/ 1311475 h 1736523"/>
                <a:gd name="connsiteX31" fmla="*/ 214516 w 1229925"/>
                <a:gd name="connsiteY31" fmla="*/ 1353074 h 1736523"/>
                <a:gd name="connsiteX32" fmla="*/ 495054 w 1229925"/>
                <a:gd name="connsiteY32" fmla="*/ 1561374 h 1736523"/>
                <a:gd name="connsiteX33" fmla="*/ 495054 w 1229925"/>
                <a:gd name="connsiteY33" fmla="*/ 1647031 h 1736523"/>
                <a:gd name="connsiteX34" fmla="*/ 149439 w 1229925"/>
                <a:gd name="connsiteY34" fmla="*/ 1624738 h 1736523"/>
                <a:gd name="connsiteX35" fmla="*/ 93344 w 1229925"/>
                <a:gd name="connsiteY35" fmla="*/ 1705278 h 1736523"/>
                <a:gd name="connsiteX36" fmla="*/ 533358 w 1229925"/>
                <a:gd name="connsiteY36" fmla="*/ 1736466 h 1736523"/>
                <a:gd name="connsiteX37" fmla="*/ 1212355 w 1229925"/>
                <a:gd name="connsiteY37" fmla="*/ 1627418 h 1736523"/>
                <a:gd name="connsiteX38" fmla="*/ 1229925 w 1229925"/>
                <a:gd name="connsiteY38" fmla="*/ 1614240 h 1736523"/>
                <a:gd name="connsiteX39" fmla="*/ 1229925 w 1229925"/>
                <a:gd name="connsiteY39" fmla="*/ 1229091 h 1736523"/>
                <a:gd name="connsiteX40" fmla="*/ 1148002 w 1229925"/>
                <a:gd name="connsiteY40" fmla="*/ 1064256 h 1736523"/>
                <a:gd name="connsiteX41" fmla="*/ 758262 w 1229925"/>
                <a:gd name="connsiteY41" fmla="*/ 977874 h 1736523"/>
                <a:gd name="connsiteX42" fmla="*/ 765159 w 1229925"/>
                <a:gd name="connsiteY42" fmla="*/ 972076 h 1736523"/>
                <a:gd name="connsiteX43" fmla="*/ 785783 w 1229925"/>
                <a:gd name="connsiteY43" fmla="*/ 980554 h 1736523"/>
                <a:gd name="connsiteX44" fmla="*/ 808010 w 1229925"/>
                <a:gd name="connsiteY44" fmla="*/ 989668 h 1736523"/>
                <a:gd name="connsiteX45" fmla="*/ 847060 w 1229925"/>
                <a:gd name="connsiteY45" fmla="*/ 1164321 h 1736523"/>
                <a:gd name="connsiteX46" fmla="*/ 754133 w 1229925"/>
                <a:gd name="connsiteY46" fmla="*/ 1164321 h 1736523"/>
                <a:gd name="connsiteX47" fmla="*/ 721120 w 1229925"/>
                <a:gd name="connsiteY47" fmla="*/ 1197198 h 1736523"/>
                <a:gd name="connsiteX48" fmla="*/ 724790 w 1229925"/>
                <a:gd name="connsiteY48" fmla="*/ 1212377 h 1736523"/>
                <a:gd name="connsiteX49" fmla="*/ 778930 w 1229925"/>
                <a:gd name="connsiteY49" fmla="*/ 1316922 h 1736523"/>
                <a:gd name="connsiteX50" fmla="*/ 593274 w 1229925"/>
                <a:gd name="connsiteY50" fmla="*/ 1454786 h 1736523"/>
                <a:gd name="connsiteX51" fmla="*/ 263780 w 1229925"/>
                <a:gd name="connsiteY51" fmla="*/ 527120 h 1736523"/>
                <a:gd name="connsiteX52" fmla="*/ 263780 w 1229925"/>
                <a:gd name="connsiteY52" fmla="*/ 499578 h 1736523"/>
                <a:gd name="connsiteX53" fmla="*/ 416842 w 1229925"/>
                <a:gd name="connsiteY53" fmla="*/ 499578 h 1736523"/>
                <a:gd name="connsiteX54" fmla="*/ 710712 w 1229925"/>
                <a:gd name="connsiteY54" fmla="*/ 293870 h 1736523"/>
                <a:gd name="connsiteX55" fmla="*/ 790900 w 1229925"/>
                <a:gd name="connsiteY55" fmla="*/ 304192 h 1736523"/>
                <a:gd name="connsiteX56" fmla="*/ 790900 w 1229925"/>
                <a:gd name="connsiteY56" fmla="*/ 527120 h 1736523"/>
                <a:gd name="connsiteX57" fmla="*/ 527340 w 1229925"/>
                <a:gd name="connsiteY57" fmla="*/ 790680 h 1736523"/>
                <a:gd name="connsiteX58" fmla="*/ 263780 w 1229925"/>
                <a:gd name="connsiteY58" fmla="*/ 527120 h 1736523"/>
                <a:gd name="connsiteX59" fmla="*/ 527340 w 1229925"/>
                <a:gd name="connsiteY59" fmla="*/ 878534 h 1736523"/>
                <a:gd name="connsiteX60" fmla="*/ 659120 w 1229925"/>
                <a:gd name="connsiteY60" fmla="*/ 852683 h 1736523"/>
                <a:gd name="connsiteX61" fmla="*/ 659120 w 1229925"/>
                <a:gd name="connsiteY61" fmla="*/ 854879 h 1736523"/>
                <a:gd name="connsiteX62" fmla="*/ 698896 w 1229925"/>
                <a:gd name="connsiteY62" fmla="*/ 939504 h 1736523"/>
                <a:gd name="connsiteX63" fmla="*/ 527406 w 1229925"/>
                <a:gd name="connsiteY63" fmla="*/ 980114 h 1736523"/>
                <a:gd name="connsiteX64" fmla="*/ 355806 w 1229925"/>
                <a:gd name="connsiteY64" fmla="*/ 939416 h 1736523"/>
                <a:gd name="connsiteX65" fmla="*/ 395340 w 1229925"/>
                <a:gd name="connsiteY65" fmla="*/ 854901 h 1736523"/>
                <a:gd name="connsiteX66" fmla="*/ 395340 w 1229925"/>
                <a:gd name="connsiteY66" fmla="*/ 852705 h 1736523"/>
                <a:gd name="connsiteX67" fmla="*/ 527340 w 1229925"/>
                <a:gd name="connsiteY67" fmla="*/ 878534 h 1736523"/>
                <a:gd name="connsiteX68" fmla="*/ 276409 w 1229925"/>
                <a:gd name="connsiteY68" fmla="*/ 1316966 h 1736523"/>
                <a:gd name="connsiteX69" fmla="*/ 330570 w 1229925"/>
                <a:gd name="connsiteY69" fmla="*/ 1212421 h 1736523"/>
                <a:gd name="connsiteX70" fmla="*/ 316472 w 1229925"/>
                <a:gd name="connsiteY70" fmla="*/ 1168013 h 1736523"/>
                <a:gd name="connsiteX71" fmla="*/ 301315 w 1229925"/>
                <a:gd name="connsiteY71" fmla="*/ 1164321 h 1736523"/>
                <a:gd name="connsiteX72" fmla="*/ 208344 w 1229925"/>
                <a:gd name="connsiteY72" fmla="*/ 1164321 h 1736523"/>
                <a:gd name="connsiteX73" fmla="*/ 247505 w 1229925"/>
                <a:gd name="connsiteY73" fmla="*/ 989229 h 1736523"/>
                <a:gd name="connsiteX74" fmla="*/ 268743 w 1229925"/>
                <a:gd name="connsiteY74" fmla="*/ 980444 h 1736523"/>
                <a:gd name="connsiteX75" fmla="*/ 289455 w 1229925"/>
                <a:gd name="connsiteY75" fmla="*/ 971944 h 1736523"/>
                <a:gd name="connsiteX76" fmla="*/ 297472 w 1229925"/>
                <a:gd name="connsiteY76" fmla="*/ 978687 h 1736523"/>
                <a:gd name="connsiteX77" fmla="*/ 462197 w 1229925"/>
                <a:gd name="connsiteY77" fmla="*/ 1454764 h 1736523"/>
                <a:gd name="connsiteX78" fmla="*/ 527713 w 1229925"/>
                <a:gd name="connsiteY78" fmla="*/ 1442992 h 1736523"/>
                <a:gd name="connsiteX79" fmla="*/ 382755 w 1229925"/>
                <a:gd name="connsiteY79" fmla="*/ 1023492 h 1736523"/>
                <a:gd name="connsiteX80" fmla="*/ 672913 w 1229925"/>
                <a:gd name="connsiteY80" fmla="*/ 1023162 h 1736523"/>
                <a:gd name="connsiteX81" fmla="*/ 1142094 w 1229925"/>
                <a:gd name="connsiteY81" fmla="*/ 1568336 h 1736523"/>
                <a:gd name="connsiteX82" fmla="*/ 561032 w 1229925"/>
                <a:gd name="connsiteY82" fmla="*/ 1647251 h 1736523"/>
                <a:gd name="connsiteX83" fmla="*/ 561032 w 1229925"/>
                <a:gd name="connsiteY83" fmla="*/ 1560891 h 1736523"/>
                <a:gd name="connsiteX84" fmla="*/ 840801 w 1229925"/>
                <a:gd name="connsiteY84" fmla="*/ 1353140 h 1736523"/>
                <a:gd name="connsiteX85" fmla="*/ 850421 w 1229925"/>
                <a:gd name="connsiteY85" fmla="*/ 1311541 h 1736523"/>
                <a:gd name="connsiteX86" fmla="*/ 808295 w 1229925"/>
                <a:gd name="connsiteY86" fmla="*/ 1230277 h 1736523"/>
                <a:gd name="connsiteX87" fmla="*/ 888198 w 1229925"/>
                <a:gd name="connsiteY87" fmla="*/ 1230277 h 1736523"/>
                <a:gd name="connsiteX88" fmla="*/ 921077 w 1229925"/>
                <a:gd name="connsiteY88" fmla="*/ 1197266 h 1736523"/>
                <a:gd name="connsiteX89" fmla="*/ 920264 w 1229925"/>
                <a:gd name="connsiteY89" fmla="*/ 1190062 h 1736523"/>
                <a:gd name="connsiteX90" fmla="*/ 881850 w 1229925"/>
                <a:gd name="connsiteY90" fmla="*/ 1018265 h 1736523"/>
                <a:gd name="connsiteX91" fmla="*/ 1093006 w 1229925"/>
                <a:gd name="connsiteY91" fmla="*/ 1132825 h 1736523"/>
                <a:gd name="connsiteX92" fmla="*/ 1142094 w 1229925"/>
                <a:gd name="connsiteY92" fmla="*/ 1229947 h 173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229925" h="1736523">
                  <a:moveTo>
                    <a:pt x="1148002" y="1064256"/>
                  </a:moveTo>
                  <a:cubicBezTo>
                    <a:pt x="1065859" y="997026"/>
                    <a:pt x="969286" y="955537"/>
                    <a:pt x="867903" y="919298"/>
                  </a:cubicBezTo>
                  <a:lnTo>
                    <a:pt x="760525" y="875239"/>
                  </a:lnTo>
                  <a:cubicBezTo>
                    <a:pt x="752295" y="871848"/>
                    <a:pt x="746925" y="863825"/>
                    <a:pt x="746929" y="854923"/>
                  </a:cubicBezTo>
                  <a:lnTo>
                    <a:pt x="746929" y="801113"/>
                  </a:lnTo>
                  <a:cubicBezTo>
                    <a:pt x="828262" y="736018"/>
                    <a:pt x="876438" y="638130"/>
                    <a:pt x="878402" y="533973"/>
                  </a:cubicBezTo>
                  <a:lnTo>
                    <a:pt x="934365" y="437971"/>
                  </a:lnTo>
                  <a:cubicBezTo>
                    <a:pt x="942744" y="418180"/>
                    <a:pt x="946108" y="396625"/>
                    <a:pt x="944160" y="375222"/>
                  </a:cubicBezTo>
                  <a:cubicBezTo>
                    <a:pt x="931421" y="231285"/>
                    <a:pt x="844130" y="104572"/>
                    <a:pt x="714182" y="41379"/>
                  </a:cubicBezTo>
                  <a:cubicBezTo>
                    <a:pt x="703714" y="36468"/>
                    <a:pt x="691415" y="37566"/>
                    <a:pt x="681984" y="44256"/>
                  </a:cubicBezTo>
                  <a:lnTo>
                    <a:pt x="659801" y="59630"/>
                  </a:lnTo>
                  <a:lnTo>
                    <a:pt x="635268" y="26356"/>
                  </a:lnTo>
                  <a:cubicBezTo>
                    <a:pt x="627717" y="15778"/>
                    <a:pt x="616355" y="8542"/>
                    <a:pt x="603575" y="6172"/>
                  </a:cubicBezTo>
                  <a:cubicBezTo>
                    <a:pt x="580711" y="2140"/>
                    <a:pt x="557542" y="75"/>
                    <a:pt x="534324" y="0"/>
                  </a:cubicBezTo>
                  <a:cubicBezTo>
                    <a:pt x="336498" y="18"/>
                    <a:pt x="166678" y="140792"/>
                    <a:pt x="129979" y="335183"/>
                  </a:cubicBezTo>
                  <a:lnTo>
                    <a:pt x="129101" y="339949"/>
                  </a:lnTo>
                  <a:cubicBezTo>
                    <a:pt x="118437" y="396983"/>
                    <a:pt x="96353" y="451272"/>
                    <a:pt x="64177" y="499556"/>
                  </a:cubicBezTo>
                  <a:lnTo>
                    <a:pt x="175926" y="499556"/>
                  </a:lnTo>
                  <a:lnTo>
                    <a:pt x="175926" y="527120"/>
                  </a:lnTo>
                  <a:cubicBezTo>
                    <a:pt x="175926" y="633640"/>
                    <a:pt x="224329" y="734391"/>
                    <a:pt x="307487" y="800959"/>
                  </a:cubicBezTo>
                  <a:lnTo>
                    <a:pt x="307487" y="854901"/>
                  </a:lnTo>
                  <a:cubicBezTo>
                    <a:pt x="307487" y="863807"/>
                    <a:pt x="302108" y="871833"/>
                    <a:pt x="293870" y="875217"/>
                  </a:cubicBezTo>
                  <a:lnTo>
                    <a:pt x="185876" y="919539"/>
                  </a:lnTo>
                  <a:cubicBezTo>
                    <a:pt x="121738" y="941402"/>
                    <a:pt x="59558" y="968638"/>
                    <a:pt x="0" y="1000957"/>
                  </a:cubicBezTo>
                  <a:lnTo>
                    <a:pt x="0" y="1104295"/>
                  </a:lnTo>
                  <a:cubicBezTo>
                    <a:pt x="54366" y="1068987"/>
                    <a:pt x="112578" y="1039991"/>
                    <a:pt x="173510" y="1017869"/>
                  </a:cubicBezTo>
                  <a:lnTo>
                    <a:pt x="134965" y="1190062"/>
                  </a:lnTo>
                  <a:cubicBezTo>
                    <a:pt x="130987" y="1207817"/>
                    <a:pt x="142153" y="1225434"/>
                    <a:pt x="159909" y="1229414"/>
                  </a:cubicBezTo>
                  <a:cubicBezTo>
                    <a:pt x="162276" y="1229943"/>
                    <a:pt x="164694" y="1230211"/>
                    <a:pt x="167119" y="1230211"/>
                  </a:cubicBezTo>
                  <a:lnTo>
                    <a:pt x="247066" y="1230211"/>
                  </a:lnTo>
                  <a:lnTo>
                    <a:pt x="204918" y="1311475"/>
                  </a:lnTo>
                  <a:cubicBezTo>
                    <a:pt x="197486" y="1325819"/>
                    <a:pt x="201551" y="1343436"/>
                    <a:pt x="214516" y="1353074"/>
                  </a:cubicBezTo>
                  <a:lnTo>
                    <a:pt x="495054" y="1561374"/>
                  </a:lnTo>
                  <a:lnTo>
                    <a:pt x="495054" y="1647031"/>
                  </a:lnTo>
                  <a:cubicBezTo>
                    <a:pt x="379518" y="1646216"/>
                    <a:pt x="264122" y="1638773"/>
                    <a:pt x="149439" y="1624738"/>
                  </a:cubicBezTo>
                  <a:cubicBezTo>
                    <a:pt x="143559" y="1658555"/>
                    <a:pt x="123025" y="1688039"/>
                    <a:pt x="93344" y="1705278"/>
                  </a:cubicBezTo>
                  <a:cubicBezTo>
                    <a:pt x="238994" y="1726973"/>
                    <a:pt x="386102" y="1737402"/>
                    <a:pt x="533358" y="1736466"/>
                  </a:cubicBezTo>
                  <a:cubicBezTo>
                    <a:pt x="825470" y="1736466"/>
                    <a:pt x="1115540" y="1700051"/>
                    <a:pt x="1212355" y="1627418"/>
                  </a:cubicBezTo>
                  <a:lnTo>
                    <a:pt x="1229925" y="1614240"/>
                  </a:lnTo>
                  <a:lnTo>
                    <a:pt x="1229925" y="1229091"/>
                  </a:lnTo>
                  <a:cubicBezTo>
                    <a:pt x="1228757" y="1164631"/>
                    <a:pt x="1198678" y="1104111"/>
                    <a:pt x="1148002" y="1064256"/>
                  </a:cubicBezTo>
                  <a:close/>
                  <a:moveTo>
                    <a:pt x="758262" y="977874"/>
                  </a:moveTo>
                  <a:cubicBezTo>
                    <a:pt x="760591" y="975963"/>
                    <a:pt x="762985" y="974074"/>
                    <a:pt x="765159" y="972076"/>
                  </a:cubicBezTo>
                  <a:lnTo>
                    <a:pt x="785783" y="980554"/>
                  </a:lnTo>
                  <a:lnTo>
                    <a:pt x="808010" y="989668"/>
                  </a:lnTo>
                  <a:lnTo>
                    <a:pt x="847060" y="1164321"/>
                  </a:lnTo>
                  <a:lnTo>
                    <a:pt x="754133" y="1164321"/>
                  </a:lnTo>
                  <a:cubicBezTo>
                    <a:pt x="735939" y="1164283"/>
                    <a:pt x="721158" y="1179003"/>
                    <a:pt x="721120" y="1197198"/>
                  </a:cubicBezTo>
                  <a:cubicBezTo>
                    <a:pt x="721109" y="1202478"/>
                    <a:pt x="722368" y="1207685"/>
                    <a:pt x="724790" y="1212377"/>
                  </a:cubicBezTo>
                  <a:lnTo>
                    <a:pt x="778930" y="1316922"/>
                  </a:lnTo>
                  <a:lnTo>
                    <a:pt x="593274" y="1454786"/>
                  </a:lnTo>
                  <a:close/>
                  <a:moveTo>
                    <a:pt x="263780" y="527120"/>
                  </a:moveTo>
                  <a:lnTo>
                    <a:pt x="263780" y="499578"/>
                  </a:lnTo>
                  <a:lnTo>
                    <a:pt x="416842" y="499578"/>
                  </a:lnTo>
                  <a:cubicBezTo>
                    <a:pt x="642625" y="499578"/>
                    <a:pt x="611921" y="319633"/>
                    <a:pt x="710712" y="293870"/>
                  </a:cubicBezTo>
                  <a:cubicBezTo>
                    <a:pt x="737863" y="288814"/>
                    <a:pt x="765915" y="292424"/>
                    <a:pt x="790900" y="304192"/>
                  </a:cubicBezTo>
                  <a:lnTo>
                    <a:pt x="790900" y="527120"/>
                  </a:lnTo>
                  <a:cubicBezTo>
                    <a:pt x="790900" y="672680"/>
                    <a:pt x="672900" y="790680"/>
                    <a:pt x="527340" y="790680"/>
                  </a:cubicBezTo>
                  <a:cubicBezTo>
                    <a:pt x="381780" y="790680"/>
                    <a:pt x="263780" y="672680"/>
                    <a:pt x="263780" y="527120"/>
                  </a:cubicBezTo>
                  <a:close/>
                  <a:moveTo>
                    <a:pt x="527340" y="878534"/>
                  </a:moveTo>
                  <a:cubicBezTo>
                    <a:pt x="572525" y="878521"/>
                    <a:pt x="617278" y="869740"/>
                    <a:pt x="659120" y="852683"/>
                  </a:cubicBezTo>
                  <a:lnTo>
                    <a:pt x="659120" y="854879"/>
                  </a:lnTo>
                  <a:cubicBezTo>
                    <a:pt x="659047" y="887618"/>
                    <a:pt x="673642" y="918667"/>
                    <a:pt x="698896" y="939504"/>
                  </a:cubicBezTo>
                  <a:cubicBezTo>
                    <a:pt x="646221" y="967685"/>
                    <a:pt x="587124" y="981680"/>
                    <a:pt x="527406" y="980114"/>
                  </a:cubicBezTo>
                  <a:cubicBezTo>
                    <a:pt x="467641" y="981691"/>
                    <a:pt x="408496" y="967665"/>
                    <a:pt x="355806" y="939416"/>
                  </a:cubicBezTo>
                  <a:cubicBezTo>
                    <a:pt x="380948" y="918564"/>
                    <a:pt x="395448" y="887563"/>
                    <a:pt x="395340" y="854901"/>
                  </a:cubicBezTo>
                  <a:lnTo>
                    <a:pt x="395340" y="852705"/>
                  </a:lnTo>
                  <a:cubicBezTo>
                    <a:pt x="437253" y="869781"/>
                    <a:pt x="482082" y="878554"/>
                    <a:pt x="527340" y="878534"/>
                  </a:cubicBezTo>
                  <a:close/>
                  <a:moveTo>
                    <a:pt x="276409" y="1316966"/>
                  </a:moveTo>
                  <a:lnTo>
                    <a:pt x="330570" y="1212421"/>
                  </a:lnTo>
                  <a:cubicBezTo>
                    <a:pt x="338940" y="1196264"/>
                    <a:pt x="332628" y="1176383"/>
                    <a:pt x="316472" y="1168013"/>
                  </a:cubicBezTo>
                  <a:cubicBezTo>
                    <a:pt x="311789" y="1165586"/>
                    <a:pt x="306591" y="1164321"/>
                    <a:pt x="301315" y="1164321"/>
                  </a:cubicBezTo>
                  <a:lnTo>
                    <a:pt x="208344" y="1164321"/>
                  </a:lnTo>
                  <a:lnTo>
                    <a:pt x="247505" y="989229"/>
                  </a:lnTo>
                  <a:lnTo>
                    <a:pt x="268743" y="980444"/>
                  </a:lnTo>
                  <a:lnTo>
                    <a:pt x="289455" y="971944"/>
                  </a:lnTo>
                  <a:cubicBezTo>
                    <a:pt x="292003" y="974140"/>
                    <a:pt x="294748" y="976468"/>
                    <a:pt x="297472" y="978687"/>
                  </a:cubicBezTo>
                  <a:lnTo>
                    <a:pt x="462197" y="1454764"/>
                  </a:lnTo>
                  <a:close/>
                  <a:moveTo>
                    <a:pt x="527713" y="1442992"/>
                  </a:moveTo>
                  <a:lnTo>
                    <a:pt x="382755" y="1023492"/>
                  </a:lnTo>
                  <a:cubicBezTo>
                    <a:pt x="477149" y="1053590"/>
                    <a:pt x="578587" y="1053476"/>
                    <a:pt x="672913" y="1023162"/>
                  </a:cubicBezTo>
                  <a:close/>
                  <a:moveTo>
                    <a:pt x="1142094" y="1568336"/>
                  </a:moveTo>
                  <a:cubicBezTo>
                    <a:pt x="1048135" y="1619511"/>
                    <a:pt x="808251" y="1645713"/>
                    <a:pt x="561032" y="1647251"/>
                  </a:cubicBezTo>
                  <a:lnTo>
                    <a:pt x="561032" y="1560891"/>
                  </a:lnTo>
                  <a:lnTo>
                    <a:pt x="840801" y="1353140"/>
                  </a:lnTo>
                  <a:cubicBezTo>
                    <a:pt x="853774" y="1343509"/>
                    <a:pt x="857849" y="1325890"/>
                    <a:pt x="850421" y="1311541"/>
                  </a:cubicBezTo>
                  <a:lnTo>
                    <a:pt x="808295" y="1230277"/>
                  </a:lnTo>
                  <a:lnTo>
                    <a:pt x="888198" y="1230277"/>
                  </a:lnTo>
                  <a:cubicBezTo>
                    <a:pt x="906392" y="1230239"/>
                    <a:pt x="921112" y="1215460"/>
                    <a:pt x="921077" y="1197266"/>
                  </a:cubicBezTo>
                  <a:cubicBezTo>
                    <a:pt x="921072" y="1194841"/>
                    <a:pt x="920800" y="1192425"/>
                    <a:pt x="920264" y="1190062"/>
                  </a:cubicBezTo>
                  <a:lnTo>
                    <a:pt x="881850" y="1018265"/>
                  </a:lnTo>
                  <a:cubicBezTo>
                    <a:pt x="957876" y="1044985"/>
                    <a:pt x="1029156" y="1083658"/>
                    <a:pt x="1093006" y="1132825"/>
                  </a:cubicBezTo>
                  <a:cubicBezTo>
                    <a:pt x="1123094" y="1156210"/>
                    <a:pt x="1141110" y="1191854"/>
                    <a:pt x="1142094" y="1229947"/>
                  </a:cubicBezTo>
                  <a:close/>
                </a:path>
              </a:pathLst>
            </a:custGeom>
            <a:solidFill>
              <a:srgbClr val="75797C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20BD9A78-235C-4391-9702-D1D26A63029F}"/>
                </a:ext>
              </a:extLst>
            </p:cNvPr>
            <p:cNvSpPr/>
            <p:nvPr/>
          </p:nvSpPr>
          <p:spPr>
            <a:xfrm>
              <a:off x="9643310" y="3995099"/>
              <a:ext cx="74675" cy="74675"/>
            </a:xfrm>
            <a:custGeom>
              <a:avLst/>
              <a:gdLst>
                <a:gd name="connsiteX0" fmla="*/ 37338 w 74675"/>
                <a:gd name="connsiteY0" fmla="*/ 74675 h 74675"/>
                <a:gd name="connsiteX1" fmla="*/ 74675 w 74675"/>
                <a:gd name="connsiteY1" fmla="*/ 37338 h 74675"/>
                <a:gd name="connsiteX2" fmla="*/ 37338 w 74675"/>
                <a:gd name="connsiteY2" fmla="*/ 0 h 74675"/>
                <a:gd name="connsiteX3" fmla="*/ 0 w 74675"/>
                <a:gd name="connsiteY3" fmla="*/ 37338 h 74675"/>
                <a:gd name="connsiteX4" fmla="*/ 37338 w 74675"/>
                <a:gd name="connsiteY4" fmla="*/ 74675 h 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5" h="74675">
                  <a:moveTo>
                    <a:pt x="37338" y="74675"/>
                  </a:moveTo>
                  <a:cubicBezTo>
                    <a:pt x="57959" y="74675"/>
                    <a:pt x="74675" y="57959"/>
                    <a:pt x="74675" y="37338"/>
                  </a:cubicBezTo>
                  <a:cubicBezTo>
                    <a:pt x="74675" y="16716"/>
                    <a:pt x="57959" y="0"/>
                    <a:pt x="37338" y="0"/>
                  </a:cubicBezTo>
                  <a:cubicBezTo>
                    <a:pt x="16716" y="0"/>
                    <a:pt x="0" y="16716"/>
                    <a:pt x="0" y="37338"/>
                  </a:cubicBezTo>
                  <a:cubicBezTo>
                    <a:pt x="0" y="57959"/>
                    <a:pt x="16716" y="74675"/>
                    <a:pt x="37338" y="74675"/>
                  </a:cubicBezTo>
                  <a:close/>
                </a:path>
              </a:pathLst>
            </a:custGeom>
            <a:solidFill>
              <a:srgbClr val="0BB5DD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1804A42B-1A75-4548-8D24-903E8283A995}"/>
                </a:ext>
              </a:extLst>
            </p:cNvPr>
            <p:cNvSpPr/>
            <p:nvPr/>
          </p:nvSpPr>
          <p:spPr>
            <a:xfrm>
              <a:off x="9707004" y="4109308"/>
              <a:ext cx="74675" cy="74675"/>
            </a:xfrm>
            <a:custGeom>
              <a:avLst/>
              <a:gdLst>
                <a:gd name="connsiteX0" fmla="*/ 0 w 74675"/>
                <a:gd name="connsiteY0" fmla="*/ 37338 h 74675"/>
                <a:gd name="connsiteX1" fmla="*/ 37338 w 74675"/>
                <a:gd name="connsiteY1" fmla="*/ 74675 h 74675"/>
                <a:gd name="connsiteX2" fmla="*/ 74675 w 74675"/>
                <a:gd name="connsiteY2" fmla="*/ 37338 h 74675"/>
                <a:gd name="connsiteX3" fmla="*/ 37338 w 74675"/>
                <a:gd name="connsiteY3" fmla="*/ 0 h 74675"/>
                <a:gd name="connsiteX4" fmla="*/ 0 w 74675"/>
                <a:gd name="connsiteY4" fmla="*/ 37338 h 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5" h="74675">
                  <a:moveTo>
                    <a:pt x="0" y="37338"/>
                  </a:moveTo>
                  <a:cubicBezTo>
                    <a:pt x="0" y="57959"/>
                    <a:pt x="16716" y="74675"/>
                    <a:pt x="37338" y="74675"/>
                  </a:cubicBezTo>
                  <a:cubicBezTo>
                    <a:pt x="57959" y="74675"/>
                    <a:pt x="74675" y="57959"/>
                    <a:pt x="74675" y="37338"/>
                  </a:cubicBezTo>
                  <a:cubicBezTo>
                    <a:pt x="74675" y="16716"/>
                    <a:pt x="57959" y="0"/>
                    <a:pt x="37338" y="0"/>
                  </a:cubicBezTo>
                  <a:cubicBezTo>
                    <a:pt x="16716" y="0"/>
                    <a:pt x="0" y="16716"/>
                    <a:pt x="0" y="37338"/>
                  </a:cubicBezTo>
                  <a:close/>
                </a:path>
              </a:pathLst>
            </a:custGeom>
            <a:solidFill>
              <a:srgbClr val="0BB5DD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8A871269-60B0-408D-A8E7-89B532240361}"/>
                </a:ext>
              </a:extLst>
            </p:cNvPr>
            <p:cNvSpPr/>
            <p:nvPr/>
          </p:nvSpPr>
          <p:spPr>
            <a:xfrm>
              <a:off x="9568635" y="4082952"/>
              <a:ext cx="74675" cy="74675"/>
            </a:xfrm>
            <a:custGeom>
              <a:avLst/>
              <a:gdLst>
                <a:gd name="connsiteX0" fmla="*/ 37338 w 74675"/>
                <a:gd name="connsiteY0" fmla="*/ 74675 h 74675"/>
                <a:gd name="connsiteX1" fmla="*/ 74675 w 74675"/>
                <a:gd name="connsiteY1" fmla="*/ 37338 h 74675"/>
                <a:gd name="connsiteX2" fmla="*/ 37338 w 74675"/>
                <a:gd name="connsiteY2" fmla="*/ 0 h 74675"/>
                <a:gd name="connsiteX3" fmla="*/ 0 w 74675"/>
                <a:gd name="connsiteY3" fmla="*/ 37338 h 74675"/>
                <a:gd name="connsiteX4" fmla="*/ 37338 w 74675"/>
                <a:gd name="connsiteY4" fmla="*/ 74675 h 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5" h="74675">
                  <a:moveTo>
                    <a:pt x="37338" y="74675"/>
                  </a:moveTo>
                  <a:cubicBezTo>
                    <a:pt x="57959" y="74675"/>
                    <a:pt x="74675" y="57959"/>
                    <a:pt x="74675" y="37338"/>
                  </a:cubicBezTo>
                  <a:cubicBezTo>
                    <a:pt x="74675" y="16716"/>
                    <a:pt x="57959" y="0"/>
                    <a:pt x="37338" y="0"/>
                  </a:cubicBezTo>
                  <a:cubicBezTo>
                    <a:pt x="16716" y="0"/>
                    <a:pt x="0" y="16716"/>
                    <a:pt x="0" y="37338"/>
                  </a:cubicBezTo>
                  <a:cubicBezTo>
                    <a:pt x="0" y="57959"/>
                    <a:pt x="16716" y="74675"/>
                    <a:pt x="37338" y="74675"/>
                  </a:cubicBezTo>
                  <a:close/>
                </a:path>
              </a:pathLst>
            </a:custGeom>
            <a:solidFill>
              <a:srgbClr val="0BB5DD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C97095EF-24CA-4780-AB39-1502B4937A49}"/>
                </a:ext>
              </a:extLst>
            </p:cNvPr>
            <p:cNvSpPr/>
            <p:nvPr/>
          </p:nvSpPr>
          <p:spPr>
            <a:xfrm>
              <a:off x="9579616" y="4208143"/>
              <a:ext cx="101031" cy="101031"/>
            </a:xfrm>
            <a:custGeom>
              <a:avLst/>
              <a:gdLst>
                <a:gd name="connsiteX0" fmla="*/ 0 w 101031"/>
                <a:gd name="connsiteY0" fmla="*/ 50516 h 101031"/>
                <a:gd name="connsiteX1" fmla="*/ 50516 w 101031"/>
                <a:gd name="connsiteY1" fmla="*/ 101031 h 101031"/>
                <a:gd name="connsiteX2" fmla="*/ 101031 w 101031"/>
                <a:gd name="connsiteY2" fmla="*/ 50516 h 101031"/>
                <a:gd name="connsiteX3" fmla="*/ 50516 w 101031"/>
                <a:gd name="connsiteY3" fmla="*/ 0 h 101031"/>
                <a:gd name="connsiteX4" fmla="*/ 0 w 101031"/>
                <a:gd name="connsiteY4" fmla="*/ 50516 h 10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1" h="101031">
                  <a:moveTo>
                    <a:pt x="0" y="50516"/>
                  </a:moveTo>
                  <a:cubicBezTo>
                    <a:pt x="0" y="78416"/>
                    <a:pt x="22616" y="101031"/>
                    <a:pt x="50516" y="101031"/>
                  </a:cubicBezTo>
                  <a:cubicBezTo>
                    <a:pt x="78416" y="101031"/>
                    <a:pt x="101031" y="78416"/>
                    <a:pt x="101031" y="50516"/>
                  </a:cubicBezTo>
                  <a:cubicBezTo>
                    <a:pt x="101031" y="22616"/>
                    <a:pt x="78416" y="0"/>
                    <a:pt x="50516" y="0"/>
                  </a:cubicBezTo>
                  <a:cubicBezTo>
                    <a:pt x="22616" y="0"/>
                    <a:pt x="0" y="22616"/>
                    <a:pt x="0" y="50516"/>
                  </a:cubicBezTo>
                  <a:close/>
                </a:path>
              </a:pathLst>
            </a:custGeom>
            <a:solidFill>
              <a:srgbClr val="0BB5DD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76" name="Grafik 160" descr="Wissenschaftlerin mit einfarbiger Füllung">
            <a:extLst>
              <a:ext uri="{FF2B5EF4-FFF2-40B4-BE49-F238E27FC236}">
                <a16:creationId xmlns:a16="http://schemas.microsoft.com/office/drawing/2014/main" id="{84CA67CF-11C1-415B-B8D2-22085E568AA4}"/>
              </a:ext>
            </a:extLst>
          </p:cNvPr>
          <p:cNvGrpSpPr/>
          <p:nvPr/>
        </p:nvGrpSpPr>
        <p:grpSpPr>
          <a:xfrm>
            <a:off x="2722468" y="3569382"/>
            <a:ext cx="1916395" cy="2019786"/>
            <a:chOff x="11035843" y="3169615"/>
            <a:chExt cx="1603525" cy="1737705"/>
          </a:xfrm>
          <a:solidFill>
            <a:srgbClr val="75797C"/>
          </a:solidFill>
        </p:grpSpPr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1796CD10-5DF7-4E18-A0E9-4B037AB54007}"/>
                </a:ext>
              </a:extLst>
            </p:cNvPr>
            <p:cNvSpPr/>
            <p:nvPr/>
          </p:nvSpPr>
          <p:spPr>
            <a:xfrm>
              <a:off x="11035843" y="4082065"/>
              <a:ext cx="503169" cy="766856"/>
            </a:xfrm>
            <a:custGeom>
              <a:avLst/>
              <a:gdLst>
                <a:gd name="connsiteX0" fmla="*/ 496573 w 503169"/>
                <a:gd name="connsiteY0" fmla="*/ 661425 h 766856"/>
                <a:gd name="connsiteX1" fmla="*/ 351615 w 503169"/>
                <a:gd name="connsiteY1" fmla="*/ 334171 h 766856"/>
                <a:gd name="connsiteX2" fmla="*/ 351615 w 503169"/>
                <a:gd name="connsiteY2" fmla="*/ 112341 h 766856"/>
                <a:gd name="connsiteX3" fmla="*/ 388952 w 503169"/>
                <a:gd name="connsiteY3" fmla="*/ 46451 h 766856"/>
                <a:gd name="connsiteX4" fmla="*/ 400716 w 503169"/>
                <a:gd name="connsiteY4" fmla="*/ 15068 h 766856"/>
                <a:gd name="connsiteX5" fmla="*/ 399934 w 503169"/>
                <a:gd name="connsiteY5" fmla="*/ 13506 h 766856"/>
                <a:gd name="connsiteX6" fmla="*/ 375774 w 503169"/>
                <a:gd name="connsiteY6" fmla="*/ 328 h 766856"/>
                <a:gd name="connsiteX7" fmla="*/ 125392 w 503169"/>
                <a:gd name="connsiteY7" fmla="*/ 328 h 766856"/>
                <a:gd name="connsiteX8" fmla="*/ 99076 w 503169"/>
                <a:gd name="connsiteY8" fmla="*/ 23598 h 766856"/>
                <a:gd name="connsiteX9" fmla="*/ 99036 w 503169"/>
                <a:gd name="connsiteY9" fmla="*/ 24488 h 766856"/>
                <a:gd name="connsiteX10" fmla="*/ 112214 w 503169"/>
                <a:gd name="connsiteY10" fmla="*/ 48648 h 766856"/>
                <a:gd name="connsiteX11" fmla="*/ 149552 w 503169"/>
                <a:gd name="connsiteY11" fmla="*/ 114538 h 766856"/>
                <a:gd name="connsiteX12" fmla="*/ 149552 w 503169"/>
                <a:gd name="connsiteY12" fmla="*/ 336367 h 766856"/>
                <a:gd name="connsiteX13" fmla="*/ 6790 w 503169"/>
                <a:gd name="connsiteY13" fmla="*/ 661425 h 766856"/>
                <a:gd name="connsiteX14" fmla="*/ 42470 w 503169"/>
                <a:gd name="connsiteY14" fmla="*/ 758608 h 766856"/>
                <a:gd name="connsiteX15" fmla="*/ 46324 w 503169"/>
                <a:gd name="connsiteY15" fmla="*/ 760260 h 766856"/>
                <a:gd name="connsiteX16" fmla="*/ 77073 w 503169"/>
                <a:gd name="connsiteY16" fmla="*/ 766849 h 766856"/>
                <a:gd name="connsiteX17" fmla="*/ 428486 w 503169"/>
                <a:gd name="connsiteY17" fmla="*/ 766849 h 766856"/>
                <a:gd name="connsiteX18" fmla="*/ 503162 w 503169"/>
                <a:gd name="connsiteY18" fmla="*/ 693408 h 766856"/>
                <a:gd name="connsiteX19" fmla="*/ 503162 w 503169"/>
                <a:gd name="connsiteY19" fmla="*/ 692174 h 766856"/>
                <a:gd name="connsiteX20" fmla="*/ 496573 w 503169"/>
                <a:gd name="connsiteY20" fmla="*/ 661425 h 766856"/>
                <a:gd name="connsiteX21" fmla="*/ 301099 w 503169"/>
                <a:gd name="connsiteY21" fmla="*/ 112341 h 766856"/>
                <a:gd name="connsiteX22" fmla="*/ 301099 w 503169"/>
                <a:gd name="connsiteY22" fmla="*/ 162857 h 766856"/>
                <a:gd name="connsiteX23" fmla="*/ 202264 w 503169"/>
                <a:gd name="connsiteY23" fmla="*/ 162857 h 766856"/>
                <a:gd name="connsiteX24" fmla="*/ 202264 w 503169"/>
                <a:gd name="connsiteY24" fmla="*/ 112341 h 766856"/>
                <a:gd name="connsiteX25" fmla="*/ 184693 w 503169"/>
                <a:gd name="connsiteY25" fmla="*/ 48648 h 766856"/>
                <a:gd name="connsiteX26" fmla="*/ 318670 w 503169"/>
                <a:gd name="connsiteY26" fmla="*/ 48648 h 766856"/>
                <a:gd name="connsiteX27" fmla="*/ 301099 w 503169"/>
                <a:gd name="connsiteY27" fmla="*/ 112341 h 76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3169" h="766856">
                  <a:moveTo>
                    <a:pt x="496573" y="661425"/>
                  </a:moveTo>
                  <a:lnTo>
                    <a:pt x="351615" y="334171"/>
                  </a:lnTo>
                  <a:lnTo>
                    <a:pt x="351615" y="112341"/>
                  </a:lnTo>
                  <a:cubicBezTo>
                    <a:pt x="352120" y="85478"/>
                    <a:pt x="366167" y="60690"/>
                    <a:pt x="388952" y="46451"/>
                  </a:cubicBezTo>
                  <a:cubicBezTo>
                    <a:pt x="400867" y="41033"/>
                    <a:pt x="406132" y="26983"/>
                    <a:pt x="400716" y="15068"/>
                  </a:cubicBezTo>
                  <a:cubicBezTo>
                    <a:pt x="400474" y="14538"/>
                    <a:pt x="400213" y="14018"/>
                    <a:pt x="399934" y="13506"/>
                  </a:cubicBezTo>
                  <a:cubicBezTo>
                    <a:pt x="395928" y="4029"/>
                    <a:pt x="385913" y="-1433"/>
                    <a:pt x="375774" y="328"/>
                  </a:cubicBezTo>
                  <a:lnTo>
                    <a:pt x="125392" y="328"/>
                  </a:lnTo>
                  <a:cubicBezTo>
                    <a:pt x="111698" y="-513"/>
                    <a:pt x="99917" y="9904"/>
                    <a:pt x="99076" y="23598"/>
                  </a:cubicBezTo>
                  <a:cubicBezTo>
                    <a:pt x="99056" y="23895"/>
                    <a:pt x="99043" y="24191"/>
                    <a:pt x="99036" y="24488"/>
                  </a:cubicBezTo>
                  <a:cubicBezTo>
                    <a:pt x="98265" y="34439"/>
                    <a:pt x="103431" y="43908"/>
                    <a:pt x="112214" y="48648"/>
                  </a:cubicBezTo>
                  <a:cubicBezTo>
                    <a:pt x="135700" y="62203"/>
                    <a:pt x="149993" y="87424"/>
                    <a:pt x="149552" y="114538"/>
                  </a:cubicBezTo>
                  <a:lnTo>
                    <a:pt x="149552" y="336367"/>
                  </a:lnTo>
                  <a:lnTo>
                    <a:pt x="6790" y="661425"/>
                  </a:lnTo>
                  <a:cubicBezTo>
                    <a:pt x="-10194" y="698115"/>
                    <a:pt x="5781" y="741624"/>
                    <a:pt x="42470" y="758608"/>
                  </a:cubicBezTo>
                  <a:cubicBezTo>
                    <a:pt x="43738" y="759195"/>
                    <a:pt x="45024" y="759746"/>
                    <a:pt x="46324" y="760260"/>
                  </a:cubicBezTo>
                  <a:cubicBezTo>
                    <a:pt x="55943" y="764756"/>
                    <a:pt x="66457" y="767007"/>
                    <a:pt x="77073" y="766849"/>
                  </a:cubicBezTo>
                  <a:lnTo>
                    <a:pt x="428486" y="766849"/>
                  </a:lnTo>
                  <a:cubicBezTo>
                    <a:pt x="469386" y="767189"/>
                    <a:pt x="502821" y="734310"/>
                    <a:pt x="503162" y="693408"/>
                  </a:cubicBezTo>
                  <a:cubicBezTo>
                    <a:pt x="503166" y="692997"/>
                    <a:pt x="503166" y="692584"/>
                    <a:pt x="503162" y="692174"/>
                  </a:cubicBezTo>
                  <a:cubicBezTo>
                    <a:pt x="503320" y="681557"/>
                    <a:pt x="501069" y="671043"/>
                    <a:pt x="496573" y="661425"/>
                  </a:cubicBezTo>
                  <a:close/>
                  <a:moveTo>
                    <a:pt x="301099" y="112341"/>
                  </a:moveTo>
                  <a:lnTo>
                    <a:pt x="301099" y="162857"/>
                  </a:lnTo>
                  <a:lnTo>
                    <a:pt x="202264" y="162857"/>
                  </a:lnTo>
                  <a:lnTo>
                    <a:pt x="202264" y="112341"/>
                  </a:lnTo>
                  <a:cubicBezTo>
                    <a:pt x="202945" y="89827"/>
                    <a:pt x="196821" y="67628"/>
                    <a:pt x="184693" y="48648"/>
                  </a:cubicBezTo>
                  <a:lnTo>
                    <a:pt x="318670" y="48648"/>
                  </a:lnTo>
                  <a:cubicBezTo>
                    <a:pt x="307523" y="68052"/>
                    <a:pt x="301477" y="89965"/>
                    <a:pt x="301099" y="112341"/>
                  </a:cubicBezTo>
                  <a:close/>
                </a:path>
              </a:pathLst>
            </a:custGeom>
            <a:solidFill>
              <a:srgbClr val="1FC2A7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D964BC49-3B94-4BA3-951A-F59277CE2933}"/>
                </a:ext>
              </a:extLst>
            </p:cNvPr>
            <p:cNvSpPr/>
            <p:nvPr/>
          </p:nvSpPr>
          <p:spPr>
            <a:xfrm>
              <a:off x="11431385" y="3169615"/>
              <a:ext cx="1207983" cy="1737705"/>
            </a:xfrm>
            <a:custGeom>
              <a:avLst/>
              <a:gdLst>
                <a:gd name="connsiteX0" fmla="*/ 1126720 w 1207983"/>
                <a:gd name="connsiteY0" fmla="*/ 1066061 h 1737705"/>
                <a:gd name="connsiteX1" fmla="*/ 831730 w 1207983"/>
                <a:gd name="connsiteY1" fmla="*/ 908430 h 1737705"/>
                <a:gd name="connsiteX2" fmla="*/ 966673 w 1207983"/>
                <a:gd name="connsiteY2" fmla="*/ 874848 h 1737705"/>
                <a:gd name="connsiteX3" fmla="*/ 886221 w 1207983"/>
                <a:gd name="connsiteY3" fmla="*/ 723499 h 1737705"/>
                <a:gd name="connsiteX4" fmla="*/ 942052 w 1207983"/>
                <a:gd name="connsiteY4" fmla="*/ 321569 h 1737705"/>
                <a:gd name="connsiteX5" fmla="*/ 853759 w 1207983"/>
                <a:gd name="connsiteY5" fmla="*/ 133102 h 1737705"/>
                <a:gd name="connsiteX6" fmla="*/ 743591 w 1207983"/>
                <a:gd name="connsiteY6" fmla="*/ 131608 h 1737705"/>
                <a:gd name="connsiteX7" fmla="*/ 571047 w 1207983"/>
                <a:gd name="connsiteY7" fmla="*/ 14983 h 1737705"/>
                <a:gd name="connsiteX8" fmla="*/ 247088 w 1207983"/>
                <a:gd name="connsiteY8" fmla="*/ 56384 h 1737705"/>
                <a:gd name="connsiteX9" fmla="*/ 123324 w 1207983"/>
                <a:gd name="connsiteY9" fmla="*/ 368615 h 1737705"/>
                <a:gd name="connsiteX10" fmla="*/ 135228 w 1207983"/>
                <a:gd name="connsiteY10" fmla="*/ 793122 h 1737705"/>
                <a:gd name="connsiteX11" fmla="*/ 88095 w 1207983"/>
                <a:gd name="connsiteY11" fmla="*/ 910934 h 1737705"/>
                <a:gd name="connsiteX12" fmla="*/ 209355 w 1207983"/>
                <a:gd name="connsiteY12" fmla="*/ 913569 h 1737705"/>
                <a:gd name="connsiteX13" fmla="*/ 0 w 1207983"/>
                <a:gd name="connsiteY13" fmla="*/ 1013810 h 1737705"/>
                <a:gd name="connsiteX14" fmla="*/ 0 w 1207983"/>
                <a:gd name="connsiteY14" fmla="*/ 1120706 h 1737705"/>
                <a:gd name="connsiteX15" fmla="*/ 221061 w 1207983"/>
                <a:gd name="connsiteY15" fmla="*/ 1002894 h 1737705"/>
                <a:gd name="connsiteX16" fmla="*/ 178891 w 1207983"/>
                <a:gd name="connsiteY16" fmla="*/ 1191318 h 1737705"/>
                <a:gd name="connsiteX17" fmla="*/ 203835 w 1207983"/>
                <a:gd name="connsiteY17" fmla="*/ 1230670 h 1737705"/>
                <a:gd name="connsiteX18" fmla="*/ 211046 w 1207983"/>
                <a:gd name="connsiteY18" fmla="*/ 1231467 h 1737705"/>
                <a:gd name="connsiteX19" fmla="*/ 290992 w 1207983"/>
                <a:gd name="connsiteY19" fmla="*/ 1231467 h 1737705"/>
                <a:gd name="connsiteX20" fmla="*/ 248845 w 1207983"/>
                <a:gd name="connsiteY20" fmla="*/ 1312731 h 1737705"/>
                <a:gd name="connsiteX21" fmla="*/ 259255 w 1207983"/>
                <a:gd name="connsiteY21" fmla="*/ 1354923 h 1737705"/>
                <a:gd name="connsiteX22" fmla="*/ 494395 w 1207983"/>
                <a:gd name="connsiteY22" fmla="*/ 1518967 h 1737705"/>
                <a:gd name="connsiteX23" fmla="*/ 494395 w 1207983"/>
                <a:gd name="connsiteY23" fmla="*/ 1648309 h 1737705"/>
                <a:gd name="connsiteX24" fmla="*/ 149746 w 1207983"/>
                <a:gd name="connsiteY24" fmla="*/ 1623952 h 1737705"/>
                <a:gd name="connsiteX25" fmla="*/ 97364 w 1207983"/>
                <a:gd name="connsiteY25" fmla="*/ 1704579 h 1737705"/>
                <a:gd name="connsiteX26" fmla="*/ 533709 w 1207983"/>
                <a:gd name="connsiteY26" fmla="*/ 1737634 h 1737705"/>
                <a:gd name="connsiteX27" fmla="*/ 1190413 w 1207983"/>
                <a:gd name="connsiteY27" fmla="*/ 1628784 h 1737705"/>
                <a:gd name="connsiteX28" fmla="*/ 1207984 w 1207983"/>
                <a:gd name="connsiteY28" fmla="*/ 1615606 h 1737705"/>
                <a:gd name="connsiteX29" fmla="*/ 1207984 w 1207983"/>
                <a:gd name="connsiteY29" fmla="*/ 1230391 h 1737705"/>
                <a:gd name="connsiteX30" fmla="*/ 1126720 w 1207983"/>
                <a:gd name="connsiteY30" fmla="*/ 1066061 h 1737705"/>
                <a:gd name="connsiteX31" fmla="*/ 680864 w 1207983"/>
                <a:gd name="connsiteY31" fmla="*/ 1213677 h 1737705"/>
                <a:gd name="connsiteX32" fmla="*/ 734608 w 1207983"/>
                <a:gd name="connsiteY32" fmla="*/ 1317453 h 1737705"/>
                <a:gd name="connsiteX33" fmla="*/ 585609 w 1207983"/>
                <a:gd name="connsiteY33" fmla="*/ 1421340 h 1737705"/>
                <a:gd name="connsiteX34" fmla="*/ 721144 w 1207983"/>
                <a:gd name="connsiteY34" fmla="*/ 964502 h 1737705"/>
                <a:gd name="connsiteX35" fmla="*/ 762875 w 1207983"/>
                <a:gd name="connsiteY35" fmla="*/ 985763 h 1737705"/>
                <a:gd name="connsiteX36" fmla="*/ 803090 w 1207983"/>
                <a:gd name="connsiteY36" fmla="*/ 1165643 h 1737705"/>
                <a:gd name="connsiteX37" fmla="*/ 710185 w 1207983"/>
                <a:gd name="connsiteY37" fmla="*/ 1165643 h 1737705"/>
                <a:gd name="connsiteX38" fmla="*/ 677205 w 1207983"/>
                <a:gd name="connsiteY38" fmla="*/ 1198553 h 1737705"/>
                <a:gd name="connsiteX39" fmla="*/ 680864 w 1207983"/>
                <a:gd name="connsiteY39" fmla="*/ 1213677 h 1737705"/>
                <a:gd name="connsiteX40" fmla="*/ 263758 w 1207983"/>
                <a:gd name="connsiteY40" fmla="*/ 528420 h 1737705"/>
                <a:gd name="connsiteX41" fmla="*/ 263758 w 1207983"/>
                <a:gd name="connsiteY41" fmla="*/ 417330 h 1737705"/>
                <a:gd name="connsiteX42" fmla="*/ 295693 w 1207983"/>
                <a:gd name="connsiteY42" fmla="*/ 413508 h 1737705"/>
                <a:gd name="connsiteX43" fmla="*/ 509220 w 1207983"/>
                <a:gd name="connsiteY43" fmla="*/ 353416 h 1737705"/>
                <a:gd name="connsiteX44" fmla="*/ 692746 w 1207983"/>
                <a:gd name="connsiteY44" fmla="*/ 238790 h 1737705"/>
                <a:gd name="connsiteX45" fmla="*/ 722781 w 1207983"/>
                <a:gd name="connsiteY45" fmla="*/ 239069 h 1737705"/>
                <a:gd name="connsiteX46" fmla="*/ 728612 w 1207983"/>
                <a:gd name="connsiteY46" fmla="*/ 250694 h 1737705"/>
                <a:gd name="connsiteX47" fmla="*/ 764280 w 1207983"/>
                <a:gd name="connsiteY47" fmla="*/ 393104 h 1737705"/>
                <a:gd name="connsiteX48" fmla="*/ 790900 w 1207983"/>
                <a:gd name="connsiteY48" fmla="*/ 436570 h 1737705"/>
                <a:gd name="connsiteX49" fmla="*/ 790900 w 1207983"/>
                <a:gd name="connsiteY49" fmla="*/ 528420 h 1737705"/>
                <a:gd name="connsiteX50" fmla="*/ 527340 w 1207983"/>
                <a:gd name="connsiteY50" fmla="*/ 791980 h 1737705"/>
                <a:gd name="connsiteX51" fmla="*/ 527340 w 1207983"/>
                <a:gd name="connsiteY51" fmla="*/ 791980 h 1737705"/>
                <a:gd name="connsiteX52" fmla="*/ 263758 w 1207983"/>
                <a:gd name="connsiteY52" fmla="*/ 528420 h 1737705"/>
                <a:gd name="connsiteX53" fmla="*/ 320665 w 1207983"/>
                <a:gd name="connsiteY53" fmla="*/ 1317497 h 1737705"/>
                <a:gd name="connsiteX54" fmla="*/ 374497 w 1207983"/>
                <a:gd name="connsiteY54" fmla="*/ 1213677 h 1737705"/>
                <a:gd name="connsiteX55" fmla="*/ 360399 w 1207983"/>
                <a:gd name="connsiteY55" fmla="*/ 1169269 h 1737705"/>
                <a:gd name="connsiteX56" fmla="*/ 345242 w 1207983"/>
                <a:gd name="connsiteY56" fmla="*/ 1165577 h 1737705"/>
                <a:gd name="connsiteX57" fmla="*/ 252271 w 1207983"/>
                <a:gd name="connsiteY57" fmla="*/ 1165577 h 1737705"/>
                <a:gd name="connsiteX58" fmla="*/ 292508 w 1207983"/>
                <a:gd name="connsiteY58" fmla="*/ 985697 h 1737705"/>
                <a:gd name="connsiteX59" fmla="*/ 334238 w 1207983"/>
                <a:gd name="connsiteY59" fmla="*/ 964437 h 1737705"/>
                <a:gd name="connsiteX60" fmla="*/ 469774 w 1207983"/>
                <a:gd name="connsiteY60" fmla="*/ 1421274 h 1737705"/>
                <a:gd name="connsiteX61" fmla="*/ 527669 w 1207983"/>
                <a:gd name="connsiteY61" fmla="*/ 1385100 h 1737705"/>
                <a:gd name="connsiteX62" fmla="*/ 386116 w 1207983"/>
                <a:gd name="connsiteY62" fmla="*/ 907771 h 1737705"/>
                <a:gd name="connsiteX63" fmla="*/ 385083 w 1207983"/>
                <a:gd name="connsiteY63" fmla="*/ 905355 h 1737705"/>
                <a:gd name="connsiteX64" fmla="*/ 395340 w 1207983"/>
                <a:gd name="connsiteY64" fmla="*/ 858925 h 1737705"/>
                <a:gd name="connsiteX65" fmla="*/ 395340 w 1207983"/>
                <a:gd name="connsiteY65" fmla="*/ 853983 h 1737705"/>
                <a:gd name="connsiteX66" fmla="*/ 659032 w 1207983"/>
                <a:gd name="connsiteY66" fmla="*/ 853983 h 1737705"/>
                <a:gd name="connsiteX67" fmla="*/ 659032 w 1207983"/>
                <a:gd name="connsiteY67" fmla="*/ 858859 h 1737705"/>
                <a:gd name="connsiteX68" fmla="*/ 669794 w 1207983"/>
                <a:gd name="connsiteY68" fmla="*/ 906431 h 1737705"/>
                <a:gd name="connsiteX69" fmla="*/ 669267 w 1207983"/>
                <a:gd name="connsiteY69" fmla="*/ 907705 h 1737705"/>
                <a:gd name="connsiteX70" fmla="*/ 1120131 w 1207983"/>
                <a:gd name="connsiteY70" fmla="*/ 1569702 h 1737705"/>
                <a:gd name="connsiteX71" fmla="*/ 560197 w 1207983"/>
                <a:gd name="connsiteY71" fmla="*/ 1648419 h 1737705"/>
                <a:gd name="connsiteX72" fmla="*/ 560197 w 1207983"/>
                <a:gd name="connsiteY72" fmla="*/ 1519450 h 1737705"/>
                <a:gd name="connsiteX73" fmla="*/ 795974 w 1207983"/>
                <a:gd name="connsiteY73" fmla="*/ 1355033 h 1737705"/>
                <a:gd name="connsiteX74" fmla="*/ 806384 w 1207983"/>
                <a:gd name="connsiteY74" fmla="*/ 1312841 h 1737705"/>
                <a:gd name="connsiteX75" fmla="*/ 764259 w 1207983"/>
                <a:gd name="connsiteY75" fmla="*/ 1231577 h 1737705"/>
                <a:gd name="connsiteX76" fmla="*/ 844161 w 1207983"/>
                <a:gd name="connsiteY76" fmla="*/ 1231577 h 1737705"/>
                <a:gd name="connsiteX77" fmla="*/ 877150 w 1207983"/>
                <a:gd name="connsiteY77" fmla="*/ 1198676 h 1737705"/>
                <a:gd name="connsiteX78" fmla="*/ 876337 w 1207983"/>
                <a:gd name="connsiteY78" fmla="*/ 1191362 h 1737705"/>
                <a:gd name="connsiteX79" fmla="*/ 834344 w 1207983"/>
                <a:gd name="connsiteY79" fmla="*/ 1003597 h 1737705"/>
                <a:gd name="connsiteX80" fmla="*/ 1069747 w 1207983"/>
                <a:gd name="connsiteY80" fmla="*/ 1133005 h 1737705"/>
                <a:gd name="connsiteX81" fmla="*/ 1120131 w 1207983"/>
                <a:gd name="connsiteY81" fmla="*/ 1231247 h 1737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207983" h="1737705">
                  <a:moveTo>
                    <a:pt x="1126720" y="1066061"/>
                  </a:moveTo>
                  <a:cubicBezTo>
                    <a:pt x="1057886" y="1007616"/>
                    <a:pt x="963532" y="957320"/>
                    <a:pt x="831730" y="908430"/>
                  </a:cubicBezTo>
                  <a:cubicBezTo>
                    <a:pt x="878024" y="903398"/>
                    <a:pt x="923420" y="892100"/>
                    <a:pt x="966673" y="874848"/>
                  </a:cubicBezTo>
                  <a:cubicBezTo>
                    <a:pt x="966673" y="874848"/>
                    <a:pt x="917014" y="845132"/>
                    <a:pt x="886221" y="723499"/>
                  </a:cubicBezTo>
                  <a:cubicBezTo>
                    <a:pt x="866696" y="647088"/>
                    <a:pt x="941415" y="456051"/>
                    <a:pt x="942052" y="321569"/>
                  </a:cubicBezTo>
                  <a:cubicBezTo>
                    <a:pt x="942052" y="213949"/>
                    <a:pt x="911479" y="165783"/>
                    <a:pt x="853759" y="133102"/>
                  </a:cubicBezTo>
                  <a:cubicBezTo>
                    <a:pt x="820419" y="114192"/>
                    <a:pt x="743591" y="131608"/>
                    <a:pt x="743591" y="131608"/>
                  </a:cubicBezTo>
                  <a:cubicBezTo>
                    <a:pt x="743591" y="131608"/>
                    <a:pt x="703859" y="56384"/>
                    <a:pt x="571047" y="14983"/>
                  </a:cubicBezTo>
                  <a:cubicBezTo>
                    <a:pt x="461845" y="-14753"/>
                    <a:pt x="345301" y="141"/>
                    <a:pt x="247088" y="56384"/>
                  </a:cubicBezTo>
                  <a:cubicBezTo>
                    <a:pt x="164945" y="109447"/>
                    <a:pt x="125235" y="167826"/>
                    <a:pt x="123324" y="368615"/>
                  </a:cubicBezTo>
                  <a:cubicBezTo>
                    <a:pt x="121633" y="552646"/>
                    <a:pt x="146891" y="716075"/>
                    <a:pt x="135228" y="793122"/>
                  </a:cubicBezTo>
                  <a:cubicBezTo>
                    <a:pt x="129845" y="835775"/>
                    <a:pt x="113619" y="876337"/>
                    <a:pt x="88095" y="910934"/>
                  </a:cubicBezTo>
                  <a:cubicBezTo>
                    <a:pt x="128422" y="914318"/>
                    <a:pt x="168920" y="915199"/>
                    <a:pt x="209355" y="913569"/>
                  </a:cubicBezTo>
                  <a:cubicBezTo>
                    <a:pt x="136430" y="939985"/>
                    <a:pt x="66303" y="973562"/>
                    <a:pt x="0" y="1013810"/>
                  </a:cubicBezTo>
                  <a:lnTo>
                    <a:pt x="0" y="1120706"/>
                  </a:lnTo>
                  <a:cubicBezTo>
                    <a:pt x="67680" y="1071075"/>
                    <a:pt x="142125" y="1031403"/>
                    <a:pt x="221061" y="1002894"/>
                  </a:cubicBezTo>
                  <a:lnTo>
                    <a:pt x="178891" y="1191318"/>
                  </a:lnTo>
                  <a:cubicBezTo>
                    <a:pt x="174914" y="1209073"/>
                    <a:pt x="186080" y="1226690"/>
                    <a:pt x="203835" y="1230670"/>
                  </a:cubicBezTo>
                  <a:cubicBezTo>
                    <a:pt x="206203" y="1231199"/>
                    <a:pt x="208621" y="1231467"/>
                    <a:pt x="211046" y="1231467"/>
                  </a:cubicBezTo>
                  <a:lnTo>
                    <a:pt x="290992" y="1231467"/>
                  </a:lnTo>
                  <a:lnTo>
                    <a:pt x="248845" y="1312731"/>
                  </a:lnTo>
                  <a:cubicBezTo>
                    <a:pt x="241232" y="1327414"/>
                    <a:pt x="245686" y="1345465"/>
                    <a:pt x="259255" y="1354923"/>
                  </a:cubicBezTo>
                  <a:lnTo>
                    <a:pt x="494395" y="1518967"/>
                  </a:lnTo>
                  <a:lnTo>
                    <a:pt x="494395" y="1648309"/>
                  </a:lnTo>
                  <a:cubicBezTo>
                    <a:pt x="379114" y="1647437"/>
                    <a:pt x="264004" y="1639302"/>
                    <a:pt x="149746" y="1623952"/>
                  </a:cubicBezTo>
                  <a:cubicBezTo>
                    <a:pt x="144719" y="1657121"/>
                    <a:pt x="125626" y="1686508"/>
                    <a:pt x="97364" y="1704579"/>
                  </a:cubicBezTo>
                  <a:cubicBezTo>
                    <a:pt x="241647" y="1727656"/>
                    <a:pt x="387596" y="1738713"/>
                    <a:pt x="533709" y="1737634"/>
                  </a:cubicBezTo>
                  <a:cubicBezTo>
                    <a:pt x="814840" y="1737634"/>
                    <a:pt x="1093775" y="1701263"/>
                    <a:pt x="1190413" y="1628784"/>
                  </a:cubicBezTo>
                  <a:lnTo>
                    <a:pt x="1207984" y="1615606"/>
                  </a:lnTo>
                  <a:lnTo>
                    <a:pt x="1207984" y="1230391"/>
                  </a:lnTo>
                  <a:cubicBezTo>
                    <a:pt x="1205590" y="1166526"/>
                    <a:pt x="1176019" y="1106728"/>
                    <a:pt x="1126720" y="1066061"/>
                  </a:cubicBezTo>
                  <a:close/>
                  <a:moveTo>
                    <a:pt x="680864" y="1213677"/>
                  </a:moveTo>
                  <a:lnTo>
                    <a:pt x="734608" y="1317453"/>
                  </a:lnTo>
                  <a:lnTo>
                    <a:pt x="585609" y="1421340"/>
                  </a:lnTo>
                  <a:lnTo>
                    <a:pt x="721144" y="964502"/>
                  </a:lnTo>
                  <a:lnTo>
                    <a:pt x="762875" y="985763"/>
                  </a:lnTo>
                  <a:lnTo>
                    <a:pt x="803090" y="1165643"/>
                  </a:lnTo>
                  <a:lnTo>
                    <a:pt x="710185" y="1165643"/>
                  </a:lnTo>
                  <a:cubicBezTo>
                    <a:pt x="691990" y="1165623"/>
                    <a:pt x="677224" y="1180358"/>
                    <a:pt x="677205" y="1198553"/>
                  </a:cubicBezTo>
                  <a:cubicBezTo>
                    <a:pt x="677200" y="1203815"/>
                    <a:pt x="678454" y="1209001"/>
                    <a:pt x="680864" y="1213677"/>
                  </a:cubicBezTo>
                  <a:close/>
                  <a:moveTo>
                    <a:pt x="263758" y="528420"/>
                  </a:moveTo>
                  <a:lnTo>
                    <a:pt x="263758" y="417330"/>
                  </a:lnTo>
                  <a:cubicBezTo>
                    <a:pt x="274469" y="416682"/>
                    <a:pt x="285133" y="415408"/>
                    <a:pt x="295693" y="413508"/>
                  </a:cubicBezTo>
                  <a:cubicBezTo>
                    <a:pt x="369377" y="403794"/>
                    <a:pt x="441285" y="383557"/>
                    <a:pt x="509220" y="353416"/>
                  </a:cubicBezTo>
                  <a:cubicBezTo>
                    <a:pt x="585587" y="315024"/>
                    <a:pt x="629382" y="296180"/>
                    <a:pt x="692746" y="238790"/>
                  </a:cubicBezTo>
                  <a:cubicBezTo>
                    <a:pt x="701116" y="230573"/>
                    <a:pt x="714564" y="230698"/>
                    <a:pt x="722781" y="239069"/>
                  </a:cubicBezTo>
                  <a:cubicBezTo>
                    <a:pt x="725893" y="242238"/>
                    <a:pt x="727931" y="246303"/>
                    <a:pt x="728612" y="250694"/>
                  </a:cubicBezTo>
                  <a:cubicBezTo>
                    <a:pt x="733664" y="285593"/>
                    <a:pt x="746798" y="362443"/>
                    <a:pt x="764280" y="393104"/>
                  </a:cubicBezTo>
                  <a:cubicBezTo>
                    <a:pt x="772163" y="408177"/>
                    <a:pt x="781056" y="422700"/>
                    <a:pt x="790900" y="436570"/>
                  </a:cubicBezTo>
                  <a:lnTo>
                    <a:pt x="790900" y="528420"/>
                  </a:lnTo>
                  <a:cubicBezTo>
                    <a:pt x="790742" y="673914"/>
                    <a:pt x="672834" y="791822"/>
                    <a:pt x="527340" y="791980"/>
                  </a:cubicBezTo>
                  <a:lnTo>
                    <a:pt x="527340" y="791980"/>
                  </a:lnTo>
                  <a:cubicBezTo>
                    <a:pt x="381837" y="791835"/>
                    <a:pt x="263916" y="673923"/>
                    <a:pt x="263758" y="528420"/>
                  </a:cubicBezTo>
                  <a:close/>
                  <a:moveTo>
                    <a:pt x="320665" y="1317497"/>
                  </a:moveTo>
                  <a:lnTo>
                    <a:pt x="374497" y="1213677"/>
                  </a:lnTo>
                  <a:cubicBezTo>
                    <a:pt x="382867" y="1197520"/>
                    <a:pt x="376555" y="1177639"/>
                    <a:pt x="360399" y="1169269"/>
                  </a:cubicBezTo>
                  <a:cubicBezTo>
                    <a:pt x="355716" y="1166842"/>
                    <a:pt x="350517" y="1165577"/>
                    <a:pt x="345242" y="1165577"/>
                  </a:cubicBezTo>
                  <a:lnTo>
                    <a:pt x="252271" y="1165577"/>
                  </a:lnTo>
                  <a:lnTo>
                    <a:pt x="292508" y="985697"/>
                  </a:lnTo>
                  <a:lnTo>
                    <a:pt x="334238" y="964437"/>
                  </a:lnTo>
                  <a:lnTo>
                    <a:pt x="469774" y="1421274"/>
                  </a:lnTo>
                  <a:close/>
                  <a:moveTo>
                    <a:pt x="527669" y="1385100"/>
                  </a:moveTo>
                  <a:lnTo>
                    <a:pt x="386116" y="907771"/>
                  </a:lnTo>
                  <a:cubicBezTo>
                    <a:pt x="385813" y="906950"/>
                    <a:pt x="385468" y="906141"/>
                    <a:pt x="385083" y="905355"/>
                  </a:cubicBezTo>
                  <a:cubicBezTo>
                    <a:pt x="391857" y="890815"/>
                    <a:pt x="395358" y="874964"/>
                    <a:pt x="395340" y="858925"/>
                  </a:cubicBezTo>
                  <a:lnTo>
                    <a:pt x="395340" y="853983"/>
                  </a:lnTo>
                  <a:cubicBezTo>
                    <a:pt x="479851" y="888496"/>
                    <a:pt x="574522" y="888496"/>
                    <a:pt x="659032" y="853983"/>
                  </a:cubicBezTo>
                  <a:lnTo>
                    <a:pt x="659032" y="858859"/>
                  </a:lnTo>
                  <a:cubicBezTo>
                    <a:pt x="659021" y="875320"/>
                    <a:pt x="662698" y="891577"/>
                    <a:pt x="669794" y="906431"/>
                  </a:cubicBezTo>
                  <a:cubicBezTo>
                    <a:pt x="669640" y="906871"/>
                    <a:pt x="669399" y="907266"/>
                    <a:pt x="669267" y="907705"/>
                  </a:cubicBezTo>
                  <a:close/>
                  <a:moveTo>
                    <a:pt x="1120131" y="1569702"/>
                  </a:moveTo>
                  <a:cubicBezTo>
                    <a:pt x="1027335" y="1620745"/>
                    <a:pt x="797269" y="1646882"/>
                    <a:pt x="560197" y="1648419"/>
                  </a:cubicBezTo>
                  <a:lnTo>
                    <a:pt x="560197" y="1519450"/>
                  </a:lnTo>
                  <a:lnTo>
                    <a:pt x="795974" y="1355033"/>
                  </a:lnTo>
                  <a:cubicBezTo>
                    <a:pt x="809543" y="1345575"/>
                    <a:pt x="813997" y="1327524"/>
                    <a:pt x="806384" y="1312841"/>
                  </a:cubicBezTo>
                  <a:lnTo>
                    <a:pt x="764259" y="1231577"/>
                  </a:lnTo>
                  <a:lnTo>
                    <a:pt x="844161" y="1231577"/>
                  </a:lnTo>
                  <a:cubicBezTo>
                    <a:pt x="862356" y="1231601"/>
                    <a:pt x="877126" y="1216870"/>
                    <a:pt x="877150" y="1198676"/>
                  </a:cubicBezTo>
                  <a:cubicBezTo>
                    <a:pt x="877152" y="1196214"/>
                    <a:pt x="876880" y="1193762"/>
                    <a:pt x="876337" y="1191362"/>
                  </a:cubicBezTo>
                  <a:lnTo>
                    <a:pt x="834344" y="1003597"/>
                  </a:lnTo>
                  <a:cubicBezTo>
                    <a:pt x="919304" y="1033691"/>
                    <a:pt x="998809" y="1077398"/>
                    <a:pt x="1069747" y="1133005"/>
                  </a:cubicBezTo>
                  <a:cubicBezTo>
                    <a:pt x="1099880" y="1156989"/>
                    <a:pt x="1118237" y="1192781"/>
                    <a:pt x="1120131" y="1231247"/>
                  </a:cubicBezTo>
                  <a:close/>
                </a:path>
              </a:pathLst>
            </a:custGeom>
            <a:solidFill>
              <a:srgbClr val="75797C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BEFCCD56-E81C-4634-BA81-BA2CCED64A1C}"/>
                </a:ext>
              </a:extLst>
            </p:cNvPr>
            <p:cNvSpPr/>
            <p:nvPr/>
          </p:nvSpPr>
          <p:spPr>
            <a:xfrm>
              <a:off x="11275533" y="3741962"/>
              <a:ext cx="74675" cy="74675"/>
            </a:xfrm>
            <a:custGeom>
              <a:avLst/>
              <a:gdLst>
                <a:gd name="connsiteX0" fmla="*/ 74675 w 74675"/>
                <a:gd name="connsiteY0" fmla="*/ 37338 h 74675"/>
                <a:gd name="connsiteX1" fmla="*/ 37338 w 74675"/>
                <a:gd name="connsiteY1" fmla="*/ 74675 h 74675"/>
                <a:gd name="connsiteX2" fmla="*/ 0 w 74675"/>
                <a:gd name="connsiteY2" fmla="*/ 37338 h 74675"/>
                <a:gd name="connsiteX3" fmla="*/ 37338 w 74675"/>
                <a:gd name="connsiteY3" fmla="*/ 0 h 74675"/>
                <a:gd name="connsiteX4" fmla="*/ 74675 w 74675"/>
                <a:gd name="connsiteY4" fmla="*/ 37338 h 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5" h="74675">
                  <a:moveTo>
                    <a:pt x="74675" y="37338"/>
                  </a:moveTo>
                  <a:cubicBezTo>
                    <a:pt x="74675" y="57959"/>
                    <a:pt x="57959" y="74675"/>
                    <a:pt x="37338" y="74675"/>
                  </a:cubicBezTo>
                  <a:cubicBezTo>
                    <a:pt x="16717" y="74675"/>
                    <a:pt x="0" y="57959"/>
                    <a:pt x="0" y="37338"/>
                  </a:cubicBezTo>
                  <a:cubicBezTo>
                    <a:pt x="0" y="16717"/>
                    <a:pt x="16717" y="0"/>
                    <a:pt x="37338" y="0"/>
                  </a:cubicBezTo>
                  <a:cubicBezTo>
                    <a:pt x="57959" y="0"/>
                    <a:pt x="74675" y="16717"/>
                    <a:pt x="74675" y="37338"/>
                  </a:cubicBezTo>
                  <a:close/>
                </a:path>
              </a:pathLst>
            </a:custGeom>
            <a:solidFill>
              <a:srgbClr val="1FC2A7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B36DC76-BA96-43C4-893A-C5A3625A8328}"/>
                </a:ext>
              </a:extLst>
            </p:cNvPr>
            <p:cNvSpPr/>
            <p:nvPr/>
          </p:nvSpPr>
          <p:spPr>
            <a:xfrm>
              <a:off x="11339139" y="3856171"/>
              <a:ext cx="74675" cy="74675"/>
            </a:xfrm>
            <a:custGeom>
              <a:avLst/>
              <a:gdLst>
                <a:gd name="connsiteX0" fmla="*/ 0 w 74675"/>
                <a:gd name="connsiteY0" fmla="*/ 37338 h 74675"/>
                <a:gd name="connsiteX1" fmla="*/ 37338 w 74675"/>
                <a:gd name="connsiteY1" fmla="*/ 74675 h 74675"/>
                <a:gd name="connsiteX2" fmla="*/ 74675 w 74675"/>
                <a:gd name="connsiteY2" fmla="*/ 37338 h 74675"/>
                <a:gd name="connsiteX3" fmla="*/ 37338 w 74675"/>
                <a:gd name="connsiteY3" fmla="*/ 0 h 74675"/>
                <a:gd name="connsiteX4" fmla="*/ 0 w 74675"/>
                <a:gd name="connsiteY4" fmla="*/ 37338 h 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5" h="74675">
                  <a:moveTo>
                    <a:pt x="0" y="37338"/>
                  </a:moveTo>
                  <a:cubicBezTo>
                    <a:pt x="0" y="57959"/>
                    <a:pt x="16716" y="74675"/>
                    <a:pt x="37338" y="74675"/>
                  </a:cubicBezTo>
                  <a:cubicBezTo>
                    <a:pt x="57959" y="74675"/>
                    <a:pt x="74675" y="57959"/>
                    <a:pt x="74675" y="37338"/>
                  </a:cubicBezTo>
                  <a:cubicBezTo>
                    <a:pt x="74675" y="16716"/>
                    <a:pt x="57959" y="0"/>
                    <a:pt x="37338" y="0"/>
                  </a:cubicBezTo>
                  <a:cubicBezTo>
                    <a:pt x="16716" y="0"/>
                    <a:pt x="0" y="16716"/>
                    <a:pt x="0" y="37338"/>
                  </a:cubicBezTo>
                  <a:close/>
                </a:path>
              </a:pathLst>
            </a:custGeom>
            <a:solidFill>
              <a:srgbClr val="1FC2A7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48DC4BA-AE57-4CD6-A9CE-F4FC40D1ABF3}"/>
                </a:ext>
              </a:extLst>
            </p:cNvPr>
            <p:cNvSpPr/>
            <p:nvPr/>
          </p:nvSpPr>
          <p:spPr>
            <a:xfrm>
              <a:off x="11200770" y="3829815"/>
              <a:ext cx="74675" cy="74675"/>
            </a:xfrm>
            <a:custGeom>
              <a:avLst/>
              <a:gdLst>
                <a:gd name="connsiteX0" fmla="*/ 37338 w 74675"/>
                <a:gd name="connsiteY0" fmla="*/ 74675 h 74675"/>
                <a:gd name="connsiteX1" fmla="*/ 74675 w 74675"/>
                <a:gd name="connsiteY1" fmla="*/ 37338 h 74675"/>
                <a:gd name="connsiteX2" fmla="*/ 37338 w 74675"/>
                <a:gd name="connsiteY2" fmla="*/ 0 h 74675"/>
                <a:gd name="connsiteX3" fmla="*/ 0 w 74675"/>
                <a:gd name="connsiteY3" fmla="*/ 37338 h 74675"/>
                <a:gd name="connsiteX4" fmla="*/ 37338 w 74675"/>
                <a:gd name="connsiteY4" fmla="*/ 74675 h 7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5" h="74675">
                  <a:moveTo>
                    <a:pt x="37338" y="74675"/>
                  </a:moveTo>
                  <a:cubicBezTo>
                    <a:pt x="57959" y="74675"/>
                    <a:pt x="74675" y="57959"/>
                    <a:pt x="74675" y="37338"/>
                  </a:cubicBezTo>
                  <a:cubicBezTo>
                    <a:pt x="74675" y="16716"/>
                    <a:pt x="57959" y="0"/>
                    <a:pt x="37338" y="0"/>
                  </a:cubicBezTo>
                  <a:cubicBezTo>
                    <a:pt x="16716" y="0"/>
                    <a:pt x="0" y="16716"/>
                    <a:pt x="0" y="37338"/>
                  </a:cubicBezTo>
                  <a:cubicBezTo>
                    <a:pt x="0" y="57959"/>
                    <a:pt x="16716" y="74675"/>
                    <a:pt x="37338" y="74675"/>
                  </a:cubicBezTo>
                  <a:close/>
                </a:path>
              </a:pathLst>
            </a:custGeom>
            <a:solidFill>
              <a:srgbClr val="1FC2A7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BDA0730F-0DD1-4B58-BACA-5642E418B96A}"/>
                </a:ext>
              </a:extLst>
            </p:cNvPr>
            <p:cNvSpPr/>
            <p:nvPr/>
          </p:nvSpPr>
          <p:spPr>
            <a:xfrm>
              <a:off x="11211751" y="3955006"/>
              <a:ext cx="101031" cy="101031"/>
            </a:xfrm>
            <a:custGeom>
              <a:avLst/>
              <a:gdLst>
                <a:gd name="connsiteX0" fmla="*/ 0 w 101031"/>
                <a:gd name="connsiteY0" fmla="*/ 50516 h 101031"/>
                <a:gd name="connsiteX1" fmla="*/ 50516 w 101031"/>
                <a:gd name="connsiteY1" fmla="*/ 101031 h 101031"/>
                <a:gd name="connsiteX2" fmla="*/ 101031 w 101031"/>
                <a:gd name="connsiteY2" fmla="*/ 50516 h 101031"/>
                <a:gd name="connsiteX3" fmla="*/ 50516 w 101031"/>
                <a:gd name="connsiteY3" fmla="*/ 0 h 101031"/>
                <a:gd name="connsiteX4" fmla="*/ 0 w 101031"/>
                <a:gd name="connsiteY4" fmla="*/ 50516 h 10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31" h="101031">
                  <a:moveTo>
                    <a:pt x="0" y="50516"/>
                  </a:moveTo>
                  <a:cubicBezTo>
                    <a:pt x="0" y="78416"/>
                    <a:pt x="22616" y="101031"/>
                    <a:pt x="50516" y="101031"/>
                  </a:cubicBezTo>
                  <a:cubicBezTo>
                    <a:pt x="78416" y="101031"/>
                    <a:pt x="101031" y="78416"/>
                    <a:pt x="101031" y="50516"/>
                  </a:cubicBezTo>
                  <a:cubicBezTo>
                    <a:pt x="101031" y="22616"/>
                    <a:pt x="78416" y="0"/>
                    <a:pt x="50516" y="0"/>
                  </a:cubicBezTo>
                  <a:cubicBezTo>
                    <a:pt x="22616" y="0"/>
                    <a:pt x="0" y="22616"/>
                    <a:pt x="0" y="50516"/>
                  </a:cubicBezTo>
                  <a:close/>
                </a:path>
              </a:pathLst>
            </a:custGeom>
            <a:solidFill>
              <a:srgbClr val="1FC2A7"/>
            </a:solidFill>
            <a:ln w="2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3C4230CB-D324-452F-848E-E4CBE4E274B0}"/>
              </a:ext>
            </a:extLst>
          </p:cNvPr>
          <p:cNvGrpSpPr/>
          <p:nvPr/>
        </p:nvGrpSpPr>
        <p:grpSpPr>
          <a:xfrm>
            <a:off x="3174185" y="1396407"/>
            <a:ext cx="2303635" cy="2192294"/>
            <a:chOff x="3174185" y="1091604"/>
            <a:chExt cx="2303635" cy="2192294"/>
          </a:xfrm>
        </p:grpSpPr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74428B38-938C-48FC-BD0F-9B7B3A4802D0}"/>
                </a:ext>
              </a:extLst>
            </p:cNvPr>
            <p:cNvGrpSpPr/>
            <p:nvPr/>
          </p:nvGrpSpPr>
          <p:grpSpPr>
            <a:xfrm>
              <a:off x="3174185" y="1091604"/>
              <a:ext cx="2303635" cy="1906024"/>
              <a:chOff x="8536505" y="2130121"/>
              <a:chExt cx="2488051" cy="1906024"/>
            </a:xfrm>
          </p:grpSpPr>
          <p:sp>
            <p:nvSpPr>
              <p:cNvPr id="195" name="Wolke 194">
                <a:extLst>
                  <a:ext uri="{FF2B5EF4-FFF2-40B4-BE49-F238E27FC236}">
                    <a16:creationId xmlns:a16="http://schemas.microsoft.com/office/drawing/2014/main" id="{9A32EBD0-88EF-4823-B345-0930446BD8F5}"/>
                  </a:ext>
                </a:extLst>
              </p:cNvPr>
              <p:cNvSpPr/>
              <p:nvPr/>
            </p:nvSpPr>
            <p:spPr>
              <a:xfrm>
                <a:off x="8742448" y="2130121"/>
                <a:ext cx="2282108" cy="1271541"/>
              </a:xfrm>
              <a:prstGeom prst="cloud">
                <a:avLst/>
              </a:prstGeom>
              <a:noFill/>
              <a:ln w="12700">
                <a:solidFill>
                  <a:srgbClr val="7579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BD811D63-5707-41A4-BBD1-697FAFFDF30C}"/>
                  </a:ext>
                </a:extLst>
              </p:cNvPr>
              <p:cNvSpPr/>
              <p:nvPr/>
            </p:nvSpPr>
            <p:spPr>
              <a:xfrm>
                <a:off x="8948091" y="3327355"/>
                <a:ext cx="324000" cy="324000"/>
              </a:xfrm>
              <a:prstGeom prst="ellipse">
                <a:avLst/>
              </a:prstGeom>
              <a:noFill/>
              <a:ln w="12700">
                <a:solidFill>
                  <a:srgbClr val="7579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402A6720-CA90-4310-AB30-713DFF3EFF36}"/>
                  </a:ext>
                </a:extLst>
              </p:cNvPr>
              <p:cNvSpPr/>
              <p:nvPr/>
            </p:nvSpPr>
            <p:spPr>
              <a:xfrm>
                <a:off x="8746512" y="3651355"/>
                <a:ext cx="252000" cy="252000"/>
              </a:xfrm>
              <a:prstGeom prst="ellipse">
                <a:avLst/>
              </a:prstGeom>
              <a:noFill/>
              <a:ln w="12700">
                <a:solidFill>
                  <a:srgbClr val="7579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9840E68C-B253-4744-900A-3FDE315C48B9}"/>
                  </a:ext>
                </a:extLst>
              </p:cNvPr>
              <p:cNvSpPr/>
              <p:nvPr/>
            </p:nvSpPr>
            <p:spPr>
              <a:xfrm>
                <a:off x="8536505" y="3856145"/>
                <a:ext cx="180000" cy="180000"/>
              </a:xfrm>
              <a:prstGeom prst="ellipse">
                <a:avLst/>
              </a:prstGeom>
              <a:noFill/>
              <a:ln w="12700">
                <a:solidFill>
                  <a:srgbClr val="7579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C9A705AE-0C05-496F-8C83-937682B417BC}"/>
                </a:ext>
              </a:extLst>
            </p:cNvPr>
            <p:cNvSpPr/>
            <p:nvPr/>
          </p:nvSpPr>
          <p:spPr>
            <a:xfrm>
              <a:off x="4432155" y="2409219"/>
              <a:ext cx="324000" cy="324000"/>
            </a:xfrm>
            <a:prstGeom prst="ellipse">
              <a:avLst/>
            </a:prstGeom>
            <a:noFill/>
            <a:ln w="12700">
              <a:solidFill>
                <a:srgbClr val="7579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8F268419-460A-411F-9CD4-6378216E500B}"/>
                </a:ext>
              </a:extLst>
            </p:cNvPr>
            <p:cNvSpPr/>
            <p:nvPr/>
          </p:nvSpPr>
          <p:spPr>
            <a:xfrm>
              <a:off x="4333910" y="2760820"/>
              <a:ext cx="252000" cy="252000"/>
            </a:xfrm>
            <a:prstGeom prst="ellipse">
              <a:avLst/>
            </a:prstGeom>
            <a:noFill/>
            <a:ln w="12700">
              <a:solidFill>
                <a:srgbClr val="7579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689ADE7-F253-4CAF-865B-67DB9EE8E6D0}"/>
                </a:ext>
              </a:extLst>
            </p:cNvPr>
            <p:cNvSpPr/>
            <p:nvPr/>
          </p:nvSpPr>
          <p:spPr>
            <a:xfrm>
              <a:off x="4204710" y="3016014"/>
              <a:ext cx="180000" cy="180000"/>
            </a:xfrm>
            <a:prstGeom prst="ellipse">
              <a:avLst/>
            </a:prstGeom>
            <a:noFill/>
            <a:ln w="12700">
              <a:solidFill>
                <a:srgbClr val="7579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5E128A3A-4F2B-4FF0-A26B-B02F97D321AE}"/>
                </a:ext>
              </a:extLst>
            </p:cNvPr>
            <p:cNvSpPr/>
            <p:nvPr/>
          </p:nvSpPr>
          <p:spPr>
            <a:xfrm>
              <a:off x="4085517" y="3175898"/>
              <a:ext cx="108000" cy="108000"/>
            </a:xfrm>
            <a:prstGeom prst="ellipse">
              <a:avLst/>
            </a:prstGeom>
            <a:noFill/>
            <a:ln w="12700">
              <a:solidFill>
                <a:srgbClr val="7579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Textfeld 205">
              <a:extLst>
                <a:ext uri="{FF2B5EF4-FFF2-40B4-BE49-F238E27FC236}">
                  <a16:creationId xmlns:a16="http://schemas.microsoft.com/office/drawing/2014/main" id="{8C4D7BFE-DEDE-46D7-87ED-C65A56DB1DA4}"/>
                </a:ext>
              </a:extLst>
            </p:cNvPr>
            <p:cNvSpPr txBox="1"/>
            <p:nvPr/>
          </p:nvSpPr>
          <p:spPr>
            <a:xfrm>
              <a:off x="4108989" y="1180842"/>
              <a:ext cx="5750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600">
                  <a:solidFill>
                    <a:srgbClr val="1FC2A7"/>
                  </a:solidFill>
                  <a:latin typeface="Amasis MT Pro Black" panose="02040A04050005020304" pitchFamily="18" charset="0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16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10|9.8|9.5|23.6|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27321-351C-4C1A-8636-F87FCB8370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Amasis MT Pro Black</vt:lpstr>
      <vt:lpstr>Arial</vt:lpstr>
      <vt:lpstr>Calibri</vt:lpstr>
      <vt:lpstr>Calibri Light</vt:lpstr>
      <vt:lpstr>Office Theme</vt:lpstr>
      <vt:lpstr>1_Office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4</cp:revision>
  <dcterms:created xsi:type="dcterms:W3CDTF">2021-02-17T14:39:08Z</dcterms:created>
  <dcterms:modified xsi:type="dcterms:W3CDTF">2022-10-09T19:51:24Z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