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419" r:id="rId5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nik Brilhaus" initials="D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5CA"/>
          </a:solidFill>
        </a:fill>
      </a:tcStyle>
    </a:wholeTbl>
    <a:band2H>
      <a:tcTxStyle/>
      <a:tcStyle>
        <a:tcBdr/>
        <a:fill>
          <a:solidFill>
            <a:srgbClr val="EBF2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8CA"/>
          </a:solidFill>
        </a:fill>
      </a:tcStyle>
    </a:wholeTbl>
    <a:band2H>
      <a:tcTxStyle/>
      <a:tcStyle>
        <a:tcBdr/>
        <a:fill>
          <a:solidFill>
            <a:srgbClr val="FFFC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CC"/>
          </a:solidFill>
        </a:fill>
      </a:tcStyle>
    </a:wholeTbl>
    <a:band2H>
      <a:tcTxStyle/>
      <a:tcStyle>
        <a:tcBdr/>
        <a:fill>
          <a:solidFill>
            <a:srgbClr val="E6EA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7"/>
    <p:restoredTop sz="89807"/>
  </p:normalViewPr>
  <p:slideViewPr>
    <p:cSldViewPr snapToGrid="0">
      <p:cViewPr>
        <p:scale>
          <a:sx n="73" d="100"/>
          <a:sy n="73" d="100"/>
        </p:scale>
        <p:origin x="23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3" Type="http://schemas.openxmlformats.org/officeDocument/2006/relationships/slide" Target="slides/slide52.xml"/><Relationship Id="rId74" Type="http://schemas.openxmlformats.org/officeDocument/2006/relationships/notesMaster" Target="notesMasters/notesMaster1.xml"/><Relationship Id="rId75" Type="http://schemas.openxmlformats.org/officeDocument/2006/relationships/commentAuthors" Target="commentAuthors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med"/>
  <p:txStyles>
    <p:titleStyle>
      <a:lvl1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657412" marR="0" indent="-309562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9253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1665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4077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831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403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975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547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/Relationships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761547"/>
            <a:ext cx="8318500" cy="5334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sign1">
  <a:themeElements>
    <a:clrScheme name="Design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B40D"/>
      </a:accent1>
      <a:accent2>
        <a:srgbClr val="F58B00"/>
      </a:accent2>
      <a:accent3>
        <a:srgbClr val="FFED00"/>
      </a:accent3>
      <a:accent4>
        <a:srgbClr val="009EE0"/>
      </a:accent4>
      <a:accent5>
        <a:srgbClr val="003D7F"/>
      </a:accent5>
      <a:accent6>
        <a:srgbClr val="006431"/>
      </a:accent6>
      <a:hlink>
        <a:srgbClr val="0000FF"/>
      </a:hlink>
      <a:folHlink>
        <a:srgbClr val="FF00FF"/>
      </a:folHlink>
    </a:clrScheme>
    <a:fontScheme name="Design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sign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sign1">
  <a:themeElements>
    <a:clrScheme name="Design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B40D"/>
      </a:accent1>
      <a:accent2>
        <a:srgbClr val="F58B00"/>
      </a:accent2>
      <a:accent3>
        <a:srgbClr val="FFED00"/>
      </a:accent3>
      <a:accent4>
        <a:srgbClr val="009EE0"/>
      </a:accent4>
      <a:accent5>
        <a:srgbClr val="003D7F"/>
      </a:accent5>
      <a:accent6>
        <a:srgbClr val="006431"/>
      </a:accent6>
      <a:hlink>
        <a:srgbClr val="0000FF"/>
      </a:hlink>
      <a:folHlink>
        <a:srgbClr val="FF00FF"/>
      </a:folHlink>
    </a:clrScheme>
    <a:fontScheme name="Design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sign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1769</Words>
  <Application>Microsoft Macintosh PowerPoint</Application>
  <PresentationFormat>Widescreen</PresentationFormat>
  <Paragraphs>447</Paragraphs>
  <Slides>72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</vt:lpstr>
      <vt:lpstr>Arial Black</vt:lpstr>
      <vt:lpstr>Calibri</vt:lpstr>
      <vt:lpstr>Futura Bold</vt:lpstr>
      <vt:lpstr>Helvetica</vt:lpstr>
      <vt:lpstr>Helvetica Light</vt:lpstr>
      <vt:lpstr>Helvetica Neue</vt:lpstr>
      <vt:lpstr>Helvetica Neue Medium</vt:lpstr>
      <vt:lpstr>Snell Roundhand Bold</vt:lpstr>
      <vt:lpstr>Wingdings</vt:lpstr>
      <vt:lpstr>Design1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Cataloging</vt:lpstr>
      <vt:lpstr>…and sharing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Horizon Europe Data Management Plan Template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CEPLAS collaborates with DataPLANT</dc:title>
  <cp:lastModifiedBy>Dominik Brilhaus</cp:lastModifiedBy>
  <cp:revision>15</cp:revision>
  <dcterms:modified xsi:type="dcterms:W3CDTF">2022-10-10T09:01:07Z</dcterms:modified>
</cp:coreProperties>
</file>