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5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4"/>
  </p:notesMasterIdLst>
  <p:sldIdLst>
    <p:sldId id="420" r:id="rId5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ominik Brilhaus" initials="DB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5CA"/>
          </a:solidFill>
        </a:fill>
      </a:tcStyle>
    </a:wholeTbl>
    <a:band2H>
      <a:tcTxStyle/>
      <a:tcStyle>
        <a:tcBdr/>
        <a:fill>
          <a:solidFill>
            <a:srgbClr val="EBF2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8CA"/>
          </a:solidFill>
        </a:fill>
      </a:tcStyle>
    </a:wholeTbl>
    <a:band2H>
      <a:tcTxStyle/>
      <a:tcStyle>
        <a:tcBdr/>
        <a:fill>
          <a:solidFill>
            <a:srgbClr val="FFFC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CC"/>
          </a:solidFill>
        </a:fill>
      </a:tcStyle>
    </a:wholeTbl>
    <a:band2H>
      <a:tcTxStyle/>
      <a:tcStyle>
        <a:tcBdr/>
        <a:fill>
          <a:solidFill>
            <a:srgbClr val="E6EAE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97"/>
    <p:restoredTop sz="89807"/>
  </p:normalViewPr>
  <p:slideViewPr>
    <p:cSldViewPr snapToGrid="0">
      <p:cViewPr>
        <p:scale>
          <a:sx n="73" d="100"/>
          <a:sy n="73" d="100"/>
        </p:scale>
        <p:origin x="232" y="1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54" Type="http://schemas.openxmlformats.org/officeDocument/2006/relationships/slide" Target="slides/slide53.xml"/><Relationship Id="rId74" Type="http://schemas.openxmlformats.org/officeDocument/2006/relationships/notesMaster" Target="notesMasters/notesMaster1.xml"/><Relationship Id="rId75" Type="http://schemas.openxmlformats.org/officeDocument/2006/relationships/commentAuthors" Target="commentAuthors.xml"/><Relationship Id="rId76" Type="http://schemas.openxmlformats.org/officeDocument/2006/relationships/presProps" Target="presProps.xml"/><Relationship Id="rId77" Type="http://schemas.openxmlformats.org/officeDocument/2006/relationships/viewProps" Target="viewProps.xml"/><Relationship Id="rId78" Type="http://schemas.openxmlformats.org/officeDocument/2006/relationships/theme" Target="theme/theme1.xml"/><Relationship Id="rId79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0" name="Shape 19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 spd="med"/>
  <p:txStyles>
    <p:titleStyle>
      <a:lvl1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400" b="0" i="0" u="none" strike="noStrike" cap="none" spc="0" baseline="0">
          <a:solidFill>
            <a:srgbClr val="006AB3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657412" marR="0" indent="-309562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925380" marR="0" indent="-297180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166580" marR="0" indent="-297180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1407780" marR="0" indent="-297180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▪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583179" marR="0" indent="-297179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40379" marR="0" indent="-297179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497579" marR="0" indent="-297179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3954779" marR="0" indent="-297179" algn="l" defTabSz="457200" latinLnBrk="0">
        <a:lnSpc>
          <a:spcPct val="100000"/>
        </a:lnSpc>
        <a:spcBef>
          <a:spcPts val="1000"/>
        </a:spcBef>
        <a:spcAft>
          <a:spcPts val="0"/>
        </a:spcAft>
        <a:buClr>
          <a:srgbClr val="72B40D"/>
        </a:buClr>
        <a:buSzPct val="100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457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8.png"/></Relationships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973" y="761547"/>
            <a:ext cx="8318501" cy="53349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sign1">
  <a:themeElements>
    <a:clrScheme name="Design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1B40D"/>
      </a:accent1>
      <a:accent2>
        <a:srgbClr val="F58B00"/>
      </a:accent2>
      <a:accent3>
        <a:srgbClr val="FFED00"/>
      </a:accent3>
      <a:accent4>
        <a:srgbClr val="009EE0"/>
      </a:accent4>
      <a:accent5>
        <a:srgbClr val="003D7F"/>
      </a:accent5>
      <a:accent6>
        <a:srgbClr val="006431"/>
      </a:accent6>
      <a:hlink>
        <a:srgbClr val="0000FF"/>
      </a:hlink>
      <a:folHlink>
        <a:srgbClr val="FF00FF"/>
      </a:folHlink>
    </a:clrScheme>
    <a:fontScheme name="Design1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sign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sign1">
  <a:themeElements>
    <a:clrScheme name="Design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1B40D"/>
      </a:accent1>
      <a:accent2>
        <a:srgbClr val="F58B00"/>
      </a:accent2>
      <a:accent3>
        <a:srgbClr val="FFED00"/>
      </a:accent3>
      <a:accent4>
        <a:srgbClr val="009EE0"/>
      </a:accent4>
      <a:accent5>
        <a:srgbClr val="003D7F"/>
      </a:accent5>
      <a:accent6>
        <a:srgbClr val="006431"/>
      </a:accent6>
      <a:hlink>
        <a:srgbClr val="0000FF"/>
      </a:hlink>
      <a:folHlink>
        <a:srgbClr val="FF00FF"/>
      </a:folHlink>
    </a:clrScheme>
    <a:fontScheme name="Design1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esign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</TotalTime>
  <Words>1769</Words>
  <Application>Microsoft Macintosh PowerPoint</Application>
  <PresentationFormat>Widescreen</PresentationFormat>
  <Paragraphs>447</Paragraphs>
  <Slides>72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3" baseType="lpstr">
      <vt:lpstr>Arial</vt:lpstr>
      <vt:lpstr>Arial Black</vt:lpstr>
      <vt:lpstr>Calibri</vt:lpstr>
      <vt:lpstr>Futura Bold</vt:lpstr>
      <vt:lpstr>Helvetica</vt:lpstr>
      <vt:lpstr>Helvetica Light</vt:lpstr>
      <vt:lpstr>Helvetica Neue</vt:lpstr>
      <vt:lpstr>Helvetica Neue Medium</vt:lpstr>
      <vt:lpstr>Snell Roundhand Bold</vt:lpstr>
      <vt:lpstr>Wingdings</vt:lpstr>
      <vt:lpstr>Design1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Cataloging</vt:lpstr>
      <vt:lpstr>…and sharing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Horizon Europe Data Management Plan Template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CEPLAS collaborates with DataPLANT</dc:title>
  <cp:lastModifiedBy>Dominik Brilhaus</cp:lastModifiedBy>
  <cp:revision>15</cp:revision>
  <dcterms:modified xsi:type="dcterms:W3CDTF">2022-10-10T09:01:07Z</dcterms:modified>
</cp:coreProperties>
</file>