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84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9D1810-2DBC-9B48-63E7-83EAA21188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DF0B2CA-ABD9-37D7-A19A-85D611A0BE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5823B74-F017-12F5-F713-DDFDD41CF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1B2A5-9727-4987-A6C5-7B54834CD0D9}" type="datetimeFigureOut">
              <a:rPr lang="de-DE" smtClean="0"/>
              <a:t>24.03.2023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B4CD336-10EC-8572-3071-3AD0EF04B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40A5D0A-75FE-E80A-0E07-D593E8AEF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4403F-B8D1-4CFD-8F1E-03CDF6EF66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6525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98E16C-222E-6468-6625-6495D7D99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28F2649-D196-77F4-7F3C-C45B615C08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AC9FC5E-8E2D-67FF-9050-16D95A470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1B2A5-9727-4987-A6C5-7B54834CD0D9}" type="datetimeFigureOut">
              <a:rPr lang="de-DE" smtClean="0"/>
              <a:t>24.03.2023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685E9D0-DD95-1F54-5252-AF9B52EA5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24246E3-6B94-0A3E-632E-A2F882ECE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4403F-B8D1-4CFD-8F1E-03CDF6EF66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2770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33E9658-6237-E3CC-CD22-C70829CFDC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E9AF8A6-B4F4-98DD-03D3-FD90F84752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057778E-E69C-AC55-37E3-F083F8C1C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1B2A5-9727-4987-A6C5-7B54834CD0D9}" type="datetimeFigureOut">
              <a:rPr lang="de-DE" smtClean="0"/>
              <a:t>24.03.2023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99089F9-F448-8322-8FFD-39A7EC228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141B3D6-9136-89D2-5177-F92A21599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4403F-B8D1-4CFD-8F1E-03CDF6EF66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0485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2724D4-5462-5EBE-DD93-3C107D119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31B8590-3169-6961-8990-D91B96995C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17BD80C-794D-D48F-F201-2DD482851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1B2A5-9727-4987-A6C5-7B54834CD0D9}" type="datetimeFigureOut">
              <a:rPr lang="de-DE" smtClean="0"/>
              <a:t>24.03.2023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E732166-B727-9467-6349-C7C953DCB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D1D41E1-4ECB-1CAB-7CDD-5C628950C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4403F-B8D1-4CFD-8F1E-03CDF6EF66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7909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2F2868-797C-B34A-89B3-C4750D487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DB85F7B-81E3-E607-F3C8-6CFF812BD9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1D1B8BE-6045-CF56-861E-3E16E83A1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1B2A5-9727-4987-A6C5-7B54834CD0D9}" type="datetimeFigureOut">
              <a:rPr lang="de-DE" smtClean="0"/>
              <a:t>24.03.2023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00EA3E4-10A8-2B0B-99AF-722CC415F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B42EC10-E6D5-762C-8646-A92F211D8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4403F-B8D1-4CFD-8F1E-03CDF6EF66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7473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339BD2-A024-38B2-B707-9DFC06EA7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691EC01-388A-C47F-36F0-419E395433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7BC84EC-193C-767B-A7BB-FCA05C37CC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4272EA9-9C19-776B-611A-2F8A0C8EB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1B2A5-9727-4987-A6C5-7B54834CD0D9}" type="datetimeFigureOut">
              <a:rPr lang="de-DE" smtClean="0"/>
              <a:t>24.03.2023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67E5365-0562-C65F-FED8-B11E22ECE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235CCE0-9BC4-941D-D9EE-FC8D8E097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4403F-B8D1-4CFD-8F1E-03CDF6EF66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7983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8FA3F8-2996-F87A-1E81-E0F554BB1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6269BD4-CAA8-50F6-97D2-BBA9A6B3EB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3262E47-73E6-949C-4BDE-19974A3021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FB485BC-AEA3-4A15-C01E-71D4258EA9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5171015-F3AF-172B-23B5-4C9F9C093B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8E939E1-ED4B-A236-2749-058116542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1B2A5-9727-4987-A6C5-7B54834CD0D9}" type="datetimeFigureOut">
              <a:rPr lang="de-DE" smtClean="0"/>
              <a:t>24.03.2023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6E653FB-AC16-8E76-8BD7-67F5B0F27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50D9F5A-88A7-2A20-66F9-593CCD7DB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4403F-B8D1-4CFD-8F1E-03CDF6EF66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152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41AF38-1A54-2850-4E4B-87FAC33B1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B0FFD4D-5E11-62C0-F125-147A9A913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1B2A5-9727-4987-A6C5-7B54834CD0D9}" type="datetimeFigureOut">
              <a:rPr lang="de-DE" smtClean="0"/>
              <a:t>24.03.2023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E21F291-44B4-B7DB-2454-62E28BB7C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DA08295-38BE-D2AC-DDC7-6D5D62D13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4403F-B8D1-4CFD-8F1E-03CDF6EF66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9584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FBFA4BB-D478-29CB-B654-6E6EBB724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1B2A5-9727-4987-A6C5-7B54834CD0D9}" type="datetimeFigureOut">
              <a:rPr lang="de-DE" smtClean="0"/>
              <a:t>24.03.2023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EF86422-86E3-1C83-4B31-4C615F82D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F874B6C-0682-7A3A-C2C2-254692FB5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4403F-B8D1-4CFD-8F1E-03CDF6EF66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2564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CFCB8B-07D4-F220-F8AD-A47F2D5CE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A300A21-BA69-3104-96FE-998A7B2187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E2B3C13-55AC-AB1C-3A6E-A1A325D5CD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23C69D7-9EBF-BB06-1B09-A166E74A9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1B2A5-9727-4987-A6C5-7B54834CD0D9}" type="datetimeFigureOut">
              <a:rPr lang="de-DE" smtClean="0"/>
              <a:t>24.03.2023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68E3AD5-6DCC-982D-1F60-2299A350B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A405022-DDF8-93DC-9AF5-C93C41644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4403F-B8D1-4CFD-8F1E-03CDF6EF66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0934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48D978-6FF2-4CDD-C72B-D4C9DD7BB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6AE67A7-256E-08EB-94A1-B6C396DB0F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5DA58FB-AE35-3841-554A-A667D95DD3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8ED2A75-1CDD-FC5A-A47C-A0E65671A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1B2A5-9727-4987-A6C5-7B54834CD0D9}" type="datetimeFigureOut">
              <a:rPr lang="de-DE" smtClean="0"/>
              <a:t>24.03.2023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ECF3110-7655-237B-F1E4-09636C6E8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73C69CB-AF97-1849-065C-EA4844A01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4403F-B8D1-4CFD-8F1E-03CDF6EF66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4391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DDA3AEB-56D5-A98F-3848-23E268107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A579A4D-9A02-67E4-540F-6A8C209C50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71C2489-F2E6-B695-F508-E8449FEF9C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41B2A5-9727-4987-A6C5-7B54834CD0D9}" type="datetimeFigureOut">
              <a:rPr lang="de-DE" smtClean="0"/>
              <a:t>24.03.2023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4F94D0D-16FE-4343-8419-CC3DDDC613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00E91AB-2CF9-A559-786C-0A0B6BD931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14403F-B8D1-4CFD-8F1E-03CDF6EF66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8158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rafik 19">
            <a:extLst>
              <a:ext uri="{FF2B5EF4-FFF2-40B4-BE49-F238E27FC236}">
                <a16:creationId xmlns:a16="http://schemas.microsoft.com/office/drawing/2014/main" id="{C47FD113-D2BD-4FD2-5099-A7D4D4A5F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191" y="3884672"/>
            <a:ext cx="2283664" cy="1333982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13796E5A-9F9C-B622-F5F7-29F1B159A4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7177" y="3883054"/>
            <a:ext cx="2359121" cy="1335600"/>
          </a:xfrm>
          <a:prstGeom prst="rect">
            <a:avLst/>
          </a:prstGeom>
        </p:spPr>
      </p:pic>
      <p:pic>
        <p:nvPicPr>
          <p:cNvPr id="22" name="Picture 2" descr="ARC Commander help menu">
            <a:extLst>
              <a:ext uri="{FF2B5EF4-FFF2-40B4-BE49-F238E27FC236}">
                <a16:creationId xmlns:a16="http://schemas.microsoft.com/office/drawing/2014/main" id="{7D753F05-B429-D190-A8BE-953C4B5FE4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8790" y="3889106"/>
            <a:ext cx="2391885" cy="133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TermRelatedSearch">
            <a:extLst>
              <a:ext uri="{FF2B5EF4-FFF2-40B4-BE49-F238E27FC236}">
                <a16:creationId xmlns:a16="http://schemas.microsoft.com/office/drawing/2014/main" id="{D22BDEA2-6B59-DEC5-DA11-F782BB0340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9578" y="3883054"/>
            <a:ext cx="1972315" cy="133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itle 1">
            <a:extLst>
              <a:ext uri="{FF2B5EF4-FFF2-40B4-BE49-F238E27FC236}">
                <a16:creationId xmlns:a16="http://schemas.microsoft.com/office/drawing/2014/main" id="{0CEE5244-CC76-CE78-0270-ABA465A97ACF}"/>
              </a:ext>
            </a:extLst>
          </p:cNvPr>
          <p:cNvSpPr txBox="1">
            <a:spLocks/>
          </p:cNvSpPr>
          <p:nvPr/>
        </p:nvSpPr>
        <p:spPr>
          <a:xfrm>
            <a:off x="838200" y="-1800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9B9B9B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Tools and Services</a:t>
            </a:r>
          </a:p>
        </p:txBody>
      </p: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F0A8D903-C880-4363-5952-38CE11ADEFBA}"/>
              </a:ext>
            </a:extLst>
          </p:cNvPr>
          <p:cNvGrpSpPr/>
          <p:nvPr/>
        </p:nvGrpSpPr>
        <p:grpSpPr>
          <a:xfrm>
            <a:off x="210159" y="2598699"/>
            <a:ext cx="11771683" cy="1035170"/>
            <a:chOff x="1268070" y="31204802"/>
            <a:chExt cx="27799454" cy="2475796"/>
          </a:xfrm>
        </p:grpSpPr>
        <p:sp>
          <p:nvSpPr>
            <p:cNvPr id="26" name="Pfeil: nach rechts 25">
              <a:extLst>
                <a:ext uri="{FF2B5EF4-FFF2-40B4-BE49-F238E27FC236}">
                  <a16:creationId xmlns:a16="http://schemas.microsoft.com/office/drawing/2014/main" id="{AC878A8E-170E-9BF3-FAB8-9E38375B8A89}"/>
                </a:ext>
              </a:extLst>
            </p:cNvPr>
            <p:cNvSpPr/>
            <p:nvPr/>
          </p:nvSpPr>
          <p:spPr>
            <a:xfrm>
              <a:off x="7133718" y="31629175"/>
              <a:ext cx="1341799" cy="905580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900"/>
            </a:p>
          </p:txBody>
        </p:sp>
        <p:sp>
          <p:nvSpPr>
            <p:cNvPr id="27" name="Pfeil: nach rechts 26">
              <a:extLst>
                <a:ext uri="{FF2B5EF4-FFF2-40B4-BE49-F238E27FC236}">
                  <a16:creationId xmlns:a16="http://schemas.microsoft.com/office/drawing/2014/main" id="{90216351-FB93-43E0-F42D-74AC8F54961F}"/>
                </a:ext>
              </a:extLst>
            </p:cNvPr>
            <p:cNvSpPr/>
            <p:nvPr/>
          </p:nvSpPr>
          <p:spPr>
            <a:xfrm>
              <a:off x="21867312" y="31629175"/>
              <a:ext cx="1341799" cy="905580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900"/>
            </a:p>
          </p:txBody>
        </p:sp>
        <p:sp>
          <p:nvSpPr>
            <p:cNvPr id="28" name="Pfeil: nach rechts 27">
              <a:extLst>
                <a:ext uri="{FF2B5EF4-FFF2-40B4-BE49-F238E27FC236}">
                  <a16:creationId xmlns:a16="http://schemas.microsoft.com/office/drawing/2014/main" id="{C86618C2-3F8C-DF2F-14C5-691DB7A7E019}"/>
                </a:ext>
              </a:extLst>
            </p:cNvPr>
            <p:cNvSpPr/>
            <p:nvPr/>
          </p:nvSpPr>
          <p:spPr>
            <a:xfrm>
              <a:off x="14500515" y="31629175"/>
              <a:ext cx="1341799" cy="905580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900"/>
            </a:p>
          </p:txBody>
        </p:sp>
        <p:sp>
          <p:nvSpPr>
            <p:cNvPr id="29" name="Textfeld 28">
              <a:extLst>
                <a:ext uri="{FF2B5EF4-FFF2-40B4-BE49-F238E27FC236}">
                  <a16:creationId xmlns:a16="http://schemas.microsoft.com/office/drawing/2014/main" id="{7AAAF951-179B-F0F9-2504-977B692D0216}"/>
                </a:ext>
              </a:extLst>
            </p:cNvPr>
            <p:cNvSpPr txBox="1"/>
            <p:nvPr/>
          </p:nvSpPr>
          <p:spPr>
            <a:xfrm>
              <a:off x="1268070" y="31206522"/>
              <a:ext cx="5691831" cy="101692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350782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charset="2"/>
                <a:buNone/>
                <a:tabLst/>
                <a:defRPr/>
              </a:pPr>
              <a:r>
                <a:rPr kumimoji="0" lang="en-US" sz="1400" b="1" i="0" u="none" strike="noStrike" kern="1200" spc="0" normalizeH="0" baseline="0" noProof="0" dirty="0">
                  <a:ln>
                    <a:noFill/>
                  </a:ln>
                  <a:solidFill>
                    <a:srgbClr val="2D3E5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Data </a:t>
              </a:r>
            </a:p>
            <a:p>
              <a:pPr marL="0" marR="0" lvl="0" indent="0" algn="ctr" defTabSz="350782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charset="2"/>
                <a:buNone/>
                <a:tabLst/>
                <a:defRPr/>
              </a:pPr>
              <a:r>
                <a:rPr kumimoji="0" lang="en-US" sz="1400" b="1" i="0" u="none" strike="noStrike" kern="1200" spc="0" normalizeH="0" baseline="0" noProof="0" dirty="0">
                  <a:ln>
                    <a:noFill/>
                  </a:ln>
                  <a:solidFill>
                    <a:srgbClr val="2D3E5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Management </a:t>
              </a:r>
            </a:p>
            <a:p>
              <a:pPr marL="0" marR="0" lvl="0" indent="0" algn="ctr" defTabSz="350782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charset="2"/>
                <a:buNone/>
                <a:tabLst/>
                <a:defRPr/>
              </a:pPr>
              <a:r>
                <a:rPr kumimoji="0" lang="en-US" sz="1400" b="1" i="0" u="none" strike="noStrike" kern="1200" spc="0" normalizeH="0" baseline="0" noProof="0" dirty="0">
                  <a:ln>
                    <a:noFill/>
                  </a:ln>
                  <a:solidFill>
                    <a:srgbClr val="2D3E5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Planning</a:t>
              </a:r>
            </a:p>
          </p:txBody>
        </p:sp>
        <p:sp>
          <p:nvSpPr>
            <p:cNvPr id="30" name="Textfeld 29">
              <a:extLst>
                <a:ext uri="{FF2B5EF4-FFF2-40B4-BE49-F238E27FC236}">
                  <a16:creationId xmlns:a16="http://schemas.microsoft.com/office/drawing/2014/main" id="{170271C2-43A8-95BA-1C2A-FC59AAB3528E}"/>
                </a:ext>
              </a:extLst>
            </p:cNvPr>
            <p:cNvSpPr txBox="1"/>
            <p:nvPr/>
          </p:nvSpPr>
          <p:spPr>
            <a:xfrm>
              <a:off x="8634867" y="31481801"/>
              <a:ext cx="5691831" cy="7203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350782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charset="2"/>
                <a:buNone/>
                <a:tabLst/>
                <a:defRPr/>
              </a:pPr>
              <a:r>
                <a:rPr kumimoji="0" lang="en-US" sz="1400" b="1" i="0" u="none" strike="noStrike" kern="1200" spc="0" normalizeH="0" baseline="0" noProof="0" dirty="0">
                  <a:ln>
                    <a:noFill/>
                  </a:ln>
                  <a:solidFill>
                    <a:srgbClr val="2D3E5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ARC Initialization</a:t>
              </a:r>
            </a:p>
            <a:p>
              <a:pPr marL="0" marR="0" lvl="0" indent="0" algn="ctr" defTabSz="350782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charset="2"/>
                <a:buNone/>
                <a:tabLst/>
                <a:defRPr/>
              </a:pPr>
              <a:r>
                <a:rPr lang="en-US" sz="1400" b="1" dirty="0">
                  <a:solidFill>
                    <a:srgbClr val="2D3E5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ARC Management</a:t>
              </a:r>
              <a:endParaRPr kumimoji="0" lang="en-US" sz="1400" b="1" i="0" u="none" strike="noStrike" kern="1200" spc="0" normalizeH="0" baseline="0" noProof="0" dirty="0">
                <a:ln>
                  <a:noFill/>
                </a:ln>
                <a:solidFill>
                  <a:srgbClr val="2D3E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31" name="Textfeld 30">
              <a:extLst>
                <a:ext uri="{FF2B5EF4-FFF2-40B4-BE49-F238E27FC236}">
                  <a16:creationId xmlns:a16="http://schemas.microsoft.com/office/drawing/2014/main" id="{0E052A09-5594-70E2-0AED-6634EE580023}"/>
                </a:ext>
              </a:extLst>
            </p:cNvPr>
            <p:cNvSpPr txBox="1"/>
            <p:nvPr/>
          </p:nvSpPr>
          <p:spPr>
            <a:xfrm>
              <a:off x="15994272" y="31204802"/>
              <a:ext cx="5691831" cy="101692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350782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charset="2"/>
                <a:buNone/>
                <a:tabLst/>
                <a:defRPr/>
              </a:pPr>
              <a:r>
                <a:rPr kumimoji="0" lang="en-US" sz="1400" b="1" i="0" u="none" strike="noStrike" kern="1200" spc="0" normalizeH="0" baseline="0" noProof="0" dirty="0">
                  <a:ln>
                    <a:noFill/>
                  </a:ln>
                  <a:solidFill>
                    <a:srgbClr val="2D3E5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Metadata Annotation</a:t>
              </a:r>
            </a:p>
            <a:p>
              <a:pPr marL="0" marR="0" lvl="0" indent="0" algn="ctr" defTabSz="350782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charset="2"/>
                <a:buNone/>
                <a:tabLst/>
                <a:defRPr/>
              </a:pPr>
              <a:r>
                <a:rPr lang="en-US" sz="1400" b="1" dirty="0">
                  <a:solidFill>
                    <a:srgbClr val="2D3E5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Term Finding</a:t>
              </a:r>
            </a:p>
            <a:p>
              <a:pPr marL="0" marR="0" lvl="0" indent="0" algn="ctr" defTabSz="350782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charset="2"/>
                <a:buNone/>
                <a:tabLst/>
                <a:defRPr/>
              </a:pPr>
              <a:r>
                <a:rPr kumimoji="0" lang="en-US" sz="1400" b="1" i="0" u="none" strike="noStrike" kern="1200" spc="0" normalizeH="0" baseline="0" noProof="0" dirty="0" err="1">
                  <a:ln>
                    <a:noFill/>
                  </a:ln>
                  <a:solidFill>
                    <a:srgbClr val="2D3E5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Te</a:t>
              </a:r>
              <a:r>
                <a:rPr lang="en-US" sz="1400" b="1" dirty="0" err="1">
                  <a:solidFill>
                    <a:srgbClr val="2D3E5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mplate</a:t>
              </a:r>
              <a:r>
                <a:rPr lang="en-US" sz="1400" b="1" dirty="0">
                  <a:solidFill>
                    <a:srgbClr val="2D3E5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Finding</a:t>
              </a:r>
              <a:endParaRPr kumimoji="0" lang="en-US" sz="1400" b="1" i="0" u="none" strike="noStrike" kern="1200" spc="0" normalizeH="0" baseline="0" noProof="0" dirty="0">
                <a:ln>
                  <a:noFill/>
                </a:ln>
                <a:solidFill>
                  <a:srgbClr val="2D3E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32" name="Textfeld 31">
              <a:extLst>
                <a:ext uri="{FF2B5EF4-FFF2-40B4-BE49-F238E27FC236}">
                  <a16:creationId xmlns:a16="http://schemas.microsoft.com/office/drawing/2014/main" id="{20D36EB7-E014-BEDC-4527-6F322830E7AD}"/>
                </a:ext>
              </a:extLst>
            </p:cNvPr>
            <p:cNvSpPr txBox="1"/>
            <p:nvPr/>
          </p:nvSpPr>
          <p:spPr>
            <a:xfrm>
              <a:off x="23375693" y="31204802"/>
              <a:ext cx="5691831" cy="101692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350782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charset="2"/>
                <a:buNone/>
                <a:tabLst/>
                <a:defRPr/>
              </a:pPr>
              <a:r>
                <a:rPr lang="en-US" sz="1400" b="1" dirty="0">
                  <a:solidFill>
                    <a:srgbClr val="2D3E5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Storage</a:t>
              </a:r>
            </a:p>
            <a:p>
              <a:pPr marL="0" marR="0" lvl="0" indent="0" algn="ctr" defTabSz="350782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charset="2"/>
                <a:buNone/>
                <a:tabLst/>
                <a:defRPr/>
              </a:pPr>
              <a:r>
                <a:rPr kumimoji="0" lang="en-US" sz="1400" b="1" i="0" u="none" strike="noStrike" kern="1200" spc="0" normalizeH="0" baseline="0" noProof="0" dirty="0">
                  <a:ln>
                    <a:noFill/>
                  </a:ln>
                  <a:solidFill>
                    <a:srgbClr val="2D3E5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Sharing</a:t>
              </a:r>
            </a:p>
            <a:p>
              <a:pPr marL="0" marR="0" lvl="0" indent="0" algn="ctr" defTabSz="350782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charset="2"/>
                <a:buNone/>
                <a:tabLst/>
                <a:defRPr/>
              </a:pPr>
              <a:r>
                <a:rPr kumimoji="0" lang="en-US" sz="1400" b="1" i="0" u="none" strike="noStrike" kern="1200" spc="0" normalizeH="0" baseline="0" noProof="0" dirty="0">
                  <a:ln>
                    <a:noFill/>
                  </a:ln>
                  <a:solidFill>
                    <a:srgbClr val="2D3E5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Version Control</a:t>
              </a:r>
            </a:p>
          </p:txBody>
        </p:sp>
        <p:sp>
          <p:nvSpPr>
            <p:cNvPr id="33" name="Textfeld 32">
              <a:extLst>
                <a:ext uri="{FF2B5EF4-FFF2-40B4-BE49-F238E27FC236}">
                  <a16:creationId xmlns:a16="http://schemas.microsoft.com/office/drawing/2014/main" id="{CDFB7828-2C1A-8552-411F-B9F8A2A94F42}"/>
                </a:ext>
              </a:extLst>
            </p:cNvPr>
            <p:cNvSpPr txBox="1"/>
            <p:nvPr/>
          </p:nvSpPr>
          <p:spPr>
            <a:xfrm>
              <a:off x="1268070" y="33045021"/>
              <a:ext cx="5691831" cy="6355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350782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charset="2"/>
                <a:buNone/>
                <a:tabLst/>
                <a:defRPr/>
              </a:pPr>
              <a:r>
                <a:rPr kumimoji="0" lang="en-US" sz="2400" b="1" i="0" u="none" strike="noStrike" kern="1200" cap="small" spc="0" normalizeH="0" baseline="0" noProof="0" dirty="0" err="1">
                  <a:ln>
                    <a:noFill/>
                  </a:ln>
                  <a:solidFill>
                    <a:srgbClr val="1FC2A7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DataPLAN</a:t>
              </a:r>
              <a:endParaRPr kumimoji="0" lang="en-US" sz="2400" b="1" i="0" u="none" strike="noStrike" kern="1200" cap="small" spc="0" normalizeH="0" baseline="0" noProof="0" dirty="0">
                <a:ln>
                  <a:noFill/>
                </a:ln>
                <a:solidFill>
                  <a:srgbClr val="1FC2A7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34" name="Textfeld 33">
              <a:extLst>
                <a:ext uri="{FF2B5EF4-FFF2-40B4-BE49-F238E27FC236}">
                  <a16:creationId xmlns:a16="http://schemas.microsoft.com/office/drawing/2014/main" id="{CC0C3DF7-46B1-7AD6-8730-905D70E38260}"/>
                </a:ext>
              </a:extLst>
            </p:cNvPr>
            <p:cNvSpPr txBox="1"/>
            <p:nvPr/>
          </p:nvSpPr>
          <p:spPr>
            <a:xfrm>
              <a:off x="8634867" y="33043301"/>
              <a:ext cx="5691831" cy="6355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350782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charset="2"/>
                <a:buNone/>
                <a:tabLst/>
                <a:defRPr/>
              </a:pPr>
              <a:r>
                <a:rPr kumimoji="0" lang="en-US" sz="2400" b="1" i="0" u="none" strike="noStrike" kern="1200" cap="small" spc="0" normalizeH="0" baseline="0" noProof="0" dirty="0">
                  <a:ln>
                    <a:noFill/>
                  </a:ln>
                  <a:solidFill>
                    <a:srgbClr val="1FC2A7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ARC Commander</a:t>
              </a:r>
            </a:p>
          </p:txBody>
        </p:sp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BE0AA8EC-6612-DFC7-AE55-D3F7499D3A6C}"/>
                </a:ext>
              </a:extLst>
            </p:cNvPr>
            <p:cNvSpPr txBox="1"/>
            <p:nvPr/>
          </p:nvSpPr>
          <p:spPr>
            <a:xfrm>
              <a:off x="15994272" y="33043301"/>
              <a:ext cx="5691831" cy="6355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350782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charset="2"/>
                <a:buNone/>
                <a:tabLst/>
                <a:defRPr/>
              </a:pPr>
              <a:r>
                <a:rPr kumimoji="0" lang="en-US" sz="2400" b="1" i="0" u="none" strike="noStrike" kern="1200" cap="small" spc="0" normalizeH="0" baseline="0" noProof="0" dirty="0" err="1">
                  <a:ln>
                    <a:noFill/>
                  </a:ln>
                  <a:solidFill>
                    <a:srgbClr val="1FC2A7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Swate</a:t>
              </a:r>
              <a:endParaRPr kumimoji="0" lang="en-US" sz="2400" b="1" i="0" u="none" strike="noStrike" kern="1200" cap="small" spc="0" normalizeH="0" baseline="0" noProof="0" dirty="0">
                <a:ln>
                  <a:noFill/>
                </a:ln>
                <a:solidFill>
                  <a:srgbClr val="1FC2A7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36" name="Textfeld 35">
              <a:extLst>
                <a:ext uri="{FF2B5EF4-FFF2-40B4-BE49-F238E27FC236}">
                  <a16:creationId xmlns:a16="http://schemas.microsoft.com/office/drawing/2014/main" id="{35977F77-1578-16F2-CF79-65644CF4683F}"/>
                </a:ext>
              </a:extLst>
            </p:cNvPr>
            <p:cNvSpPr txBox="1"/>
            <p:nvPr/>
          </p:nvSpPr>
          <p:spPr>
            <a:xfrm>
              <a:off x="23375693" y="33043301"/>
              <a:ext cx="5691831" cy="6355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350782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charset="2"/>
                <a:buNone/>
                <a:tabLst/>
                <a:defRPr/>
              </a:pPr>
              <a:r>
                <a:rPr lang="en-US" sz="2400" b="1" cap="small" dirty="0" err="1">
                  <a:solidFill>
                    <a:srgbClr val="1FC2A7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DataHUB</a:t>
              </a:r>
              <a:endParaRPr kumimoji="0" lang="en-US" sz="2400" b="1" i="0" u="none" strike="noStrike" kern="1200" cap="small" spc="0" normalizeH="0" baseline="0" noProof="0" dirty="0">
                <a:ln>
                  <a:noFill/>
                </a:ln>
                <a:solidFill>
                  <a:srgbClr val="1FC2A7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endParaRPr>
            </a:p>
          </p:txBody>
        </p:sp>
      </p:grpSp>
      <p:sp>
        <p:nvSpPr>
          <p:cNvPr id="37" name="Title 1">
            <a:extLst>
              <a:ext uri="{FF2B5EF4-FFF2-40B4-BE49-F238E27FC236}">
                <a16:creationId xmlns:a16="http://schemas.microsoft.com/office/drawing/2014/main" id="{7D921D78-88E1-E0D8-7337-AD5D23AC9B0F}"/>
              </a:ext>
            </a:extLst>
          </p:cNvPr>
          <p:cNvSpPr txBox="1">
            <a:spLocks/>
          </p:cNvSpPr>
          <p:nvPr/>
        </p:nvSpPr>
        <p:spPr>
          <a:xfrm>
            <a:off x="838200" y="34076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i="1" dirty="0">
                <a:solidFill>
                  <a:srgbClr val="0BB5D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provide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BB5DD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 support in being FAIR</a:t>
            </a:r>
          </a:p>
        </p:txBody>
      </p:sp>
    </p:spTree>
    <p:extLst>
      <p:ext uri="{BB962C8B-B14F-4D97-AF65-F5344CB8AC3E}">
        <p14:creationId xmlns:p14="http://schemas.microsoft.com/office/powerpoint/2010/main" val="2062291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</Words>
  <Application>Microsoft Office PowerPoint</Application>
  <PresentationFormat>Breitbild</PresentationFormat>
  <Paragraphs>17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Cristina Martins Rodrigues</dc:creator>
  <cp:lastModifiedBy>Cristina Martins Rodrigues</cp:lastModifiedBy>
  <cp:revision>1</cp:revision>
  <dcterms:created xsi:type="dcterms:W3CDTF">2023-03-24T11:50:50Z</dcterms:created>
  <dcterms:modified xsi:type="dcterms:W3CDTF">2023-03-24T11:52:39Z</dcterms:modified>
</cp:coreProperties>
</file>