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</p:sldMasterIdLst>
  <p:notesMasterIdLst>
    <p:notesMasterId r:id="rId7"/>
  </p:notesMasterIdLst>
  <p:sldIdLst>
    <p:sldId id="63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B5DD"/>
    <a:srgbClr val="2D3E50"/>
    <a:srgbClr val="9B9B9B"/>
    <a:srgbClr val="5DCEAF"/>
    <a:srgbClr val="489532"/>
    <a:srgbClr val="9F9D9D"/>
    <a:srgbClr val="465C6D"/>
    <a:srgbClr val="1FC2A7"/>
    <a:srgbClr val="75797C"/>
    <a:srgbClr val="8FE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 Rodrigues" userId="459032d2-6611-47f6-b546-c79c040e89ab" providerId="ADAL" clId="{C68C0E5C-4731-45A7-91DA-B13572C957F4}"/>
    <pc:docChg chg="custSel delSld modSld">
      <pc:chgData name="Cristina Martins Rodrigues" userId="459032d2-6611-47f6-b546-c79c040e89ab" providerId="ADAL" clId="{C68C0E5C-4731-45A7-91DA-B13572C957F4}" dt="2022-10-10T11:12:03.168" v="2" actId="478"/>
      <pc:docMkLst>
        <pc:docMk/>
      </pc:docMkLst>
      <pc:sldChg chg="del">
        <pc:chgData name="Cristina Martins Rodrigues" userId="459032d2-6611-47f6-b546-c79c040e89ab" providerId="ADAL" clId="{C68C0E5C-4731-45A7-91DA-B13572C957F4}" dt="2022-10-09T20:14:25.768" v="1" actId="47"/>
        <pc:sldMkLst>
          <pc:docMk/>
          <pc:sldMk cId="2057841876" sldId="631"/>
        </pc:sldMkLst>
      </pc:sldChg>
      <pc:sldChg chg="delSp mod">
        <pc:chgData name="Cristina Martins Rodrigues" userId="459032d2-6611-47f6-b546-c79c040e89ab" providerId="ADAL" clId="{C68C0E5C-4731-45A7-91DA-B13572C957F4}" dt="2022-10-10T11:12:03.168" v="2" actId="478"/>
        <pc:sldMkLst>
          <pc:docMk/>
          <pc:sldMk cId="3450093952" sldId="632"/>
        </pc:sldMkLst>
        <pc:spChg chg="del">
          <ac:chgData name="Cristina Martins Rodrigues" userId="459032d2-6611-47f6-b546-c79c040e89ab" providerId="ADAL" clId="{C68C0E5C-4731-45A7-91DA-B13572C957F4}" dt="2022-10-10T11:12:03.168" v="2" actId="478"/>
          <ac:spMkLst>
            <pc:docMk/>
            <pc:sldMk cId="3450093952" sldId="632"/>
            <ac:spMk id="605" creationId="{B718F7E3-0F7F-457B-9214-4C868371976E}"/>
          </ac:spMkLst>
        </pc:spChg>
      </pc:sldChg>
      <pc:sldChg chg="del">
        <pc:chgData name="Cristina Martins Rodrigues" userId="459032d2-6611-47f6-b546-c79c040e89ab" providerId="ADAL" clId="{C68C0E5C-4731-45A7-91DA-B13572C957F4}" dt="2022-10-09T20:14:24.328" v="0" actId="47"/>
        <pc:sldMkLst>
          <pc:docMk/>
          <pc:sldMk cId="1180107681" sldId="63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698A-CB93-408D-BE31-2BA79CE404B0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54BE1-3400-4D5E-8D47-FF10294FB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5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54BE1-3400-4D5E-8D47-FF10294FB0D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25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D125-096A-40D8-A605-A2A3CA446A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9C458-7FE3-4CB7-9228-009AC07B00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737D-DE98-4C81-931B-CF464D8752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5856B3-B26C-41F1-B54D-3703FF5619DD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6E22-F492-44EA-841F-ACA87DB4DC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9BF4-633C-4E38-B587-1A97F885DF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A2079A-4957-4C34-8F57-8D56AA14B914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18499-E734-4DE1-B82E-CC58C442B067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2D3E5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07954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CB90-3A9D-4B6C-8F40-16AAAC6DD3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EEF98-19B0-43D0-87EB-CF79BDAA98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4787-7EBD-4A7C-ADFD-7A2662823C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2AD1F2-D890-4F69-A6A1-3A9BF98761EC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796FE-663E-4BF7-A3DF-DF930F03DE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181E-EC3A-48B8-ABD2-DEE5E31491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E7D320-999A-49E3-BA23-68FAACC173F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D1917-C72E-474A-BCD5-A190460B0FF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AF545-6F02-4CD2-972E-80367E147ED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4DC6-5239-48B9-BE4A-1AEEF99404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075C92-95A8-4DB8-920A-BCC44519ACFB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61175-1B35-44F8-9461-CBE511736D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33DB-C0B4-444F-AEA8-FD8B776D17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EA74C9-FCE6-4514-865E-1DB0DB6B06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2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638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216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872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7052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1417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15440" y="992520"/>
            <a:ext cx="11359800" cy="126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588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49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2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374F-8AE0-4C0A-952E-48F167D13B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E892-BC0A-4621-B304-A32989812A2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E826-45AB-462C-A38A-354F9E5972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54C314-3305-4E42-B20C-8410F6ADDDD8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495A-A8B7-44C3-B41D-BF5E7FF2BD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7C44-6770-4687-92A1-CA45E5AFDE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F1DB50-DDA9-41EF-AA7D-15485F7DC18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350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825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559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7339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089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772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7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618D-4A66-4FFD-9527-B69BC8937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208E-E316-44BD-BBAE-0EB3AF0B9E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9A9A9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3723-F1FF-4CBD-9174-7A9819C4D2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2845B7-0852-4CB4-9673-88713B9FD637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94E1-6334-46AB-86FF-7978C6A8C1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2CBA-F44C-4B9D-82B3-EA4E61018B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1B57DC-9236-4122-8284-CE5891FA762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BA6-6F16-45CA-85BD-A3E4D83F69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5D1C-7929-4A6D-8EBD-65EE9E8705F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84702-5294-4C9E-81E8-7131485BD6C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E7D47-481D-45E8-A983-2B6B0C12C7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9B21A7-3E1B-4B21-B93B-CA2746D09094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0098-E0E7-4588-B115-0E1A6A3E02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8578B-DB9F-4D44-9107-5A9BFB6929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262AB8-1A2B-41F0-A9AB-CCA5F016241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DB44-4503-46DB-8350-E02C3E7C23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4D09A-C91A-42A5-86E8-9B9A0E8BD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C0A47-C992-4480-826A-FB914D6012D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F70EA-ABE7-4DC4-9D6C-9A9DBAB4A8D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135CE-CF39-4410-BE76-55CEAAB8C7A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2BEDE-5706-4DE7-B301-D37D17B1EF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32493F-2903-4820-BFA5-51AD389345AB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28848-C3B7-471C-9590-3E6E143847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356A4-2B0B-4B0E-99BC-14F2F4A6F4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39E3EC-746B-455E-B35B-6721E2714E6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11AC-A7F3-495C-A03B-1A36C88DEDD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C9F55-784F-42F9-9008-644E8988BA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71A67A-A085-464A-8E7F-19D7607BA450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EEFF3-4E86-445F-B158-E945C54C4C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7497D-7908-4412-B307-5FE1F9D913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DA7512-56FD-464C-B2AE-7E3E1A2EFE7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3130B-840B-4949-BD1E-725346A369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6D5EAE-072A-4041-8EAD-A3A7431793FD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BB271-DB8B-4E15-9BCE-BDF7C97107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D7A9F-5D83-4BBC-BF57-EFAEBE564C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C33081-4E40-4062-9D54-BDDD3FE7FC1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97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39AF-8065-49B0-AF70-A3F9B95E7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E772-EC7E-4C90-9B24-D2C896D9C9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54E8F-827E-43DC-98FB-54C988E752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F8E8-763B-4A6D-9C13-4904F1C9BE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523B3C-991B-437E-98D5-0D77C44AF37E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CFBA4-9DBC-4B91-BD26-C061A09DBD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FD5F6-6482-4B5C-87D0-617A350FF4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D5FCF2-EBF2-4D58-8ADB-F0190A3BC40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EB13-EB03-4293-9539-B1B776725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759F1-172B-4107-A387-C14C99ECBFB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D77D0-8339-4E77-BEF2-46CC84A6E05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15C81-58D6-40EE-B0FF-95C84F71C9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E8B7E5-C9BE-4E07-87F0-CAA93B34B958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96F0-4951-4970-A086-7DC72361F2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A90FE-4BEE-460F-AA87-649FB1C23D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6F304E-7043-4383-8616-F64C0DB0B3A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BB2C3-2A36-4258-B02D-EDDA57A43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BB80-C699-440D-AF12-DC6F2C877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480468"/>
            <a:ext cx="10515600" cy="4696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B75B-085D-4543-BBF1-5E09169B718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484B7845-8E4E-4007-B863-090800460B7C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B0BE-6CA0-4B49-903A-661D93536A7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5FE6-0154-46A8-8CC7-0E9F9EBD96E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E5835D76-C60D-4517-9D6F-CEAA8FDB22F8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9D025-F060-4ACD-AF4D-1B3690C65B86}"/>
              </a:ext>
            </a:extLst>
          </p:cNvPr>
          <p:cNvSpPr/>
          <p:nvPr/>
        </p:nvSpPr>
        <p:spPr>
          <a:xfrm>
            <a:off x="0" y="6812280"/>
            <a:ext cx="12191996" cy="45720"/>
          </a:xfrm>
          <a:prstGeom prst="rect">
            <a:avLst/>
          </a:prstGeom>
          <a:solidFill>
            <a:srgbClr val="0BB5D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95F29-BE8C-4B79-8424-5E9278D42A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69" y="6256690"/>
            <a:ext cx="844933" cy="50478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7990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595959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595959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595959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595959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812280"/>
            <a:ext cx="12191040" cy="44640"/>
          </a:xfrm>
          <a:prstGeom prst="rect">
            <a:avLst/>
          </a:prstGeom>
          <a:solidFill>
            <a:srgbClr val="0B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7"/>
          <p:cNvPicPr/>
          <p:nvPr/>
        </p:nvPicPr>
        <p:blipFill>
          <a:blip r:embed="rId16"/>
          <a:stretch/>
        </p:blipFill>
        <p:spPr>
          <a:xfrm>
            <a:off x="95040" y="6256800"/>
            <a:ext cx="843840" cy="503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38531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png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ruppieren 253">
            <a:extLst>
              <a:ext uri="{FF2B5EF4-FFF2-40B4-BE49-F238E27FC236}">
                <a16:creationId xmlns:a16="http://schemas.microsoft.com/office/drawing/2014/main" id="{607A6B22-7D1F-4AA6-937B-7CD51024A68C}"/>
              </a:ext>
            </a:extLst>
          </p:cNvPr>
          <p:cNvGrpSpPr/>
          <p:nvPr/>
        </p:nvGrpSpPr>
        <p:grpSpPr>
          <a:xfrm>
            <a:off x="3792649" y="2468291"/>
            <a:ext cx="4808760" cy="2268000"/>
            <a:chOff x="305357" y="2798412"/>
            <a:chExt cx="4129566" cy="1862733"/>
          </a:xfrm>
        </p:grpSpPr>
        <p:grpSp>
          <p:nvGrpSpPr>
            <p:cNvPr id="255" name="Group 65">
              <a:extLst>
                <a:ext uri="{FF2B5EF4-FFF2-40B4-BE49-F238E27FC236}">
                  <a16:creationId xmlns:a16="http://schemas.microsoft.com/office/drawing/2014/main" id="{311488D5-9634-4674-9A1C-2A66D27DE3C0}"/>
                </a:ext>
              </a:extLst>
            </p:cNvPr>
            <p:cNvGrpSpPr/>
            <p:nvPr/>
          </p:nvGrpSpPr>
          <p:grpSpPr>
            <a:xfrm>
              <a:off x="1296457" y="2798412"/>
              <a:ext cx="1984921" cy="1862733"/>
              <a:chOff x="3982791" y="2154733"/>
              <a:chExt cx="4187636" cy="3929851"/>
            </a:xfrm>
          </p:grpSpPr>
          <p:sp>
            <p:nvSpPr>
              <p:cNvPr id="262" name="Oval 66">
                <a:extLst>
                  <a:ext uri="{FF2B5EF4-FFF2-40B4-BE49-F238E27FC236}">
                    <a16:creationId xmlns:a16="http://schemas.microsoft.com/office/drawing/2014/main" id="{63D6C53E-80AC-408F-90ED-48893E5F4DB6}"/>
                  </a:ext>
                </a:extLst>
              </p:cNvPr>
              <p:cNvSpPr/>
              <p:nvPr/>
            </p:nvSpPr>
            <p:spPr>
              <a:xfrm>
                <a:off x="4391718" y="2485854"/>
                <a:ext cx="3408565" cy="3408565"/>
              </a:xfrm>
              <a:prstGeom prst="ellipse">
                <a:avLst/>
              </a:prstGeom>
              <a:solidFill>
                <a:srgbClr val="C1C9D4"/>
              </a:solidFill>
              <a:ln w="25400" cap="flat" cmpd="sng" algn="ctr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grpSp>
            <p:nvGrpSpPr>
              <p:cNvPr id="263" name="Group 67">
                <a:extLst>
                  <a:ext uri="{FF2B5EF4-FFF2-40B4-BE49-F238E27FC236}">
                    <a16:creationId xmlns:a16="http://schemas.microsoft.com/office/drawing/2014/main" id="{2832C913-2C58-4359-8A83-8FC63C94C660}"/>
                  </a:ext>
                </a:extLst>
              </p:cNvPr>
              <p:cNvGrpSpPr/>
              <p:nvPr/>
            </p:nvGrpSpPr>
            <p:grpSpPr>
              <a:xfrm>
                <a:off x="5477908" y="3572044"/>
                <a:ext cx="1236184" cy="1236184"/>
                <a:chOff x="3302605" y="3088690"/>
                <a:chExt cx="1236184" cy="1236184"/>
              </a:xfrm>
            </p:grpSpPr>
            <p:sp>
              <p:nvSpPr>
                <p:cNvPr id="293" name="Oval 97">
                  <a:extLst>
                    <a:ext uri="{FF2B5EF4-FFF2-40B4-BE49-F238E27FC236}">
                      <a16:creationId xmlns:a16="http://schemas.microsoft.com/office/drawing/2014/main" id="{ADFFB72A-9E80-4F59-BFC9-758201E4428C}"/>
                    </a:ext>
                  </a:extLst>
                </p:cNvPr>
                <p:cNvSpPr/>
                <p:nvPr/>
              </p:nvSpPr>
              <p:spPr>
                <a:xfrm>
                  <a:off x="3302605" y="3088690"/>
                  <a:ext cx="1236184" cy="1236184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1254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294" name="Group 98">
                  <a:extLst>
                    <a:ext uri="{FF2B5EF4-FFF2-40B4-BE49-F238E27FC236}">
                      <a16:creationId xmlns:a16="http://schemas.microsoft.com/office/drawing/2014/main" id="{CB970764-94A9-4131-8585-9D3F418C947D}"/>
                    </a:ext>
                  </a:extLst>
                </p:cNvPr>
                <p:cNvGrpSpPr/>
                <p:nvPr/>
              </p:nvGrpSpPr>
              <p:grpSpPr>
                <a:xfrm>
                  <a:off x="3516011" y="3199475"/>
                  <a:ext cx="792927" cy="1027601"/>
                  <a:chOff x="1100974" y="4568037"/>
                  <a:chExt cx="1060541" cy="1374417"/>
                </a:xfrm>
              </p:grpSpPr>
              <p:sp>
                <p:nvSpPr>
                  <p:cNvPr id="295" name="Freeform: Shape 99">
                    <a:extLst>
                      <a:ext uri="{FF2B5EF4-FFF2-40B4-BE49-F238E27FC236}">
                        <a16:creationId xmlns:a16="http://schemas.microsoft.com/office/drawing/2014/main" id="{748E052D-8179-42C3-92D0-D20255EC0E3D}"/>
                      </a:ext>
                    </a:extLst>
                  </p:cNvPr>
                  <p:cNvSpPr/>
                  <p:nvPr/>
                </p:nvSpPr>
                <p:spPr>
                  <a:xfrm>
                    <a:off x="1100974" y="5184571"/>
                    <a:ext cx="1060541" cy="757883"/>
                  </a:xfrm>
                  <a:custGeom>
                    <a:avLst/>
                    <a:gdLst>
                      <a:gd name="connsiteX0" fmla="*/ 318821 w 1049154"/>
                      <a:gd name="connsiteY0" fmla="*/ 11323 h 758051"/>
                      <a:gd name="connsiteX1" fmla="*/ 264052 w 1049154"/>
                      <a:gd name="connsiteY1" fmla="*/ 18467 h 758051"/>
                      <a:gd name="connsiteX2" fmla="*/ 114033 w 1049154"/>
                      <a:gd name="connsiteY2" fmla="*/ 180392 h 758051"/>
                      <a:gd name="connsiteX3" fmla="*/ 11639 w 1049154"/>
                      <a:gd name="connsiteY3" fmla="*/ 385180 h 758051"/>
                      <a:gd name="connsiteX4" fmla="*/ 11639 w 1049154"/>
                      <a:gd name="connsiteY4" fmla="*/ 458998 h 758051"/>
                      <a:gd name="connsiteX5" fmla="*/ 94983 w 1049154"/>
                      <a:gd name="connsiteY5" fmla="*/ 556630 h 758051"/>
                      <a:gd name="connsiteX6" fmla="*/ 318821 w 1049154"/>
                      <a:gd name="connsiteY6" fmla="*/ 668548 h 758051"/>
                      <a:gd name="connsiteX7" fmla="*/ 485508 w 1049154"/>
                      <a:gd name="connsiteY7" fmla="*/ 754273 h 758051"/>
                      <a:gd name="connsiteX8" fmla="*/ 621239 w 1049154"/>
                      <a:gd name="connsiteY8" fmla="*/ 728080 h 758051"/>
                      <a:gd name="connsiteX9" fmla="*/ 859364 w 1049154"/>
                      <a:gd name="connsiteY9" fmla="*/ 597111 h 758051"/>
                      <a:gd name="connsiteX10" fmla="*/ 1028433 w 1049154"/>
                      <a:gd name="connsiteY10" fmla="*/ 497098 h 758051"/>
                      <a:gd name="connsiteX11" fmla="*/ 1042721 w 1049154"/>
                      <a:gd name="connsiteY11" fmla="*/ 439948 h 758051"/>
                      <a:gd name="connsiteX12" fmla="*/ 995096 w 1049154"/>
                      <a:gd name="connsiteY12" fmla="*/ 278023 h 758051"/>
                      <a:gd name="connsiteX13" fmla="*/ 821264 w 1049154"/>
                      <a:gd name="connsiteY13" fmla="*/ 63711 h 758051"/>
                      <a:gd name="connsiteX14" fmla="*/ 723633 w 1049154"/>
                      <a:gd name="connsiteY14" fmla="*/ 8942 h 758051"/>
                      <a:gd name="connsiteX15" fmla="*/ 656958 w 1049154"/>
                      <a:gd name="connsiteY15" fmla="*/ 151817 h 758051"/>
                      <a:gd name="connsiteX16" fmla="*/ 547421 w 1049154"/>
                      <a:gd name="connsiteY16" fmla="*/ 385180 h 758051"/>
                      <a:gd name="connsiteX17" fmla="*/ 518846 w 1049154"/>
                      <a:gd name="connsiteY17" fmla="*/ 420898 h 758051"/>
                      <a:gd name="connsiteX18" fmla="*/ 421214 w 1049154"/>
                      <a:gd name="connsiteY18" fmla="*/ 258973 h 758051"/>
                      <a:gd name="connsiteX19" fmla="*/ 347396 w 1049154"/>
                      <a:gd name="connsiteY19" fmla="*/ 87523 h 758051"/>
                      <a:gd name="connsiteX20" fmla="*/ 318821 w 1049154"/>
                      <a:gd name="connsiteY20" fmla="*/ 11323 h 758051"/>
                      <a:gd name="connsiteX0" fmla="*/ 318821 w 1052210"/>
                      <a:gd name="connsiteY0" fmla="*/ 11323 h 758051"/>
                      <a:gd name="connsiteX1" fmla="*/ 264052 w 1052210"/>
                      <a:gd name="connsiteY1" fmla="*/ 18467 h 758051"/>
                      <a:gd name="connsiteX2" fmla="*/ 114033 w 1052210"/>
                      <a:gd name="connsiteY2" fmla="*/ 180392 h 758051"/>
                      <a:gd name="connsiteX3" fmla="*/ 11639 w 1052210"/>
                      <a:gd name="connsiteY3" fmla="*/ 385180 h 758051"/>
                      <a:gd name="connsiteX4" fmla="*/ 11639 w 1052210"/>
                      <a:gd name="connsiteY4" fmla="*/ 458998 h 758051"/>
                      <a:gd name="connsiteX5" fmla="*/ 94983 w 1052210"/>
                      <a:gd name="connsiteY5" fmla="*/ 556630 h 758051"/>
                      <a:gd name="connsiteX6" fmla="*/ 318821 w 1052210"/>
                      <a:gd name="connsiteY6" fmla="*/ 668548 h 758051"/>
                      <a:gd name="connsiteX7" fmla="*/ 485508 w 1052210"/>
                      <a:gd name="connsiteY7" fmla="*/ 754273 h 758051"/>
                      <a:gd name="connsiteX8" fmla="*/ 621239 w 1052210"/>
                      <a:gd name="connsiteY8" fmla="*/ 728080 h 758051"/>
                      <a:gd name="connsiteX9" fmla="*/ 859364 w 1052210"/>
                      <a:gd name="connsiteY9" fmla="*/ 597111 h 758051"/>
                      <a:gd name="connsiteX10" fmla="*/ 1028433 w 1052210"/>
                      <a:gd name="connsiteY10" fmla="*/ 497098 h 758051"/>
                      <a:gd name="connsiteX11" fmla="*/ 1047484 w 1052210"/>
                      <a:gd name="connsiteY11" fmla="*/ 416136 h 758051"/>
                      <a:gd name="connsiteX12" fmla="*/ 995096 w 1052210"/>
                      <a:gd name="connsiteY12" fmla="*/ 278023 h 758051"/>
                      <a:gd name="connsiteX13" fmla="*/ 821264 w 1052210"/>
                      <a:gd name="connsiteY13" fmla="*/ 63711 h 758051"/>
                      <a:gd name="connsiteX14" fmla="*/ 723633 w 1052210"/>
                      <a:gd name="connsiteY14" fmla="*/ 8942 h 758051"/>
                      <a:gd name="connsiteX15" fmla="*/ 656958 w 1052210"/>
                      <a:gd name="connsiteY15" fmla="*/ 151817 h 758051"/>
                      <a:gd name="connsiteX16" fmla="*/ 547421 w 1052210"/>
                      <a:gd name="connsiteY16" fmla="*/ 385180 h 758051"/>
                      <a:gd name="connsiteX17" fmla="*/ 518846 w 1052210"/>
                      <a:gd name="connsiteY17" fmla="*/ 420898 h 758051"/>
                      <a:gd name="connsiteX18" fmla="*/ 421214 w 1052210"/>
                      <a:gd name="connsiteY18" fmla="*/ 258973 h 758051"/>
                      <a:gd name="connsiteX19" fmla="*/ 347396 w 1052210"/>
                      <a:gd name="connsiteY19" fmla="*/ 87523 h 758051"/>
                      <a:gd name="connsiteX20" fmla="*/ 318821 w 1052210"/>
                      <a:gd name="connsiteY20" fmla="*/ 11323 h 758051"/>
                      <a:gd name="connsiteX0" fmla="*/ 321560 w 1054949"/>
                      <a:gd name="connsiteY0" fmla="*/ 11323 h 758051"/>
                      <a:gd name="connsiteX1" fmla="*/ 266791 w 1054949"/>
                      <a:gd name="connsiteY1" fmla="*/ 18467 h 758051"/>
                      <a:gd name="connsiteX2" fmla="*/ 116772 w 1054949"/>
                      <a:gd name="connsiteY2" fmla="*/ 180392 h 758051"/>
                      <a:gd name="connsiteX3" fmla="*/ 14378 w 1054949"/>
                      <a:gd name="connsiteY3" fmla="*/ 385180 h 758051"/>
                      <a:gd name="connsiteX4" fmla="*/ 9616 w 1054949"/>
                      <a:gd name="connsiteY4" fmla="*/ 482810 h 758051"/>
                      <a:gd name="connsiteX5" fmla="*/ 97722 w 1054949"/>
                      <a:gd name="connsiteY5" fmla="*/ 556630 h 758051"/>
                      <a:gd name="connsiteX6" fmla="*/ 321560 w 1054949"/>
                      <a:gd name="connsiteY6" fmla="*/ 668548 h 758051"/>
                      <a:gd name="connsiteX7" fmla="*/ 488247 w 1054949"/>
                      <a:gd name="connsiteY7" fmla="*/ 754273 h 758051"/>
                      <a:gd name="connsiteX8" fmla="*/ 623978 w 1054949"/>
                      <a:gd name="connsiteY8" fmla="*/ 728080 h 758051"/>
                      <a:gd name="connsiteX9" fmla="*/ 862103 w 1054949"/>
                      <a:gd name="connsiteY9" fmla="*/ 597111 h 758051"/>
                      <a:gd name="connsiteX10" fmla="*/ 1031172 w 1054949"/>
                      <a:gd name="connsiteY10" fmla="*/ 497098 h 758051"/>
                      <a:gd name="connsiteX11" fmla="*/ 1050223 w 1054949"/>
                      <a:gd name="connsiteY11" fmla="*/ 416136 h 758051"/>
                      <a:gd name="connsiteX12" fmla="*/ 997835 w 1054949"/>
                      <a:gd name="connsiteY12" fmla="*/ 278023 h 758051"/>
                      <a:gd name="connsiteX13" fmla="*/ 824003 w 1054949"/>
                      <a:gd name="connsiteY13" fmla="*/ 63711 h 758051"/>
                      <a:gd name="connsiteX14" fmla="*/ 726372 w 1054949"/>
                      <a:gd name="connsiteY14" fmla="*/ 8942 h 758051"/>
                      <a:gd name="connsiteX15" fmla="*/ 659697 w 1054949"/>
                      <a:gd name="connsiteY15" fmla="*/ 151817 h 758051"/>
                      <a:gd name="connsiteX16" fmla="*/ 550160 w 1054949"/>
                      <a:gd name="connsiteY16" fmla="*/ 385180 h 758051"/>
                      <a:gd name="connsiteX17" fmla="*/ 521585 w 1054949"/>
                      <a:gd name="connsiteY17" fmla="*/ 420898 h 758051"/>
                      <a:gd name="connsiteX18" fmla="*/ 423953 w 1054949"/>
                      <a:gd name="connsiteY18" fmla="*/ 258973 h 758051"/>
                      <a:gd name="connsiteX19" fmla="*/ 350135 w 1054949"/>
                      <a:gd name="connsiteY19" fmla="*/ 87523 h 758051"/>
                      <a:gd name="connsiteX20" fmla="*/ 321560 w 1054949"/>
                      <a:gd name="connsiteY20" fmla="*/ 11323 h 758051"/>
                      <a:gd name="connsiteX0" fmla="*/ 321560 w 1054949"/>
                      <a:gd name="connsiteY0" fmla="*/ 11323 h 758051"/>
                      <a:gd name="connsiteX1" fmla="*/ 266791 w 1054949"/>
                      <a:gd name="connsiteY1" fmla="*/ 18467 h 758051"/>
                      <a:gd name="connsiteX2" fmla="*/ 116772 w 1054949"/>
                      <a:gd name="connsiteY2" fmla="*/ 180392 h 758051"/>
                      <a:gd name="connsiteX3" fmla="*/ 14378 w 1054949"/>
                      <a:gd name="connsiteY3" fmla="*/ 385180 h 758051"/>
                      <a:gd name="connsiteX4" fmla="*/ 9616 w 1054949"/>
                      <a:gd name="connsiteY4" fmla="*/ 482810 h 758051"/>
                      <a:gd name="connsiteX5" fmla="*/ 97722 w 1054949"/>
                      <a:gd name="connsiteY5" fmla="*/ 556630 h 758051"/>
                      <a:gd name="connsiteX6" fmla="*/ 321560 w 1054949"/>
                      <a:gd name="connsiteY6" fmla="*/ 668548 h 758051"/>
                      <a:gd name="connsiteX7" fmla="*/ 488247 w 1054949"/>
                      <a:gd name="connsiteY7" fmla="*/ 754273 h 758051"/>
                      <a:gd name="connsiteX8" fmla="*/ 623978 w 1054949"/>
                      <a:gd name="connsiteY8" fmla="*/ 728080 h 758051"/>
                      <a:gd name="connsiteX9" fmla="*/ 862103 w 1054949"/>
                      <a:gd name="connsiteY9" fmla="*/ 597111 h 758051"/>
                      <a:gd name="connsiteX10" fmla="*/ 1031172 w 1054949"/>
                      <a:gd name="connsiteY10" fmla="*/ 497098 h 758051"/>
                      <a:gd name="connsiteX11" fmla="*/ 1050223 w 1054949"/>
                      <a:gd name="connsiteY11" fmla="*/ 416136 h 758051"/>
                      <a:gd name="connsiteX12" fmla="*/ 997835 w 1054949"/>
                      <a:gd name="connsiteY12" fmla="*/ 278023 h 758051"/>
                      <a:gd name="connsiteX13" fmla="*/ 824003 w 1054949"/>
                      <a:gd name="connsiteY13" fmla="*/ 63711 h 758051"/>
                      <a:gd name="connsiteX14" fmla="*/ 726372 w 1054949"/>
                      <a:gd name="connsiteY14" fmla="*/ 8942 h 758051"/>
                      <a:gd name="connsiteX15" fmla="*/ 659697 w 1054949"/>
                      <a:gd name="connsiteY15" fmla="*/ 151817 h 758051"/>
                      <a:gd name="connsiteX16" fmla="*/ 550160 w 1054949"/>
                      <a:gd name="connsiteY16" fmla="*/ 385180 h 758051"/>
                      <a:gd name="connsiteX17" fmla="*/ 521585 w 1054949"/>
                      <a:gd name="connsiteY17" fmla="*/ 420898 h 758051"/>
                      <a:gd name="connsiteX18" fmla="*/ 423953 w 1054949"/>
                      <a:gd name="connsiteY18" fmla="*/ 258973 h 758051"/>
                      <a:gd name="connsiteX19" fmla="*/ 350135 w 1054949"/>
                      <a:gd name="connsiteY19" fmla="*/ 87523 h 758051"/>
                      <a:gd name="connsiteX20" fmla="*/ 321560 w 1054949"/>
                      <a:gd name="connsiteY20" fmla="*/ 11323 h 758051"/>
                      <a:gd name="connsiteX0" fmla="*/ 321560 w 1054949"/>
                      <a:gd name="connsiteY0" fmla="*/ 11323 h 758051"/>
                      <a:gd name="connsiteX1" fmla="*/ 266791 w 1054949"/>
                      <a:gd name="connsiteY1" fmla="*/ 18467 h 758051"/>
                      <a:gd name="connsiteX2" fmla="*/ 116772 w 1054949"/>
                      <a:gd name="connsiteY2" fmla="*/ 180392 h 758051"/>
                      <a:gd name="connsiteX3" fmla="*/ 14378 w 1054949"/>
                      <a:gd name="connsiteY3" fmla="*/ 385180 h 758051"/>
                      <a:gd name="connsiteX4" fmla="*/ 9616 w 1054949"/>
                      <a:gd name="connsiteY4" fmla="*/ 482810 h 758051"/>
                      <a:gd name="connsiteX5" fmla="*/ 97722 w 1054949"/>
                      <a:gd name="connsiteY5" fmla="*/ 556630 h 758051"/>
                      <a:gd name="connsiteX6" fmla="*/ 321560 w 1054949"/>
                      <a:gd name="connsiteY6" fmla="*/ 668548 h 758051"/>
                      <a:gd name="connsiteX7" fmla="*/ 488247 w 1054949"/>
                      <a:gd name="connsiteY7" fmla="*/ 754273 h 758051"/>
                      <a:gd name="connsiteX8" fmla="*/ 623978 w 1054949"/>
                      <a:gd name="connsiteY8" fmla="*/ 728080 h 758051"/>
                      <a:gd name="connsiteX9" fmla="*/ 862103 w 1054949"/>
                      <a:gd name="connsiteY9" fmla="*/ 597111 h 758051"/>
                      <a:gd name="connsiteX10" fmla="*/ 1031172 w 1054949"/>
                      <a:gd name="connsiteY10" fmla="*/ 497098 h 758051"/>
                      <a:gd name="connsiteX11" fmla="*/ 1050223 w 1054949"/>
                      <a:gd name="connsiteY11" fmla="*/ 416136 h 758051"/>
                      <a:gd name="connsiteX12" fmla="*/ 997835 w 1054949"/>
                      <a:gd name="connsiteY12" fmla="*/ 278023 h 758051"/>
                      <a:gd name="connsiteX13" fmla="*/ 824003 w 1054949"/>
                      <a:gd name="connsiteY13" fmla="*/ 63711 h 758051"/>
                      <a:gd name="connsiteX14" fmla="*/ 726372 w 1054949"/>
                      <a:gd name="connsiteY14" fmla="*/ 8942 h 758051"/>
                      <a:gd name="connsiteX15" fmla="*/ 659697 w 1054949"/>
                      <a:gd name="connsiteY15" fmla="*/ 151817 h 758051"/>
                      <a:gd name="connsiteX16" fmla="*/ 550160 w 1054949"/>
                      <a:gd name="connsiteY16" fmla="*/ 385180 h 758051"/>
                      <a:gd name="connsiteX17" fmla="*/ 504917 w 1054949"/>
                      <a:gd name="connsiteY17" fmla="*/ 406611 h 758051"/>
                      <a:gd name="connsiteX18" fmla="*/ 423953 w 1054949"/>
                      <a:gd name="connsiteY18" fmla="*/ 258973 h 758051"/>
                      <a:gd name="connsiteX19" fmla="*/ 350135 w 1054949"/>
                      <a:gd name="connsiteY19" fmla="*/ 87523 h 758051"/>
                      <a:gd name="connsiteX20" fmla="*/ 321560 w 1054949"/>
                      <a:gd name="connsiteY20" fmla="*/ 11323 h 758051"/>
                      <a:gd name="connsiteX0" fmla="*/ 321560 w 1054949"/>
                      <a:gd name="connsiteY0" fmla="*/ 11323 h 757883"/>
                      <a:gd name="connsiteX1" fmla="*/ 266791 w 1054949"/>
                      <a:gd name="connsiteY1" fmla="*/ 18467 h 757883"/>
                      <a:gd name="connsiteX2" fmla="*/ 116772 w 1054949"/>
                      <a:gd name="connsiteY2" fmla="*/ 180392 h 757883"/>
                      <a:gd name="connsiteX3" fmla="*/ 14378 w 1054949"/>
                      <a:gd name="connsiteY3" fmla="*/ 385180 h 757883"/>
                      <a:gd name="connsiteX4" fmla="*/ 9616 w 1054949"/>
                      <a:gd name="connsiteY4" fmla="*/ 482810 h 757883"/>
                      <a:gd name="connsiteX5" fmla="*/ 97722 w 1054949"/>
                      <a:gd name="connsiteY5" fmla="*/ 556630 h 757883"/>
                      <a:gd name="connsiteX6" fmla="*/ 319179 w 1054949"/>
                      <a:gd name="connsiteY6" fmla="*/ 670929 h 757883"/>
                      <a:gd name="connsiteX7" fmla="*/ 488247 w 1054949"/>
                      <a:gd name="connsiteY7" fmla="*/ 754273 h 757883"/>
                      <a:gd name="connsiteX8" fmla="*/ 623978 w 1054949"/>
                      <a:gd name="connsiteY8" fmla="*/ 728080 h 757883"/>
                      <a:gd name="connsiteX9" fmla="*/ 862103 w 1054949"/>
                      <a:gd name="connsiteY9" fmla="*/ 597111 h 757883"/>
                      <a:gd name="connsiteX10" fmla="*/ 1031172 w 1054949"/>
                      <a:gd name="connsiteY10" fmla="*/ 497098 h 757883"/>
                      <a:gd name="connsiteX11" fmla="*/ 1050223 w 1054949"/>
                      <a:gd name="connsiteY11" fmla="*/ 416136 h 757883"/>
                      <a:gd name="connsiteX12" fmla="*/ 997835 w 1054949"/>
                      <a:gd name="connsiteY12" fmla="*/ 278023 h 757883"/>
                      <a:gd name="connsiteX13" fmla="*/ 824003 w 1054949"/>
                      <a:gd name="connsiteY13" fmla="*/ 63711 h 757883"/>
                      <a:gd name="connsiteX14" fmla="*/ 726372 w 1054949"/>
                      <a:gd name="connsiteY14" fmla="*/ 8942 h 757883"/>
                      <a:gd name="connsiteX15" fmla="*/ 659697 w 1054949"/>
                      <a:gd name="connsiteY15" fmla="*/ 151817 h 757883"/>
                      <a:gd name="connsiteX16" fmla="*/ 550160 w 1054949"/>
                      <a:gd name="connsiteY16" fmla="*/ 385180 h 757883"/>
                      <a:gd name="connsiteX17" fmla="*/ 504917 w 1054949"/>
                      <a:gd name="connsiteY17" fmla="*/ 406611 h 757883"/>
                      <a:gd name="connsiteX18" fmla="*/ 423953 w 1054949"/>
                      <a:gd name="connsiteY18" fmla="*/ 258973 h 757883"/>
                      <a:gd name="connsiteX19" fmla="*/ 350135 w 1054949"/>
                      <a:gd name="connsiteY19" fmla="*/ 87523 h 757883"/>
                      <a:gd name="connsiteX20" fmla="*/ 321560 w 1054949"/>
                      <a:gd name="connsiteY20" fmla="*/ 11323 h 757883"/>
                      <a:gd name="connsiteX0" fmla="*/ 321560 w 1058425"/>
                      <a:gd name="connsiteY0" fmla="*/ 11323 h 757883"/>
                      <a:gd name="connsiteX1" fmla="*/ 266791 w 1058425"/>
                      <a:gd name="connsiteY1" fmla="*/ 18467 h 757883"/>
                      <a:gd name="connsiteX2" fmla="*/ 116772 w 1058425"/>
                      <a:gd name="connsiteY2" fmla="*/ 180392 h 757883"/>
                      <a:gd name="connsiteX3" fmla="*/ 14378 w 1058425"/>
                      <a:gd name="connsiteY3" fmla="*/ 385180 h 757883"/>
                      <a:gd name="connsiteX4" fmla="*/ 9616 w 1058425"/>
                      <a:gd name="connsiteY4" fmla="*/ 482810 h 757883"/>
                      <a:gd name="connsiteX5" fmla="*/ 97722 w 1058425"/>
                      <a:gd name="connsiteY5" fmla="*/ 556630 h 757883"/>
                      <a:gd name="connsiteX6" fmla="*/ 319179 w 1058425"/>
                      <a:gd name="connsiteY6" fmla="*/ 670929 h 757883"/>
                      <a:gd name="connsiteX7" fmla="*/ 488247 w 1058425"/>
                      <a:gd name="connsiteY7" fmla="*/ 754273 h 757883"/>
                      <a:gd name="connsiteX8" fmla="*/ 623978 w 1058425"/>
                      <a:gd name="connsiteY8" fmla="*/ 728080 h 757883"/>
                      <a:gd name="connsiteX9" fmla="*/ 862103 w 1058425"/>
                      <a:gd name="connsiteY9" fmla="*/ 597111 h 757883"/>
                      <a:gd name="connsiteX10" fmla="*/ 1031172 w 1058425"/>
                      <a:gd name="connsiteY10" fmla="*/ 497098 h 757883"/>
                      <a:gd name="connsiteX11" fmla="*/ 1054985 w 1058425"/>
                      <a:gd name="connsiteY11" fmla="*/ 406611 h 757883"/>
                      <a:gd name="connsiteX12" fmla="*/ 997835 w 1058425"/>
                      <a:gd name="connsiteY12" fmla="*/ 278023 h 757883"/>
                      <a:gd name="connsiteX13" fmla="*/ 824003 w 1058425"/>
                      <a:gd name="connsiteY13" fmla="*/ 63711 h 757883"/>
                      <a:gd name="connsiteX14" fmla="*/ 726372 w 1058425"/>
                      <a:gd name="connsiteY14" fmla="*/ 8942 h 757883"/>
                      <a:gd name="connsiteX15" fmla="*/ 659697 w 1058425"/>
                      <a:gd name="connsiteY15" fmla="*/ 151817 h 757883"/>
                      <a:gd name="connsiteX16" fmla="*/ 550160 w 1058425"/>
                      <a:gd name="connsiteY16" fmla="*/ 385180 h 757883"/>
                      <a:gd name="connsiteX17" fmla="*/ 504917 w 1058425"/>
                      <a:gd name="connsiteY17" fmla="*/ 406611 h 757883"/>
                      <a:gd name="connsiteX18" fmla="*/ 423953 w 1058425"/>
                      <a:gd name="connsiteY18" fmla="*/ 258973 h 757883"/>
                      <a:gd name="connsiteX19" fmla="*/ 350135 w 1058425"/>
                      <a:gd name="connsiteY19" fmla="*/ 87523 h 757883"/>
                      <a:gd name="connsiteX20" fmla="*/ 321560 w 1058425"/>
                      <a:gd name="connsiteY20" fmla="*/ 11323 h 757883"/>
                      <a:gd name="connsiteX0" fmla="*/ 321560 w 1060541"/>
                      <a:gd name="connsiteY0" fmla="*/ 11323 h 757883"/>
                      <a:gd name="connsiteX1" fmla="*/ 266791 w 1060541"/>
                      <a:gd name="connsiteY1" fmla="*/ 18467 h 757883"/>
                      <a:gd name="connsiteX2" fmla="*/ 116772 w 1060541"/>
                      <a:gd name="connsiteY2" fmla="*/ 180392 h 757883"/>
                      <a:gd name="connsiteX3" fmla="*/ 14378 w 1060541"/>
                      <a:gd name="connsiteY3" fmla="*/ 385180 h 757883"/>
                      <a:gd name="connsiteX4" fmla="*/ 9616 w 1060541"/>
                      <a:gd name="connsiteY4" fmla="*/ 482810 h 757883"/>
                      <a:gd name="connsiteX5" fmla="*/ 97722 w 1060541"/>
                      <a:gd name="connsiteY5" fmla="*/ 556630 h 757883"/>
                      <a:gd name="connsiteX6" fmla="*/ 319179 w 1060541"/>
                      <a:gd name="connsiteY6" fmla="*/ 670929 h 757883"/>
                      <a:gd name="connsiteX7" fmla="*/ 488247 w 1060541"/>
                      <a:gd name="connsiteY7" fmla="*/ 754273 h 757883"/>
                      <a:gd name="connsiteX8" fmla="*/ 623978 w 1060541"/>
                      <a:gd name="connsiteY8" fmla="*/ 728080 h 757883"/>
                      <a:gd name="connsiteX9" fmla="*/ 862103 w 1060541"/>
                      <a:gd name="connsiteY9" fmla="*/ 597111 h 757883"/>
                      <a:gd name="connsiteX10" fmla="*/ 1031172 w 1060541"/>
                      <a:gd name="connsiteY10" fmla="*/ 497098 h 757883"/>
                      <a:gd name="connsiteX11" fmla="*/ 1054985 w 1060541"/>
                      <a:gd name="connsiteY11" fmla="*/ 406611 h 757883"/>
                      <a:gd name="connsiteX12" fmla="*/ 997835 w 1060541"/>
                      <a:gd name="connsiteY12" fmla="*/ 278023 h 757883"/>
                      <a:gd name="connsiteX13" fmla="*/ 824003 w 1060541"/>
                      <a:gd name="connsiteY13" fmla="*/ 63711 h 757883"/>
                      <a:gd name="connsiteX14" fmla="*/ 726372 w 1060541"/>
                      <a:gd name="connsiteY14" fmla="*/ 8942 h 757883"/>
                      <a:gd name="connsiteX15" fmla="*/ 659697 w 1060541"/>
                      <a:gd name="connsiteY15" fmla="*/ 151817 h 757883"/>
                      <a:gd name="connsiteX16" fmla="*/ 550160 w 1060541"/>
                      <a:gd name="connsiteY16" fmla="*/ 385180 h 757883"/>
                      <a:gd name="connsiteX17" fmla="*/ 504917 w 1060541"/>
                      <a:gd name="connsiteY17" fmla="*/ 406611 h 757883"/>
                      <a:gd name="connsiteX18" fmla="*/ 423953 w 1060541"/>
                      <a:gd name="connsiteY18" fmla="*/ 258973 h 757883"/>
                      <a:gd name="connsiteX19" fmla="*/ 350135 w 1060541"/>
                      <a:gd name="connsiteY19" fmla="*/ 87523 h 757883"/>
                      <a:gd name="connsiteX20" fmla="*/ 321560 w 1060541"/>
                      <a:gd name="connsiteY20" fmla="*/ 11323 h 757883"/>
                      <a:gd name="connsiteX0" fmla="*/ 321560 w 1060541"/>
                      <a:gd name="connsiteY0" fmla="*/ 11323 h 757883"/>
                      <a:gd name="connsiteX1" fmla="*/ 266791 w 1060541"/>
                      <a:gd name="connsiteY1" fmla="*/ 18467 h 757883"/>
                      <a:gd name="connsiteX2" fmla="*/ 116772 w 1060541"/>
                      <a:gd name="connsiteY2" fmla="*/ 180392 h 757883"/>
                      <a:gd name="connsiteX3" fmla="*/ 14378 w 1060541"/>
                      <a:gd name="connsiteY3" fmla="*/ 385180 h 757883"/>
                      <a:gd name="connsiteX4" fmla="*/ 9616 w 1060541"/>
                      <a:gd name="connsiteY4" fmla="*/ 482810 h 757883"/>
                      <a:gd name="connsiteX5" fmla="*/ 97722 w 1060541"/>
                      <a:gd name="connsiteY5" fmla="*/ 556630 h 757883"/>
                      <a:gd name="connsiteX6" fmla="*/ 319179 w 1060541"/>
                      <a:gd name="connsiteY6" fmla="*/ 670929 h 757883"/>
                      <a:gd name="connsiteX7" fmla="*/ 488247 w 1060541"/>
                      <a:gd name="connsiteY7" fmla="*/ 754273 h 757883"/>
                      <a:gd name="connsiteX8" fmla="*/ 623978 w 1060541"/>
                      <a:gd name="connsiteY8" fmla="*/ 728080 h 757883"/>
                      <a:gd name="connsiteX9" fmla="*/ 862103 w 1060541"/>
                      <a:gd name="connsiteY9" fmla="*/ 597111 h 757883"/>
                      <a:gd name="connsiteX10" fmla="*/ 1031172 w 1060541"/>
                      <a:gd name="connsiteY10" fmla="*/ 497098 h 757883"/>
                      <a:gd name="connsiteX11" fmla="*/ 1054985 w 1060541"/>
                      <a:gd name="connsiteY11" fmla="*/ 406611 h 757883"/>
                      <a:gd name="connsiteX12" fmla="*/ 997835 w 1060541"/>
                      <a:gd name="connsiteY12" fmla="*/ 278023 h 757883"/>
                      <a:gd name="connsiteX13" fmla="*/ 824003 w 1060541"/>
                      <a:gd name="connsiteY13" fmla="*/ 63711 h 757883"/>
                      <a:gd name="connsiteX14" fmla="*/ 726372 w 1060541"/>
                      <a:gd name="connsiteY14" fmla="*/ 8942 h 757883"/>
                      <a:gd name="connsiteX15" fmla="*/ 659697 w 1060541"/>
                      <a:gd name="connsiteY15" fmla="*/ 151817 h 757883"/>
                      <a:gd name="connsiteX16" fmla="*/ 550160 w 1060541"/>
                      <a:gd name="connsiteY16" fmla="*/ 385180 h 757883"/>
                      <a:gd name="connsiteX17" fmla="*/ 507298 w 1060541"/>
                      <a:gd name="connsiteY17" fmla="*/ 394705 h 757883"/>
                      <a:gd name="connsiteX18" fmla="*/ 423953 w 1060541"/>
                      <a:gd name="connsiteY18" fmla="*/ 258973 h 757883"/>
                      <a:gd name="connsiteX19" fmla="*/ 350135 w 1060541"/>
                      <a:gd name="connsiteY19" fmla="*/ 87523 h 757883"/>
                      <a:gd name="connsiteX20" fmla="*/ 321560 w 1060541"/>
                      <a:gd name="connsiteY20" fmla="*/ 11323 h 757883"/>
                      <a:gd name="connsiteX0" fmla="*/ 321560 w 1060541"/>
                      <a:gd name="connsiteY0" fmla="*/ 11323 h 757883"/>
                      <a:gd name="connsiteX1" fmla="*/ 266791 w 1060541"/>
                      <a:gd name="connsiteY1" fmla="*/ 18467 h 757883"/>
                      <a:gd name="connsiteX2" fmla="*/ 116772 w 1060541"/>
                      <a:gd name="connsiteY2" fmla="*/ 180392 h 757883"/>
                      <a:gd name="connsiteX3" fmla="*/ 14378 w 1060541"/>
                      <a:gd name="connsiteY3" fmla="*/ 385180 h 757883"/>
                      <a:gd name="connsiteX4" fmla="*/ 9616 w 1060541"/>
                      <a:gd name="connsiteY4" fmla="*/ 482810 h 757883"/>
                      <a:gd name="connsiteX5" fmla="*/ 97722 w 1060541"/>
                      <a:gd name="connsiteY5" fmla="*/ 556630 h 757883"/>
                      <a:gd name="connsiteX6" fmla="*/ 319179 w 1060541"/>
                      <a:gd name="connsiteY6" fmla="*/ 670929 h 757883"/>
                      <a:gd name="connsiteX7" fmla="*/ 488247 w 1060541"/>
                      <a:gd name="connsiteY7" fmla="*/ 754273 h 757883"/>
                      <a:gd name="connsiteX8" fmla="*/ 623978 w 1060541"/>
                      <a:gd name="connsiteY8" fmla="*/ 728080 h 757883"/>
                      <a:gd name="connsiteX9" fmla="*/ 862103 w 1060541"/>
                      <a:gd name="connsiteY9" fmla="*/ 597111 h 757883"/>
                      <a:gd name="connsiteX10" fmla="*/ 1031172 w 1060541"/>
                      <a:gd name="connsiteY10" fmla="*/ 497098 h 757883"/>
                      <a:gd name="connsiteX11" fmla="*/ 1054985 w 1060541"/>
                      <a:gd name="connsiteY11" fmla="*/ 406611 h 757883"/>
                      <a:gd name="connsiteX12" fmla="*/ 997835 w 1060541"/>
                      <a:gd name="connsiteY12" fmla="*/ 278023 h 757883"/>
                      <a:gd name="connsiteX13" fmla="*/ 824003 w 1060541"/>
                      <a:gd name="connsiteY13" fmla="*/ 63711 h 757883"/>
                      <a:gd name="connsiteX14" fmla="*/ 726372 w 1060541"/>
                      <a:gd name="connsiteY14" fmla="*/ 8942 h 757883"/>
                      <a:gd name="connsiteX15" fmla="*/ 659697 w 1060541"/>
                      <a:gd name="connsiteY15" fmla="*/ 151817 h 757883"/>
                      <a:gd name="connsiteX16" fmla="*/ 550160 w 1060541"/>
                      <a:gd name="connsiteY16" fmla="*/ 373274 h 757883"/>
                      <a:gd name="connsiteX17" fmla="*/ 507298 w 1060541"/>
                      <a:gd name="connsiteY17" fmla="*/ 394705 h 757883"/>
                      <a:gd name="connsiteX18" fmla="*/ 423953 w 1060541"/>
                      <a:gd name="connsiteY18" fmla="*/ 258973 h 757883"/>
                      <a:gd name="connsiteX19" fmla="*/ 350135 w 1060541"/>
                      <a:gd name="connsiteY19" fmla="*/ 87523 h 757883"/>
                      <a:gd name="connsiteX20" fmla="*/ 321560 w 1060541"/>
                      <a:gd name="connsiteY20" fmla="*/ 11323 h 757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060541" h="757883">
                        <a:moveTo>
                          <a:pt x="321560" y="11323"/>
                        </a:moveTo>
                        <a:cubicBezTo>
                          <a:pt x="307669" y="-186"/>
                          <a:pt x="300922" y="-9711"/>
                          <a:pt x="266791" y="18467"/>
                        </a:cubicBezTo>
                        <a:cubicBezTo>
                          <a:pt x="232660" y="46645"/>
                          <a:pt x="158841" y="119273"/>
                          <a:pt x="116772" y="180392"/>
                        </a:cubicBezTo>
                        <a:cubicBezTo>
                          <a:pt x="74703" y="241511"/>
                          <a:pt x="32237" y="334777"/>
                          <a:pt x="14378" y="385180"/>
                        </a:cubicBezTo>
                        <a:cubicBezTo>
                          <a:pt x="-3481" y="435583"/>
                          <a:pt x="-4275" y="454235"/>
                          <a:pt x="9616" y="482810"/>
                        </a:cubicBezTo>
                        <a:cubicBezTo>
                          <a:pt x="23507" y="511385"/>
                          <a:pt x="46128" y="525277"/>
                          <a:pt x="97722" y="556630"/>
                        </a:cubicBezTo>
                        <a:cubicBezTo>
                          <a:pt x="149316" y="587983"/>
                          <a:pt x="319179" y="670929"/>
                          <a:pt x="319179" y="670929"/>
                        </a:cubicBezTo>
                        <a:cubicBezTo>
                          <a:pt x="384266" y="703869"/>
                          <a:pt x="437447" y="744748"/>
                          <a:pt x="488247" y="754273"/>
                        </a:cubicBezTo>
                        <a:cubicBezTo>
                          <a:pt x="539047" y="763798"/>
                          <a:pt x="561669" y="754274"/>
                          <a:pt x="623978" y="728080"/>
                        </a:cubicBezTo>
                        <a:cubicBezTo>
                          <a:pt x="686287" y="701886"/>
                          <a:pt x="794237" y="635608"/>
                          <a:pt x="862103" y="597111"/>
                        </a:cubicBezTo>
                        <a:cubicBezTo>
                          <a:pt x="929969" y="558614"/>
                          <a:pt x="999025" y="528848"/>
                          <a:pt x="1031172" y="497098"/>
                        </a:cubicBezTo>
                        <a:cubicBezTo>
                          <a:pt x="1063319" y="465348"/>
                          <a:pt x="1065304" y="443123"/>
                          <a:pt x="1054985" y="406611"/>
                        </a:cubicBezTo>
                        <a:cubicBezTo>
                          <a:pt x="1044666" y="370099"/>
                          <a:pt x="1036332" y="335173"/>
                          <a:pt x="997835" y="278023"/>
                        </a:cubicBezTo>
                        <a:cubicBezTo>
                          <a:pt x="959338" y="220873"/>
                          <a:pt x="869247" y="108558"/>
                          <a:pt x="824003" y="63711"/>
                        </a:cubicBezTo>
                        <a:cubicBezTo>
                          <a:pt x="778759" y="18864"/>
                          <a:pt x="753756" y="-5742"/>
                          <a:pt x="726372" y="8942"/>
                        </a:cubicBezTo>
                        <a:cubicBezTo>
                          <a:pt x="698988" y="23626"/>
                          <a:pt x="689066" y="91095"/>
                          <a:pt x="659697" y="151817"/>
                        </a:cubicBezTo>
                        <a:cubicBezTo>
                          <a:pt x="630328" y="212539"/>
                          <a:pt x="575560" y="332793"/>
                          <a:pt x="550160" y="373274"/>
                        </a:cubicBezTo>
                        <a:cubicBezTo>
                          <a:pt x="524760" y="413755"/>
                          <a:pt x="528333" y="413755"/>
                          <a:pt x="507298" y="394705"/>
                        </a:cubicBezTo>
                        <a:cubicBezTo>
                          <a:pt x="486264" y="375655"/>
                          <a:pt x="452528" y="314536"/>
                          <a:pt x="423953" y="258973"/>
                        </a:cubicBezTo>
                        <a:cubicBezTo>
                          <a:pt x="395378" y="203411"/>
                          <a:pt x="364819" y="129592"/>
                          <a:pt x="350135" y="87523"/>
                        </a:cubicBezTo>
                        <a:cubicBezTo>
                          <a:pt x="335451" y="45454"/>
                          <a:pt x="335451" y="22832"/>
                          <a:pt x="321560" y="11323"/>
                        </a:cubicBezTo>
                        <a:close/>
                      </a:path>
                    </a:pathLst>
                  </a:custGeom>
                  <a:solidFill>
                    <a:srgbClr val="0BB5DD"/>
                  </a:solidFill>
                  <a:ln w="254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96" name="Oval 100">
                    <a:extLst>
                      <a:ext uri="{FF2B5EF4-FFF2-40B4-BE49-F238E27FC236}">
                        <a16:creationId xmlns:a16="http://schemas.microsoft.com/office/drawing/2014/main" id="{83A7C36A-8D18-4462-9C84-0A99196376DD}"/>
                      </a:ext>
                    </a:extLst>
                  </p:cNvPr>
                  <p:cNvSpPr/>
                  <p:nvPr/>
                </p:nvSpPr>
                <p:spPr>
                  <a:xfrm>
                    <a:off x="1334427" y="4568037"/>
                    <a:ext cx="573881" cy="573881"/>
                  </a:xfrm>
                  <a:prstGeom prst="ellipse">
                    <a:avLst/>
                  </a:prstGeom>
                  <a:solidFill>
                    <a:srgbClr val="0BB5DD"/>
                  </a:solidFill>
                  <a:ln w="254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pic>
                <p:nvPicPr>
                  <p:cNvPr id="297" name="Graphic 101" descr="Glasses">
                    <a:extLst>
                      <a:ext uri="{FF2B5EF4-FFF2-40B4-BE49-F238E27FC236}">
                        <a16:creationId xmlns:a16="http://schemas.microsoft.com/office/drawing/2014/main" id="{BC0B006F-8A6A-4999-9B39-0DC3875974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10611" y="4577346"/>
                    <a:ext cx="619127" cy="573881"/>
                  </a:xfrm>
                  <a:prstGeom prst="rect">
                    <a:avLst/>
                  </a:prstGeom>
                </p:spPr>
              </p:pic>
              <p:grpSp>
                <p:nvGrpSpPr>
                  <p:cNvPr id="298" name="Group 102">
                    <a:extLst>
                      <a:ext uri="{FF2B5EF4-FFF2-40B4-BE49-F238E27FC236}">
                        <a16:creationId xmlns:a16="http://schemas.microsoft.com/office/drawing/2014/main" id="{3433A087-8E4A-4C34-A322-BFF7F3AE9A80}"/>
                      </a:ext>
                    </a:extLst>
                  </p:cNvPr>
                  <p:cNvGrpSpPr/>
                  <p:nvPr/>
                </p:nvGrpSpPr>
                <p:grpSpPr>
                  <a:xfrm>
                    <a:off x="1552002" y="5184571"/>
                    <a:ext cx="123376" cy="425053"/>
                    <a:chOff x="5180644" y="5807424"/>
                    <a:chExt cx="124070" cy="338013"/>
                  </a:xfrm>
                  <a:solidFill>
                    <a:srgbClr val="0BB5DD"/>
                  </a:solidFill>
                </p:grpSpPr>
                <p:sp>
                  <p:nvSpPr>
                    <p:cNvPr id="302" name="Freeform: Shape 106">
                      <a:extLst>
                        <a:ext uri="{FF2B5EF4-FFF2-40B4-BE49-F238E27FC236}">
                          <a16:creationId xmlns:a16="http://schemas.microsoft.com/office/drawing/2014/main" id="{4AC347A5-5B4D-4FF2-9104-C34138A141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0644" y="5807424"/>
                      <a:ext cx="121689" cy="52931"/>
                    </a:xfrm>
                    <a:custGeom>
                      <a:avLst/>
                      <a:gdLst>
                        <a:gd name="connsiteX0" fmla="*/ 103428 w 121689"/>
                        <a:gd name="connsiteY0" fmla="*/ 54437 h 52930"/>
                        <a:gd name="connsiteX1" fmla="*/ 123709 w 121689"/>
                        <a:gd name="connsiteY1" fmla="*/ 1506 h 52930"/>
                        <a:gd name="connsiteX2" fmla="*/ 2020 w 121689"/>
                        <a:gd name="connsiteY2" fmla="*/ 1506 h 52930"/>
                        <a:gd name="connsiteX3" fmla="*/ 22302 w 121689"/>
                        <a:gd name="connsiteY3" fmla="*/ 54437 h 529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1689" h="52930">
                          <a:moveTo>
                            <a:pt x="103428" y="54437"/>
                          </a:moveTo>
                          <a:lnTo>
                            <a:pt x="123709" y="1506"/>
                          </a:lnTo>
                          <a:lnTo>
                            <a:pt x="2020" y="1506"/>
                          </a:lnTo>
                          <a:lnTo>
                            <a:pt x="22302" y="54437"/>
                          </a:lnTo>
                          <a:close/>
                        </a:path>
                      </a:pathLst>
                    </a:custGeom>
                    <a:solidFill>
                      <a:srgbClr val="0BB5DD"/>
                    </a:solidFill>
                    <a:ln w="254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303" name="Freeform: Shape 107">
                      <a:extLst>
                        <a:ext uri="{FF2B5EF4-FFF2-40B4-BE49-F238E27FC236}">
                          <a16:creationId xmlns:a16="http://schemas.microsoft.com/office/drawing/2014/main" id="{8CBC1D8E-0CAA-43B6-BA5F-0CEE658D5D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3025" y="5880783"/>
                      <a:ext cx="121689" cy="264654"/>
                    </a:xfrm>
                    <a:custGeom>
                      <a:avLst/>
                      <a:gdLst>
                        <a:gd name="connsiteX0" fmla="*/ 62865 w 121689"/>
                        <a:gd name="connsiteY0" fmla="*/ 148956 h 264653"/>
                        <a:gd name="connsiteX1" fmla="*/ 62865 w 121689"/>
                        <a:gd name="connsiteY1" fmla="*/ 133833 h 264653"/>
                        <a:gd name="connsiteX2" fmla="*/ 115597 w 121689"/>
                        <a:gd name="connsiteY2" fmla="*/ 133833 h 264653"/>
                        <a:gd name="connsiteX3" fmla="*/ 103428 w 121689"/>
                        <a:gd name="connsiteY3" fmla="*/ 1506 h 264653"/>
                        <a:gd name="connsiteX4" fmla="*/ 22302 w 121689"/>
                        <a:gd name="connsiteY4" fmla="*/ 1506 h 264653"/>
                        <a:gd name="connsiteX5" fmla="*/ 2020 w 121689"/>
                        <a:gd name="connsiteY5" fmla="*/ 220791 h 264653"/>
                        <a:gd name="connsiteX6" fmla="*/ 62865 w 121689"/>
                        <a:gd name="connsiteY6" fmla="*/ 266160 h 264653"/>
                        <a:gd name="connsiteX7" fmla="*/ 123709 w 121689"/>
                        <a:gd name="connsiteY7" fmla="*/ 220791 h 264653"/>
                        <a:gd name="connsiteX8" fmla="*/ 117118 w 121689"/>
                        <a:gd name="connsiteY8" fmla="*/ 148956 h 264653"/>
                        <a:gd name="connsiteX0" fmla="*/ 115098 w 121689"/>
                        <a:gd name="connsiteY0" fmla="*/ 147450 h 264654"/>
                        <a:gd name="connsiteX1" fmla="*/ 60845 w 121689"/>
                        <a:gd name="connsiteY1" fmla="*/ 132327 h 264654"/>
                        <a:gd name="connsiteX2" fmla="*/ 113577 w 121689"/>
                        <a:gd name="connsiteY2" fmla="*/ 132327 h 264654"/>
                        <a:gd name="connsiteX3" fmla="*/ 101408 w 121689"/>
                        <a:gd name="connsiteY3" fmla="*/ 0 h 264654"/>
                        <a:gd name="connsiteX4" fmla="*/ 20282 w 121689"/>
                        <a:gd name="connsiteY4" fmla="*/ 0 h 264654"/>
                        <a:gd name="connsiteX5" fmla="*/ 0 w 121689"/>
                        <a:gd name="connsiteY5" fmla="*/ 219285 h 264654"/>
                        <a:gd name="connsiteX6" fmla="*/ 60845 w 121689"/>
                        <a:gd name="connsiteY6" fmla="*/ 264654 h 264654"/>
                        <a:gd name="connsiteX7" fmla="*/ 121689 w 121689"/>
                        <a:gd name="connsiteY7" fmla="*/ 219285 h 264654"/>
                        <a:gd name="connsiteX8" fmla="*/ 115098 w 121689"/>
                        <a:gd name="connsiteY8" fmla="*/ 147450 h 264654"/>
                        <a:gd name="connsiteX0" fmla="*/ 115098 w 121689"/>
                        <a:gd name="connsiteY0" fmla="*/ 147450 h 264654"/>
                        <a:gd name="connsiteX1" fmla="*/ 113577 w 121689"/>
                        <a:gd name="connsiteY1" fmla="*/ 132327 h 264654"/>
                        <a:gd name="connsiteX2" fmla="*/ 101408 w 121689"/>
                        <a:gd name="connsiteY2" fmla="*/ 0 h 264654"/>
                        <a:gd name="connsiteX3" fmla="*/ 20282 w 121689"/>
                        <a:gd name="connsiteY3" fmla="*/ 0 h 264654"/>
                        <a:gd name="connsiteX4" fmla="*/ 0 w 121689"/>
                        <a:gd name="connsiteY4" fmla="*/ 219285 h 264654"/>
                        <a:gd name="connsiteX5" fmla="*/ 60845 w 121689"/>
                        <a:gd name="connsiteY5" fmla="*/ 264654 h 264654"/>
                        <a:gd name="connsiteX6" fmla="*/ 121689 w 121689"/>
                        <a:gd name="connsiteY6" fmla="*/ 219285 h 264654"/>
                        <a:gd name="connsiteX7" fmla="*/ 115098 w 121689"/>
                        <a:gd name="connsiteY7" fmla="*/ 147450 h 264654"/>
                        <a:gd name="connsiteX0" fmla="*/ 121689 w 121689"/>
                        <a:gd name="connsiteY0" fmla="*/ 219285 h 264654"/>
                        <a:gd name="connsiteX1" fmla="*/ 113577 w 121689"/>
                        <a:gd name="connsiteY1" fmla="*/ 132327 h 264654"/>
                        <a:gd name="connsiteX2" fmla="*/ 101408 w 121689"/>
                        <a:gd name="connsiteY2" fmla="*/ 0 h 264654"/>
                        <a:gd name="connsiteX3" fmla="*/ 20282 w 121689"/>
                        <a:gd name="connsiteY3" fmla="*/ 0 h 264654"/>
                        <a:gd name="connsiteX4" fmla="*/ 0 w 121689"/>
                        <a:gd name="connsiteY4" fmla="*/ 219285 h 264654"/>
                        <a:gd name="connsiteX5" fmla="*/ 60845 w 121689"/>
                        <a:gd name="connsiteY5" fmla="*/ 264654 h 264654"/>
                        <a:gd name="connsiteX6" fmla="*/ 121689 w 121689"/>
                        <a:gd name="connsiteY6" fmla="*/ 219285 h 264654"/>
                        <a:gd name="connsiteX0" fmla="*/ 121689 w 121689"/>
                        <a:gd name="connsiteY0" fmla="*/ 219285 h 264654"/>
                        <a:gd name="connsiteX1" fmla="*/ 101408 w 121689"/>
                        <a:gd name="connsiteY1" fmla="*/ 0 h 264654"/>
                        <a:gd name="connsiteX2" fmla="*/ 20282 w 121689"/>
                        <a:gd name="connsiteY2" fmla="*/ 0 h 264654"/>
                        <a:gd name="connsiteX3" fmla="*/ 0 w 121689"/>
                        <a:gd name="connsiteY3" fmla="*/ 219285 h 264654"/>
                        <a:gd name="connsiteX4" fmla="*/ 60845 w 121689"/>
                        <a:gd name="connsiteY4" fmla="*/ 264654 h 264654"/>
                        <a:gd name="connsiteX5" fmla="*/ 121689 w 121689"/>
                        <a:gd name="connsiteY5" fmla="*/ 219285 h 264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1689" h="264654">
                          <a:moveTo>
                            <a:pt x="121689" y="219285"/>
                          </a:moveTo>
                          <a:lnTo>
                            <a:pt x="101408" y="0"/>
                          </a:lnTo>
                          <a:lnTo>
                            <a:pt x="20282" y="0"/>
                          </a:lnTo>
                          <a:lnTo>
                            <a:pt x="0" y="219285"/>
                          </a:lnTo>
                          <a:lnTo>
                            <a:pt x="60845" y="264654"/>
                          </a:lnTo>
                          <a:lnTo>
                            <a:pt x="121689" y="219285"/>
                          </a:lnTo>
                          <a:close/>
                        </a:path>
                      </a:pathLst>
                    </a:custGeom>
                    <a:solidFill>
                      <a:srgbClr val="0BB5DD"/>
                    </a:solidFill>
                    <a:ln w="254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cxnSp>
                <p:nvCxnSpPr>
                  <p:cNvPr id="299" name="Straight Connector 103">
                    <a:extLst>
                      <a:ext uri="{FF2B5EF4-FFF2-40B4-BE49-F238E27FC236}">
                        <a16:creationId xmlns:a16="http://schemas.microsoft.com/office/drawing/2014/main" id="{F7692311-E7FE-4538-98A6-859998EED020}"/>
                      </a:ext>
                    </a:extLst>
                  </p:cNvPr>
                  <p:cNvCxnSpPr/>
                  <p:nvPr/>
                </p:nvCxnSpPr>
                <p:spPr>
                  <a:xfrm>
                    <a:off x="1859757" y="5443221"/>
                    <a:ext cx="0" cy="145256"/>
                  </a:xfrm>
                  <a:prstGeom prst="line">
                    <a:avLst/>
                  </a:prstGeom>
                  <a:noFill/>
                  <a:ln w="38100" cap="rnd" cmpd="sng" algn="ctr">
                    <a:solidFill>
                      <a:srgbClr val="0BB5DD">
                        <a:lumMod val="75000"/>
                      </a:srgbClr>
                    </a:solidFill>
                    <a:prstDash val="solid"/>
                    <a:miter/>
                  </a:ln>
                  <a:effectLst/>
                </p:spPr>
              </p:cxnSp>
              <p:cxnSp>
                <p:nvCxnSpPr>
                  <p:cNvPr id="300" name="Straight Connector 104">
                    <a:extLst>
                      <a:ext uri="{FF2B5EF4-FFF2-40B4-BE49-F238E27FC236}">
                        <a16:creationId xmlns:a16="http://schemas.microsoft.com/office/drawing/2014/main" id="{03D87183-EAC5-41C5-BEFB-291BBA12ACA2}"/>
                      </a:ext>
                    </a:extLst>
                  </p:cNvPr>
                  <p:cNvCxnSpPr/>
                  <p:nvPr/>
                </p:nvCxnSpPr>
                <p:spPr>
                  <a:xfrm>
                    <a:off x="1903546" y="5461987"/>
                    <a:ext cx="0" cy="145256"/>
                  </a:xfrm>
                  <a:prstGeom prst="line">
                    <a:avLst/>
                  </a:prstGeom>
                  <a:noFill/>
                  <a:ln w="38100" cap="rnd" cmpd="sng" algn="ctr">
                    <a:solidFill>
                      <a:srgbClr val="0BB5DD">
                        <a:lumMod val="75000"/>
                      </a:srgbClr>
                    </a:solidFill>
                    <a:prstDash val="solid"/>
                    <a:miter/>
                  </a:ln>
                  <a:effectLst/>
                </p:spPr>
              </p:cxnSp>
              <p:sp>
                <p:nvSpPr>
                  <p:cNvPr id="301" name="Freeform: Shape 105">
                    <a:extLst>
                      <a:ext uri="{FF2B5EF4-FFF2-40B4-BE49-F238E27FC236}">
                        <a16:creationId xmlns:a16="http://schemas.microsoft.com/office/drawing/2014/main" id="{944D2B9E-7C3A-4B52-AE26-64BED77D92F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800372" y="5499160"/>
                    <a:ext cx="181849" cy="140442"/>
                  </a:xfrm>
                  <a:custGeom>
                    <a:avLst/>
                    <a:gdLst>
                      <a:gd name="connsiteX0" fmla="*/ 213770 w 509364"/>
                      <a:gd name="connsiteY0" fmla="*/ 0 h 386625"/>
                      <a:gd name="connsiteX1" fmla="*/ 295594 w 509364"/>
                      <a:gd name="connsiteY1" fmla="*/ 0 h 386625"/>
                      <a:gd name="connsiteX2" fmla="*/ 509364 w 509364"/>
                      <a:gd name="connsiteY2" fmla="*/ 213770 h 386625"/>
                      <a:gd name="connsiteX3" fmla="*/ 509364 w 509364"/>
                      <a:gd name="connsiteY3" fmla="*/ 386625 h 386625"/>
                      <a:gd name="connsiteX4" fmla="*/ 0 w 509364"/>
                      <a:gd name="connsiteY4" fmla="*/ 386625 h 386625"/>
                      <a:gd name="connsiteX5" fmla="*/ 0 w 509364"/>
                      <a:gd name="connsiteY5" fmla="*/ 213770 h 386625"/>
                      <a:gd name="connsiteX6" fmla="*/ 213770 w 509364"/>
                      <a:gd name="connsiteY6" fmla="*/ 0 h 386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09364" h="386625">
                        <a:moveTo>
                          <a:pt x="213770" y="0"/>
                        </a:moveTo>
                        <a:lnTo>
                          <a:pt x="295594" y="0"/>
                        </a:lnTo>
                        <a:cubicBezTo>
                          <a:pt x="413656" y="0"/>
                          <a:pt x="509364" y="95708"/>
                          <a:pt x="509364" y="213770"/>
                        </a:cubicBezTo>
                        <a:lnTo>
                          <a:pt x="509364" y="386625"/>
                        </a:lnTo>
                        <a:lnTo>
                          <a:pt x="0" y="386625"/>
                        </a:lnTo>
                        <a:lnTo>
                          <a:pt x="0" y="213770"/>
                        </a:lnTo>
                        <a:cubicBezTo>
                          <a:pt x="0" y="95708"/>
                          <a:pt x="95708" y="0"/>
                          <a:pt x="213770" y="0"/>
                        </a:cubicBezTo>
                        <a:close/>
                      </a:path>
                    </a:pathLst>
                  </a:custGeom>
                  <a:solidFill>
                    <a:srgbClr val="0BB5DD"/>
                  </a:solidFill>
                  <a:ln w="254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264" name="Group 68">
                <a:extLst>
                  <a:ext uri="{FF2B5EF4-FFF2-40B4-BE49-F238E27FC236}">
                    <a16:creationId xmlns:a16="http://schemas.microsoft.com/office/drawing/2014/main" id="{25096390-5AEE-4141-8BB4-2365E6B92D88}"/>
                  </a:ext>
                </a:extLst>
              </p:cNvPr>
              <p:cNvGrpSpPr/>
              <p:nvPr/>
            </p:nvGrpSpPr>
            <p:grpSpPr>
              <a:xfrm>
                <a:off x="6847578" y="5046963"/>
                <a:ext cx="874216" cy="884268"/>
                <a:chOff x="10312205" y="1545728"/>
                <a:chExt cx="874216" cy="884268"/>
              </a:xfrm>
            </p:grpSpPr>
            <p:sp>
              <p:nvSpPr>
                <p:cNvPr id="291" name="Oval 95">
                  <a:extLst>
                    <a:ext uri="{FF2B5EF4-FFF2-40B4-BE49-F238E27FC236}">
                      <a16:creationId xmlns:a16="http://schemas.microsoft.com/office/drawing/2014/main" id="{66E90E16-FFC1-460D-8744-DD29C6C2E32E}"/>
                    </a:ext>
                  </a:extLst>
                </p:cNvPr>
                <p:cNvSpPr/>
                <p:nvPr/>
              </p:nvSpPr>
              <p:spPr>
                <a:xfrm>
                  <a:off x="10312205" y="1545728"/>
                  <a:ext cx="874216" cy="87421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rgbClr val="2D3E50"/>
                  </a:solidFill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pic>
              <p:nvPicPr>
                <p:cNvPr id="292" name="Graphic 96" descr="Handshake">
                  <a:extLst>
                    <a:ext uri="{FF2B5EF4-FFF2-40B4-BE49-F238E27FC236}">
                      <a16:creationId xmlns:a16="http://schemas.microsoft.com/office/drawing/2014/main" id="{C18F9718-B17E-4E94-88AA-6A27FB5F76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68829" y="1669027"/>
                  <a:ext cx="760969" cy="760969"/>
                </a:xfrm>
                <a:prstGeom prst="rect">
                  <a:avLst/>
                </a:prstGeom>
              </p:spPr>
            </p:pic>
          </p:grpSp>
          <p:grpSp>
            <p:nvGrpSpPr>
              <p:cNvPr id="265" name="Group 69">
                <a:extLst>
                  <a:ext uri="{FF2B5EF4-FFF2-40B4-BE49-F238E27FC236}">
                    <a16:creationId xmlns:a16="http://schemas.microsoft.com/office/drawing/2014/main" id="{0F965651-7E60-4706-82AB-95B6C6BC5F96}"/>
                  </a:ext>
                </a:extLst>
              </p:cNvPr>
              <p:cNvGrpSpPr/>
              <p:nvPr/>
            </p:nvGrpSpPr>
            <p:grpSpPr>
              <a:xfrm>
                <a:off x="7296211" y="3237678"/>
                <a:ext cx="874216" cy="874216"/>
                <a:chOff x="5658892" y="2592106"/>
                <a:chExt cx="874216" cy="874216"/>
              </a:xfrm>
            </p:grpSpPr>
            <p:sp>
              <p:nvSpPr>
                <p:cNvPr id="289" name="Oval 93">
                  <a:extLst>
                    <a:ext uri="{FF2B5EF4-FFF2-40B4-BE49-F238E27FC236}">
                      <a16:creationId xmlns:a16="http://schemas.microsoft.com/office/drawing/2014/main" id="{09407873-78FB-419C-9579-3BF29B5E4658}"/>
                    </a:ext>
                  </a:extLst>
                </p:cNvPr>
                <p:cNvSpPr/>
                <p:nvPr/>
              </p:nvSpPr>
              <p:spPr>
                <a:xfrm>
                  <a:off x="5658892" y="2592106"/>
                  <a:ext cx="874216" cy="87421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rgbClr val="2D3E50"/>
                  </a:solidFill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pic>
              <p:nvPicPr>
                <p:cNvPr id="290" name="Graphic 94" descr="Server">
                  <a:extLst>
                    <a:ext uri="{FF2B5EF4-FFF2-40B4-BE49-F238E27FC236}">
                      <a16:creationId xmlns:a16="http://schemas.microsoft.com/office/drawing/2014/main" id="{FBD479C7-02C6-4AE1-9374-BB06650F28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71131" y="2729455"/>
                  <a:ext cx="649739" cy="599519"/>
                </a:xfrm>
                <a:prstGeom prst="rect">
                  <a:avLst/>
                </a:prstGeom>
              </p:spPr>
            </p:pic>
          </p:grpSp>
          <p:grpSp>
            <p:nvGrpSpPr>
              <p:cNvPr id="266" name="Group 70">
                <a:extLst>
                  <a:ext uri="{FF2B5EF4-FFF2-40B4-BE49-F238E27FC236}">
                    <a16:creationId xmlns:a16="http://schemas.microsoft.com/office/drawing/2014/main" id="{057442E3-7CA1-4C44-A3E1-7737CA597AEB}"/>
                  </a:ext>
                </a:extLst>
              </p:cNvPr>
              <p:cNvGrpSpPr/>
              <p:nvPr/>
            </p:nvGrpSpPr>
            <p:grpSpPr>
              <a:xfrm>
                <a:off x="4850691" y="5210368"/>
                <a:ext cx="874216" cy="874216"/>
                <a:chOff x="10479584" y="3767934"/>
                <a:chExt cx="874216" cy="874216"/>
              </a:xfrm>
            </p:grpSpPr>
            <p:sp>
              <p:nvSpPr>
                <p:cNvPr id="287" name="Oval 91">
                  <a:extLst>
                    <a:ext uri="{FF2B5EF4-FFF2-40B4-BE49-F238E27FC236}">
                      <a16:creationId xmlns:a16="http://schemas.microsoft.com/office/drawing/2014/main" id="{C05A33C4-FBFA-470F-8DC6-E19ACC0E0501}"/>
                    </a:ext>
                  </a:extLst>
                </p:cNvPr>
                <p:cNvSpPr/>
                <p:nvPr/>
              </p:nvSpPr>
              <p:spPr>
                <a:xfrm>
                  <a:off x="10479584" y="3767934"/>
                  <a:ext cx="874216" cy="87421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rgbClr val="2D3E50"/>
                  </a:solidFill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pic>
              <p:nvPicPr>
                <p:cNvPr id="288" name="Graphic 92" descr="Document">
                  <a:extLst>
                    <a:ext uri="{FF2B5EF4-FFF2-40B4-BE49-F238E27FC236}">
                      <a16:creationId xmlns:a16="http://schemas.microsoft.com/office/drawing/2014/main" id="{1A7C8F36-B0E3-4CFB-BA4E-1B065357AC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23961" y="3912311"/>
                  <a:ext cx="585462" cy="585462"/>
                </a:xfrm>
                <a:prstGeom prst="rect">
                  <a:avLst/>
                </a:prstGeom>
              </p:spPr>
            </p:pic>
          </p:grpSp>
          <p:grpSp>
            <p:nvGrpSpPr>
              <p:cNvPr id="267" name="Group 71">
                <a:extLst>
                  <a:ext uri="{FF2B5EF4-FFF2-40B4-BE49-F238E27FC236}">
                    <a16:creationId xmlns:a16="http://schemas.microsoft.com/office/drawing/2014/main" id="{A1C134C5-3E4A-49AE-BBE7-CCE2C97533F9}"/>
                  </a:ext>
                </a:extLst>
              </p:cNvPr>
              <p:cNvGrpSpPr/>
              <p:nvPr/>
            </p:nvGrpSpPr>
            <p:grpSpPr>
              <a:xfrm>
                <a:off x="3982791" y="3753028"/>
                <a:ext cx="874216" cy="874216"/>
                <a:chOff x="601816" y="2638418"/>
                <a:chExt cx="874216" cy="874216"/>
              </a:xfrm>
            </p:grpSpPr>
            <p:sp>
              <p:nvSpPr>
                <p:cNvPr id="283" name="Oval 87">
                  <a:extLst>
                    <a:ext uri="{FF2B5EF4-FFF2-40B4-BE49-F238E27FC236}">
                      <a16:creationId xmlns:a16="http://schemas.microsoft.com/office/drawing/2014/main" id="{01CD7175-5CCB-4131-A873-318F215193DE}"/>
                    </a:ext>
                  </a:extLst>
                </p:cNvPr>
                <p:cNvSpPr/>
                <p:nvPr/>
              </p:nvSpPr>
              <p:spPr>
                <a:xfrm>
                  <a:off x="601816" y="2638418"/>
                  <a:ext cx="874216" cy="87421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rgbClr val="2D3E50"/>
                  </a:solidFill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284" name="Group 88">
                  <a:extLst>
                    <a:ext uri="{FF2B5EF4-FFF2-40B4-BE49-F238E27FC236}">
                      <a16:creationId xmlns:a16="http://schemas.microsoft.com/office/drawing/2014/main" id="{DDDC84C5-5252-419B-A637-4C1C9285BBC6}"/>
                    </a:ext>
                  </a:extLst>
                </p:cNvPr>
                <p:cNvGrpSpPr/>
                <p:nvPr/>
              </p:nvGrpSpPr>
              <p:grpSpPr>
                <a:xfrm>
                  <a:off x="710012" y="2657216"/>
                  <a:ext cx="661751" cy="755640"/>
                  <a:chOff x="3860256" y="1974074"/>
                  <a:chExt cx="867618" cy="1015440"/>
                </a:xfrm>
              </p:grpSpPr>
              <p:pic>
                <p:nvPicPr>
                  <p:cNvPr id="285" name="Graphic 89" descr="Branching diagram">
                    <a:extLst>
                      <a:ext uri="{FF2B5EF4-FFF2-40B4-BE49-F238E27FC236}">
                        <a16:creationId xmlns:a16="http://schemas.microsoft.com/office/drawing/2014/main" id="{05844CDB-506D-4552-933C-99A6C1C108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 rot="10800000">
                    <a:off x="4115940" y="2377580"/>
                    <a:ext cx="611934" cy="611934"/>
                  </a:xfrm>
                  <a:prstGeom prst="rect">
                    <a:avLst/>
                  </a:prstGeom>
                </p:spPr>
              </p:pic>
              <p:pic>
                <p:nvPicPr>
                  <p:cNvPr id="286" name="Graphic 90" descr="Branching diagram">
                    <a:extLst>
                      <a:ext uri="{FF2B5EF4-FFF2-40B4-BE49-F238E27FC236}">
                        <a16:creationId xmlns:a16="http://schemas.microsoft.com/office/drawing/2014/main" id="{7A4E7BF6-0F2D-4292-8E6E-1EF761D237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10800000">
                    <a:off x="3860256" y="1974074"/>
                    <a:ext cx="721641" cy="72164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68" name="Group 72">
                <a:extLst>
                  <a:ext uri="{FF2B5EF4-FFF2-40B4-BE49-F238E27FC236}">
                    <a16:creationId xmlns:a16="http://schemas.microsoft.com/office/drawing/2014/main" id="{4EFC66F3-34E4-476C-86D5-7D0D4DA4DB5B}"/>
                  </a:ext>
                </a:extLst>
              </p:cNvPr>
              <p:cNvGrpSpPr/>
              <p:nvPr/>
            </p:nvGrpSpPr>
            <p:grpSpPr>
              <a:xfrm>
                <a:off x="4707213" y="2387567"/>
                <a:ext cx="874216" cy="874216"/>
                <a:chOff x="1389363" y="3493204"/>
                <a:chExt cx="874216" cy="874216"/>
              </a:xfrm>
            </p:grpSpPr>
            <p:sp>
              <p:nvSpPr>
                <p:cNvPr id="281" name="Oval 85">
                  <a:extLst>
                    <a:ext uri="{FF2B5EF4-FFF2-40B4-BE49-F238E27FC236}">
                      <a16:creationId xmlns:a16="http://schemas.microsoft.com/office/drawing/2014/main" id="{C1EA8BE6-50A4-4F4E-A451-BA44F5A3278A}"/>
                    </a:ext>
                  </a:extLst>
                </p:cNvPr>
                <p:cNvSpPr/>
                <p:nvPr/>
              </p:nvSpPr>
              <p:spPr>
                <a:xfrm>
                  <a:off x="1389363" y="3493204"/>
                  <a:ext cx="874216" cy="87421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rgbClr val="2D3E50"/>
                  </a:solidFill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pic>
              <p:nvPicPr>
                <p:cNvPr id="282" name="Graphic 86" descr="Checklist">
                  <a:extLst>
                    <a:ext uri="{FF2B5EF4-FFF2-40B4-BE49-F238E27FC236}">
                      <a16:creationId xmlns:a16="http://schemas.microsoft.com/office/drawing/2014/main" id="{9E1A5106-374A-47D1-8E80-80CB0BC437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48677" y="3652518"/>
                  <a:ext cx="555588" cy="555588"/>
                </a:xfrm>
                <a:prstGeom prst="rect">
                  <a:avLst/>
                </a:prstGeom>
              </p:spPr>
            </p:pic>
          </p:grpSp>
          <p:grpSp>
            <p:nvGrpSpPr>
              <p:cNvPr id="269" name="Group 73">
                <a:extLst>
                  <a:ext uri="{FF2B5EF4-FFF2-40B4-BE49-F238E27FC236}">
                    <a16:creationId xmlns:a16="http://schemas.microsoft.com/office/drawing/2014/main" id="{212719F3-FEEA-48BC-9B3B-298F19438399}"/>
                  </a:ext>
                </a:extLst>
              </p:cNvPr>
              <p:cNvGrpSpPr/>
              <p:nvPr/>
            </p:nvGrpSpPr>
            <p:grpSpPr>
              <a:xfrm>
                <a:off x="6291366" y="2154733"/>
                <a:ext cx="874216" cy="874216"/>
                <a:chOff x="6660302" y="2104236"/>
                <a:chExt cx="874216" cy="874216"/>
              </a:xfrm>
            </p:grpSpPr>
            <p:sp>
              <p:nvSpPr>
                <p:cNvPr id="270" name="Oval 74">
                  <a:extLst>
                    <a:ext uri="{FF2B5EF4-FFF2-40B4-BE49-F238E27FC236}">
                      <a16:creationId xmlns:a16="http://schemas.microsoft.com/office/drawing/2014/main" id="{02BA03DF-9B31-4AD3-BDF7-595E443E2762}"/>
                    </a:ext>
                  </a:extLst>
                </p:cNvPr>
                <p:cNvSpPr/>
                <p:nvPr/>
              </p:nvSpPr>
              <p:spPr>
                <a:xfrm>
                  <a:off x="6660302" y="2104236"/>
                  <a:ext cx="874216" cy="87421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rgbClr val="2D3E50"/>
                  </a:solidFill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271" name="Group 75">
                  <a:extLst>
                    <a:ext uri="{FF2B5EF4-FFF2-40B4-BE49-F238E27FC236}">
                      <a16:creationId xmlns:a16="http://schemas.microsoft.com/office/drawing/2014/main" id="{3E3AFD3E-5AE3-40C0-9610-D98A400FA45A}"/>
                    </a:ext>
                  </a:extLst>
                </p:cNvPr>
                <p:cNvGrpSpPr/>
                <p:nvPr/>
              </p:nvGrpSpPr>
              <p:grpSpPr>
                <a:xfrm>
                  <a:off x="6908940" y="2328572"/>
                  <a:ext cx="376942" cy="425545"/>
                  <a:chOff x="1165225" y="2790826"/>
                  <a:chExt cx="557212" cy="895350"/>
                </a:xfrm>
                <a:solidFill>
                  <a:srgbClr val="1FC2A7"/>
                </a:solidFill>
              </p:grpSpPr>
              <p:sp>
                <p:nvSpPr>
                  <p:cNvPr id="272" name="Freeform 13">
                    <a:extLst>
                      <a:ext uri="{FF2B5EF4-FFF2-40B4-BE49-F238E27FC236}">
                        <a16:creationId xmlns:a16="http://schemas.microsoft.com/office/drawing/2014/main" id="{B2B017D8-BA67-433F-8A04-42EE4DEC06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5225" y="2790826"/>
                    <a:ext cx="557212" cy="406400"/>
                  </a:xfrm>
                  <a:custGeom>
                    <a:avLst/>
                    <a:gdLst>
                      <a:gd name="T0" fmla="*/ 0 w 146"/>
                      <a:gd name="T1" fmla="*/ 18 h 107"/>
                      <a:gd name="T2" fmla="*/ 73 w 146"/>
                      <a:gd name="T3" fmla="*/ 0 h 107"/>
                      <a:gd name="T4" fmla="*/ 146 w 146"/>
                      <a:gd name="T5" fmla="*/ 18 h 107"/>
                      <a:gd name="T6" fmla="*/ 146 w 146"/>
                      <a:gd name="T7" fmla="*/ 89 h 107"/>
                      <a:gd name="T8" fmla="*/ 73 w 146"/>
                      <a:gd name="T9" fmla="*/ 107 h 107"/>
                      <a:gd name="T10" fmla="*/ 0 w 146"/>
                      <a:gd name="T11" fmla="*/ 89 h 107"/>
                      <a:gd name="T12" fmla="*/ 0 w 146"/>
                      <a:gd name="T13" fmla="*/ 18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6" h="107">
                        <a:moveTo>
                          <a:pt x="0" y="18"/>
                        </a:moveTo>
                        <a:cubicBezTo>
                          <a:pt x="0" y="8"/>
                          <a:pt x="33" y="0"/>
                          <a:pt x="73" y="0"/>
                        </a:cubicBezTo>
                        <a:cubicBezTo>
                          <a:pt x="113" y="0"/>
                          <a:pt x="146" y="8"/>
                          <a:pt x="146" y="18"/>
                        </a:cubicBezTo>
                        <a:cubicBezTo>
                          <a:pt x="146" y="89"/>
                          <a:pt x="146" y="89"/>
                          <a:pt x="146" y="89"/>
                        </a:cubicBezTo>
                        <a:cubicBezTo>
                          <a:pt x="146" y="99"/>
                          <a:pt x="113" y="107"/>
                          <a:pt x="73" y="107"/>
                        </a:cubicBezTo>
                        <a:cubicBezTo>
                          <a:pt x="33" y="107"/>
                          <a:pt x="0" y="99"/>
                          <a:pt x="0" y="89"/>
                        </a:cubicBezTo>
                        <a:lnTo>
                          <a:pt x="0" y="18"/>
                        </a:lnTo>
                        <a:close/>
                      </a:path>
                    </a:pathLst>
                  </a:custGeom>
                  <a:solidFill>
                    <a:srgbClr val="0BB5DD"/>
                  </a:solidFill>
                  <a:ln w="254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73" name="Freeform 5">
                    <a:extLst>
                      <a:ext uri="{FF2B5EF4-FFF2-40B4-BE49-F238E27FC236}">
                        <a16:creationId xmlns:a16="http://schemas.microsoft.com/office/drawing/2014/main" id="{F020BAA2-046F-4E11-9D30-A9E7287A43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5225" y="3279776"/>
                    <a:ext cx="557212" cy="406400"/>
                  </a:xfrm>
                  <a:custGeom>
                    <a:avLst/>
                    <a:gdLst>
                      <a:gd name="T0" fmla="*/ 0 w 146"/>
                      <a:gd name="T1" fmla="*/ 18 h 107"/>
                      <a:gd name="T2" fmla="*/ 73 w 146"/>
                      <a:gd name="T3" fmla="*/ 0 h 107"/>
                      <a:gd name="T4" fmla="*/ 146 w 146"/>
                      <a:gd name="T5" fmla="*/ 18 h 107"/>
                      <a:gd name="T6" fmla="*/ 146 w 146"/>
                      <a:gd name="T7" fmla="*/ 89 h 107"/>
                      <a:gd name="T8" fmla="*/ 73 w 146"/>
                      <a:gd name="T9" fmla="*/ 107 h 107"/>
                      <a:gd name="T10" fmla="*/ 0 w 146"/>
                      <a:gd name="T11" fmla="*/ 89 h 107"/>
                      <a:gd name="T12" fmla="*/ 0 w 146"/>
                      <a:gd name="T13" fmla="*/ 18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6" h="107">
                        <a:moveTo>
                          <a:pt x="0" y="18"/>
                        </a:moveTo>
                        <a:cubicBezTo>
                          <a:pt x="0" y="8"/>
                          <a:pt x="33" y="0"/>
                          <a:pt x="73" y="0"/>
                        </a:cubicBezTo>
                        <a:cubicBezTo>
                          <a:pt x="113" y="0"/>
                          <a:pt x="146" y="8"/>
                          <a:pt x="146" y="18"/>
                        </a:cubicBezTo>
                        <a:cubicBezTo>
                          <a:pt x="146" y="89"/>
                          <a:pt x="146" y="89"/>
                          <a:pt x="146" y="89"/>
                        </a:cubicBezTo>
                        <a:cubicBezTo>
                          <a:pt x="146" y="99"/>
                          <a:pt x="113" y="107"/>
                          <a:pt x="73" y="107"/>
                        </a:cubicBezTo>
                        <a:cubicBezTo>
                          <a:pt x="33" y="107"/>
                          <a:pt x="0" y="99"/>
                          <a:pt x="0" y="89"/>
                        </a:cubicBezTo>
                        <a:lnTo>
                          <a:pt x="0" y="18"/>
                        </a:lnTo>
                        <a:close/>
                      </a:path>
                    </a:pathLst>
                  </a:custGeom>
                  <a:solidFill>
                    <a:srgbClr val="0BB5DD"/>
                  </a:solidFill>
                  <a:ln w="254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74" name="Freeform 6">
                    <a:extLst>
                      <a:ext uri="{FF2B5EF4-FFF2-40B4-BE49-F238E27FC236}">
                        <a16:creationId xmlns:a16="http://schemas.microsoft.com/office/drawing/2014/main" id="{C8DB0289-BC2C-4C12-B065-22CC247095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5225" y="3348038"/>
                    <a:ext cx="557212" cy="68263"/>
                  </a:xfrm>
                  <a:custGeom>
                    <a:avLst/>
                    <a:gdLst>
                      <a:gd name="T0" fmla="*/ 146 w 146"/>
                      <a:gd name="T1" fmla="*/ 0 h 18"/>
                      <a:gd name="T2" fmla="*/ 73 w 146"/>
                      <a:gd name="T3" fmla="*/ 18 h 18"/>
                      <a:gd name="T4" fmla="*/ 0 w 146"/>
                      <a:gd name="T5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6" h="18">
                        <a:moveTo>
                          <a:pt x="146" y="0"/>
                        </a:moveTo>
                        <a:cubicBezTo>
                          <a:pt x="146" y="9"/>
                          <a:pt x="113" y="18"/>
                          <a:pt x="73" y="18"/>
                        </a:cubicBezTo>
                        <a:cubicBezTo>
                          <a:pt x="33" y="18"/>
                          <a:pt x="0" y="9"/>
                          <a:pt x="0" y="0"/>
                        </a:cubicBezTo>
                      </a:path>
                    </a:pathLst>
                  </a:custGeom>
                  <a:solidFill>
                    <a:srgbClr val="0BB5DD"/>
                  </a:solidFill>
                  <a:ln w="254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75" name="Freeform 7">
                    <a:extLst>
                      <a:ext uri="{FF2B5EF4-FFF2-40B4-BE49-F238E27FC236}">
                        <a16:creationId xmlns:a16="http://schemas.microsoft.com/office/drawing/2014/main" id="{D2A690E2-60E0-4A81-8950-DB7638FDA6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5225" y="3279776"/>
                    <a:ext cx="557212" cy="406400"/>
                  </a:xfrm>
                  <a:custGeom>
                    <a:avLst/>
                    <a:gdLst>
                      <a:gd name="T0" fmla="*/ 0 w 146"/>
                      <a:gd name="T1" fmla="*/ 18 h 107"/>
                      <a:gd name="T2" fmla="*/ 73 w 146"/>
                      <a:gd name="T3" fmla="*/ 0 h 107"/>
                      <a:gd name="T4" fmla="*/ 146 w 146"/>
                      <a:gd name="T5" fmla="*/ 18 h 107"/>
                      <a:gd name="T6" fmla="*/ 146 w 146"/>
                      <a:gd name="T7" fmla="*/ 89 h 107"/>
                      <a:gd name="T8" fmla="*/ 73 w 146"/>
                      <a:gd name="T9" fmla="*/ 107 h 107"/>
                      <a:gd name="T10" fmla="*/ 0 w 146"/>
                      <a:gd name="T11" fmla="*/ 89 h 107"/>
                      <a:gd name="T12" fmla="*/ 0 w 146"/>
                      <a:gd name="T13" fmla="*/ 18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6" h="107">
                        <a:moveTo>
                          <a:pt x="0" y="18"/>
                        </a:moveTo>
                        <a:cubicBezTo>
                          <a:pt x="0" y="8"/>
                          <a:pt x="33" y="0"/>
                          <a:pt x="73" y="0"/>
                        </a:cubicBezTo>
                        <a:cubicBezTo>
                          <a:pt x="113" y="0"/>
                          <a:pt x="146" y="8"/>
                          <a:pt x="146" y="18"/>
                        </a:cubicBezTo>
                        <a:cubicBezTo>
                          <a:pt x="146" y="89"/>
                          <a:pt x="146" y="89"/>
                          <a:pt x="146" y="89"/>
                        </a:cubicBezTo>
                        <a:cubicBezTo>
                          <a:pt x="146" y="99"/>
                          <a:pt x="113" y="107"/>
                          <a:pt x="73" y="107"/>
                        </a:cubicBezTo>
                        <a:cubicBezTo>
                          <a:pt x="33" y="107"/>
                          <a:pt x="0" y="99"/>
                          <a:pt x="0" y="89"/>
                        </a:cubicBezTo>
                        <a:lnTo>
                          <a:pt x="0" y="18"/>
                        </a:lnTo>
                        <a:close/>
                      </a:path>
                    </a:pathLst>
                  </a:custGeom>
                  <a:solidFill>
                    <a:srgbClr val="0BB5DD"/>
                  </a:solidFill>
                  <a:ln w="254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76" name="Freeform 8">
                    <a:extLst>
                      <a:ext uri="{FF2B5EF4-FFF2-40B4-BE49-F238E27FC236}">
                        <a16:creationId xmlns:a16="http://schemas.microsoft.com/office/drawing/2014/main" id="{71E6BAA4-BB56-400E-A290-158FEB78B3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5225" y="3033713"/>
                    <a:ext cx="557212" cy="409575"/>
                  </a:xfrm>
                  <a:custGeom>
                    <a:avLst/>
                    <a:gdLst>
                      <a:gd name="T0" fmla="*/ 0 w 146"/>
                      <a:gd name="T1" fmla="*/ 18 h 108"/>
                      <a:gd name="T2" fmla="*/ 73 w 146"/>
                      <a:gd name="T3" fmla="*/ 0 h 108"/>
                      <a:gd name="T4" fmla="*/ 146 w 146"/>
                      <a:gd name="T5" fmla="*/ 18 h 108"/>
                      <a:gd name="T6" fmla="*/ 146 w 146"/>
                      <a:gd name="T7" fmla="*/ 90 h 108"/>
                      <a:gd name="T8" fmla="*/ 73 w 146"/>
                      <a:gd name="T9" fmla="*/ 108 h 108"/>
                      <a:gd name="T10" fmla="*/ 0 w 146"/>
                      <a:gd name="T11" fmla="*/ 90 h 108"/>
                      <a:gd name="T12" fmla="*/ 0 w 146"/>
                      <a:gd name="T13" fmla="*/ 18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6" h="108">
                        <a:moveTo>
                          <a:pt x="0" y="18"/>
                        </a:moveTo>
                        <a:cubicBezTo>
                          <a:pt x="0" y="8"/>
                          <a:pt x="33" y="0"/>
                          <a:pt x="73" y="0"/>
                        </a:cubicBezTo>
                        <a:cubicBezTo>
                          <a:pt x="113" y="0"/>
                          <a:pt x="146" y="8"/>
                          <a:pt x="146" y="18"/>
                        </a:cubicBezTo>
                        <a:cubicBezTo>
                          <a:pt x="146" y="90"/>
                          <a:pt x="146" y="90"/>
                          <a:pt x="146" y="90"/>
                        </a:cubicBezTo>
                        <a:cubicBezTo>
                          <a:pt x="146" y="100"/>
                          <a:pt x="113" y="108"/>
                          <a:pt x="73" y="108"/>
                        </a:cubicBezTo>
                        <a:cubicBezTo>
                          <a:pt x="33" y="108"/>
                          <a:pt x="0" y="100"/>
                          <a:pt x="0" y="90"/>
                        </a:cubicBezTo>
                        <a:lnTo>
                          <a:pt x="0" y="18"/>
                        </a:lnTo>
                        <a:close/>
                      </a:path>
                    </a:pathLst>
                  </a:custGeom>
                  <a:solidFill>
                    <a:srgbClr val="0BB5DD"/>
                  </a:solidFill>
                  <a:ln w="254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77" name="Freeform 9">
                    <a:extLst>
                      <a:ext uri="{FF2B5EF4-FFF2-40B4-BE49-F238E27FC236}">
                        <a16:creationId xmlns:a16="http://schemas.microsoft.com/office/drawing/2014/main" id="{C0DC1458-675D-443F-AF09-75714C2A91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5225" y="3101976"/>
                    <a:ext cx="557212" cy="68263"/>
                  </a:xfrm>
                  <a:custGeom>
                    <a:avLst/>
                    <a:gdLst>
                      <a:gd name="T0" fmla="*/ 146 w 146"/>
                      <a:gd name="T1" fmla="*/ 0 h 18"/>
                      <a:gd name="T2" fmla="*/ 73 w 146"/>
                      <a:gd name="T3" fmla="*/ 18 h 18"/>
                      <a:gd name="T4" fmla="*/ 0 w 146"/>
                      <a:gd name="T5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6" h="18">
                        <a:moveTo>
                          <a:pt x="146" y="0"/>
                        </a:moveTo>
                        <a:cubicBezTo>
                          <a:pt x="146" y="10"/>
                          <a:pt x="113" y="18"/>
                          <a:pt x="73" y="18"/>
                        </a:cubicBezTo>
                        <a:cubicBezTo>
                          <a:pt x="33" y="18"/>
                          <a:pt x="0" y="10"/>
                          <a:pt x="0" y="0"/>
                        </a:cubicBezTo>
                      </a:path>
                    </a:pathLst>
                  </a:custGeom>
                  <a:solidFill>
                    <a:srgbClr val="0BB5DD"/>
                  </a:solidFill>
                  <a:ln w="254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78" name="Freeform 10">
                    <a:extLst>
                      <a:ext uri="{FF2B5EF4-FFF2-40B4-BE49-F238E27FC236}">
                        <a16:creationId xmlns:a16="http://schemas.microsoft.com/office/drawing/2014/main" id="{1A85CCAE-A262-4FC4-882A-5F9E4D526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5225" y="3033713"/>
                    <a:ext cx="557212" cy="409575"/>
                  </a:xfrm>
                  <a:custGeom>
                    <a:avLst/>
                    <a:gdLst>
                      <a:gd name="T0" fmla="*/ 0 w 146"/>
                      <a:gd name="T1" fmla="*/ 18 h 108"/>
                      <a:gd name="T2" fmla="*/ 73 w 146"/>
                      <a:gd name="T3" fmla="*/ 0 h 108"/>
                      <a:gd name="T4" fmla="*/ 146 w 146"/>
                      <a:gd name="T5" fmla="*/ 18 h 108"/>
                      <a:gd name="T6" fmla="*/ 146 w 146"/>
                      <a:gd name="T7" fmla="*/ 90 h 108"/>
                      <a:gd name="T8" fmla="*/ 73 w 146"/>
                      <a:gd name="T9" fmla="*/ 108 h 108"/>
                      <a:gd name="T10" fmla="*/ 0 w 146"/>
                      <a:gd name="T11" fmla="*/ 90 h 108"/>
                      <a:gd name="T12" fmla="*/ 0 w 146"/>
                      <a:gd name="T13" fmla="*/ 18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6" h="108">
                        <a:moveTo>
                          <a:pt x="0" y="18"/>
                        </a:moveTo>
                        <a:cubicBezTo>
                          <a:pt x="0" y="8"/>
                          <a:pt x="33" y="0"/>
                          <a:pt x="73" y="0"/>
                        </a:cubicBezTo>
                        <a:cubicBezTo>
                          <a:pt x="113" y="0"/>
                          <a:pt x="146" y="8"/>
                          <a:pt x="146" y="18"/>
                        </a:cubicBezTo>
                        <a:cubicBezTo>
                          <a:pt x="146" y="90"/>
                          <a:pt x="146" y="90"/>
                          <a:pt x="146" y="90"/>
                        </a:cubicBezTo>
                        <a:cubicBezTo>
                          <a:pt x="146" y="100"/>
                          <a:pt x="113" y="108"/>
                          <a:pt x="73" y="108"/>
                        </a:cubicBezTo>
                        <a:cubicBezTo>
                          <a:pt x="33" y="108"/>
                          <a:pt x="0" y="100"/>
                          <a:pt x="0" y="90"/>
                        </a:cubicBezTo>
                        <a:lnTo>
                          <a:pt x="0" y="18"/>
                        </a:lnTo>
                        <a:close/>
                      </a:path>
                    </a:pathLst>
                  </a:custGeom>
                  <a:solidFill>
                    <a:srgbClr val="0BB5DD"/>
                  </a:solidFill>
                  <a:ln w="254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79" name="Freeform 11">
                    <a:extLst>
                      <a:ext uri="{FF2B5EF4-FFF2-40B4-BE49-F238E27FC236}">
                        <a16:creationId xmlns:a16="http://schemas.microsoft.com/office/drawing/2014/main" id="{05123E4F-B0FE-49BA-B6D0-1CC7C0A571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5225" y="2790826"/>
                    <a:ext cx="557212" cy="406400"/>
                  </a:xfrm>
                  <a:custGeom>
                    <a:avLst/>
                    <a:gdLst>
                      <a:gd name="T0" fmla="*/ 0 w 146"/>
                      <a:gd name="T1" fmla="*/ 18 h 107"/>
                      <a:gd name="T2" fmla="*/ 73 w 146"/>
                      <a:gd name="T3" fmla="*/ 0 h 107"/>
                      <a:gd name="T4" fmla="*/ 146 w 146"/>
                      <a:gd name="T5" fmla="*/ 18 h 107"/>
                      <a:gd name="T6" fmla="*/ 146 w 146"/>
                      <a:gd name="T7" fmla="*/ 89 h 107"/>
                      <a:gd name="T8" fmla="*/ 73 w 146"/>
                      <a:gd name="T9" fmla="*/ 107 h 107"/>
                      <a:gd name="T10" fmla="*/ 0 w 146"/>
                      <a:gd name="T11" fmla="*/ 89 h 107"/>
                      <a:gd name="T12" fmla="*/ 0 w 146"/>
                      <a:gd name="T13" fmla="*/ 18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6" h="107">
                        <a:moveTo>
                          <a:pt x="0" y="18"/>
                        </a:moveTo>
                        <a:cubicBezTo>
                          <a:pt x="0" y="8"/>
                          <a:pt x="33" y="0"/>
                          <a:pt x="73" y="0"/>
                        </a:cubicBezTo>
                        <a:cubicBezTo>
                          <a:pt x="113" y="0"/>
                          <a:pt x="146" y="8"/>
                          <a:pt x="146" y="18"/>
                        </a:cubicBezTo>
                        <a:cubicBezTo>
                          <a:pt x="146" y="89"/>
                          <a:pt x="146" y="89"/>
                          <a:pt x="146" y="89"/>
                        </a:cubicBezTo>
                        <a:cubicBezTo>
                          <a:pt x="146" y="99"/>
                          <a:pt x="113" y="107"/>
                          <a:pt x="73" y="107"/>
                        </a:cubicBezTo>
                        <a:cubicBezTo>
                          <a:pt x="33" y="107"/>
                          <a:pt x="0" y="99"/>
                          <a:pt x="0" y="89"/>
                        </a:cubicBezTo>
                        <a:lnTo>
                          <a:pt x="0" y="18"/>
                        </a:lnTo>
                        <a:close/>
                      </a:path>
                    </a:pathLst>
                  </a:custGeom>
                  <a:solidFill>
                    <a:srgbClr val="0BB5DD"/>
                  </a:solidFill>
                  <a:ln w="254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80" name="Freeform 12">
                    <a:extLst>
                      <a:ext uri="{FF2B5EF4-FFF2-40B4-BE49-F238E27FC236}">
                        <a16:creationId xmlns:a16="http://schemas.microsoft.com/office/drawing/2014/main" id="{4B168885-B077-4EAD-ACD1-4F3814F38D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5225" y="2859088"/>
                    <a:ext cx="557212" cy="68263"/>
                  </a:xfrm>
                  <a:custGeom>
                    <a:avLst/>
                    <a:gdLst>
                      <a:gd name="T0" fmla="*/ 146 w 146"/>
                      <a:gd name="T1" fmla="*/ 0 h 18"/>
                      <a:gd name="T2" fmla="*/ 73 w 146"/>
                      <a:gd name="T3" fmla="*/ 18 h 18"/>
                      <a:gd name="T4" fmla="*/ 0 w 146"/>
                      <a:gd name="T5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6" h="18">
                        <a:moveTo>
                          <a:pt x="146" y="0"/>
                        </a:moveTo>
                        <a:cubicBezTo>
                          <a:pt x="146" y="10"/>
                          <a:pt x="113" y="18"/>
                          <a:pt x="73" y="18"/>
                        </a:cubicBezTo>
                        <a:cubicBezTo>
                          <a:pt x="33" y="18"/>
                          <a:pt x="0" y="10"/>
                          <a:pt x="0" y="0"/>
                        </a:cubicBezTo>
                      </a:path>
                    </a:pathLst>
                  </a:custGeom>
                  <a:solidFill>
                    <a:srgbClr val="0BB5DD"/>
                  </a:solidFill>
                  <a:ln w="254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</p:grpSp>
        </p:grpSp>
        <p:sp>
          <p:nvSpPr>
            <p:cNvPr id="256" name="TextBox 110">
              <a:extLst>
                <a:ext uri="{FF2B5EF4-FFF2-40B4-BE49-F238E27FC236}">
                  <a16:creationId xmlns:a16="http://schemas.microsoft.com/office/drawing/2014/main" id="{43843398-CC1F-460E-A891-84D2D834F373}"/>
                </a:ext>
              </a:extLst>
            </p:cNvPr>
            <p:cNvSpPr txBox="1"/>
            <p:nvPr/>
          </p:nvSpPr>
          <p:spPr>
            <a:xfrm>
              <a:off x="3039881" y="4248919"/>
              <a:ext cx="659594" cy="23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2D3E50"/>
                  </a:solidFill>
                  <a:effectLst/>
                  <a:uLnTx/>
                  <a:uFillTx/>
                  <a:latin typeface="Arial"/>
                </a:rPr>
                <a:t>policies</a:t>
              </a:r>
              <a:endParaRPr kumimoji="0" lang="en-SG" sz="1200" b="1" i="0" u="none" strike="noStrike" kern="0" cap="none" spc="0" normalizeH="0" baseline="0" noProof="0">
                <a:ln>
                  <a:noFill/>
                </a:ln>
                <a:solidFill>
                  <a:srgbClr val="2D3E5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57" name="TextBox 112">
              <a:extLst>
                <a:ext uri="{FF2B5EF4-FFF2-40B4-BE49-F238E27FC236}">
                  <a16:creationId xmlns:a16="http://schemas.microsoft.com/office/drawing/2014/main" id="{8F28E699-34E1-4921-8116-6223CE35F77A}"/>
                </a:ext>
              </a:extLst>
            </p:cNvPr>
            <p:cNvSpPr txBox="1"/>
            <p:nvPr/>
          </p:nvSpPr>
          <p:spPr>
            <a:xfrm>
              <a:off x="3283281" y="3412238"/>
              <a:ext cx="1151642" cy="392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2D3E50"/>
                  </a:solidFill>
                  <a:effectLst/>
                  <a:uLnTx/>
                  <a:uFillTx/>
                  <a:latin typeface="Arial"/>
                </a:rPr>
                <a:t>  computational</a:t>
              </a:r>
              <a:b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2D3E50"/>
                  </a:solidFill>
                  <a:effectLst/>
                  <a:uLnTx/>
                  <a:uFillTx/>
                  <a:latin typeface="Arial"/>
                </a:rPr>
              </a:b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2D3E50"/>
                  </a:solidFill>
                  <a:effectLst/>
                  <a:uLnTx/>
                  <a:uFillTx/>
                  <a:latin typeface="Arial"/>
                </a:rPr>
                <a:t>resources</a:t>
              </a:r>
              <a:endParaRPr kumimoji="0" lang="en-SG" sz="1200" b="1" i="0" u="none" strike="noStrike" kern="0" cap="none" spc="0" normalizeH="0" baseline="0" noProof="0">
                <a:ln>
                  <a:noFill/>
                </a:ln>
                <a:solidFill>
                  <a:srgbClr val="2D3E5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58" name="TextBox 114">
              <a:extLst>
                <a:ext uri="{FF2B5EF4-FFF2-40B4-BE49-F238E27FC236}">
                  <a16:creationId xmlns:a16="http://schemas.microsoft.com/office/drawing/2014/main" id="{644B30A1-B5C6-450B-BBCE-561205DE8F9C}"/>
                </a:ext>
              </a:extLst>
            </p:cNvPr>
            <p:cNvSpPr txBox="1"/>
            <p:nvPr/>
          </p:nvSpPr>
          <p:spPr>
            <a:xfrm>
              <a:off x="994598" y="4359160"/>
              <a:ext cx="649837" cy="23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D3E50"/>
                  </a:solidFill>
                  <a:effectLst/>
                  <a:uLnTx/>
                  <a:uFillTx/>
                  <a:latin typeface="Arial"/>
                </a:rPr>
                <a:t>formats</a:t>
              </a:r>
              <a:endParaRPr kumimoji="0" lang="en-SG" sz="1200" b="1" i="0" u="none" strike="noStrike" kern="0" cap="none" spc="0" normalizeH="0" baseline="0" noProof="0" dirty="0">
                <a:ln>
                  <a:noFill/>
                </a:ln>
                <a:solidFill>
                  <a:srgbClr val="2D3E5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59" name="TextBox 116">
              <a:extLst>
                <a:ext uri="{FF2B5EF4-FFF2-40B4-BE49-F238E27FC236}">
                  <a16:creationId xmlns:a16="http://schemas.microsoft.com/office/drawing/2014/main" id="{08D63A50-593D-45DE-8144-3ED20F456800}"/>
                </a:ext>
              </a:extLst>
            </p:cNvPr>
            <p:cNvSpPr txBox="1"/>
            <p:nvPr/>
          </p:nvSpPr>
          <p:spPr>
            <a:xfrm>
              <a:off x="305357" y="3651020"/>
              <a:ext cx="1038735" cy="23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2D3E50"/>
                  </a:solidFill>
                  <a:effectLst/>
                  <a:uLnTx/>
                  <a:uFillTx/>
                  <a:latin typeface="Arial"/>
                </a:rPr>
                <a:t>terminologies</a:t>
              </a:r>
              <a:endParaRPr kumimoji="0" lang="en-SG" sz="1200" b="1" i="0" u="none" strike="noStrike" kern="0" cap="none" spc="0" normalizeH="0" baseline="0" noProof="0">
                <a:ln>
                  <a:noFill/>
                </a:ln>
                <a:solidFill>
                  <a:srgbClr val="2D3E5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60" name="TextBox 118">
              <a:extLst>
                <a:ext uri="{FF2B5EF4-FFF2-40B4-BE49-F238E27FC236}">
                  <a16:creationId xmlns:a16="http://schemas.microsoft.com/office/drawing/2014/main" id="{E0795B7C-3E0D-4CB2-83BC-B0AA87630C8A}"/>
                </a:ext>
              </a:extLst>
            </p:cNvPr>
            <p:cNvSpPr txBox="1"/>
            <p:nvPr/>
          </p:nvSpPr>
          <p:spPr>
            <a:xfrm>
              <a:off x="881235" y="2978732"/>
              <a:ext cx="805954" cy="23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2D3E50"/>
                  </a:solidFill>
                  <a:effectLst/>
                  <a:uLnTx/>
                  <a:uFillTx/>
                  <a:latin typeface="Arial"/>
                </a:rPr>
                <a:t>checklists</a:t>
              </a:r>
              <a:endParaRPr kumimoji="0" lang="en-SG" sz="1200" b="1" i="0" u="none" strike="noStrike" kern="0" cap="none" spc="0" normalizeH="0" baseline="0" noProof="0">
                <a:ln>
                  <a:noFill/>
                </a:ln>
                <a:solidFill>
                  <a:srgbClr val="2D3E5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61" name="TextBox 120">
              <a:extLst>
                <a:ext uri="{FF2B5EF4-FFF2-40B4-BE49-F238E27FC236}">
                  <a16:creationId xmlns:a16="http://schemas.microsoft.com/office/drawing/2014/main" id="{7401E0F8-F9B7-4900-BBBA-1BA7BEB4E315}"/>
                </a:ext>
              </a:extLst>
            </p:cNvPr>
            <p:cNvSpPr txBox="1"/>
            <p:nvPr/>
          </p:nvSpPr>
          <p:spPr>
            <a:xfrm>
              <a:off x="2796188" y="2884979"/>
              <a:ext cx="814318" cy="235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2D3E50"/>
                  </a:solidFill>
                  <a:effectLst/>
                  <a:uLnTx/>
                  <a:uFillTx/>
                  <a:latin typeface="Arial"/>
                </a:rPr>
                <a:t>repository</a:t>
              </a:r>
              <a:endParaRPr kumimoji="0" lang="en-SG" sz="1200" b="1" i="0" u="none" strike="noStrike" kern="0" cap="none" spc="0" normalizeH="0" baseline="0" noProof="0">
                <a:ln>
                  <a:noFill/>
                </a:ln>
                <a:solidFill>
                  <a:srgbClr val="2D3E50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5009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9|2.1|0.5|10.9|15.4|3.1|6.4|38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B8190E-342C-413F-B9A7-47D025AD86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EADCB3-5DE8-4483-87C6-D2B31992CAA6}">
  <ds:schemaRefs>
    <ds:schemaRef ds:uri="2c1be08d-c7d4-4a12-8f7d-eb088661a3d8"/>
    <ds:schemaRef ds:uri="9e4d3858-c195-4396-b0a8-27effcbe0b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47a0e29-417c-48dd-a0a6-9c62823d420b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B0035D7F-8593-4A52-BCB7-578B4F6E68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Wingdings</vt:lpstr>
      <vt:lpstr>Office Theme</vt:lpstr>
      <vt:lpstr>2_Office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4</cp:revision>
  <dcterms:created xsi:type="dcterms:W3CDTF">2021-02-17T14:39:08Z</dcterms:created>
  <dcterms:modified xsi:type="dcterms:W3CDTF">2022-10-10T11:12:16Z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</Properties>
</file>