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media/image35.svg" ContentType="image/svg+xml"/>
  <Override PartName="/ppt/media/image37.svg" ContentType="image/svg+xml"/>
  <Override PartName="/ppt/media/image39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7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7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F1F8"/>
    <a:srgbClr val="4BCEB8"/>
    <a:srgbClr val="E7E6E6"/>
    <a:srgbClr val="243240"/>
    <a:srgbClr val="4FB3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23" Type="http://schemas.microsoft.com/office/2016/11/relationships/changesInfo" Target="changesInfos/changesInfo1.xml"/><Relationship Id="rId24" Type="http://schemas.openxmlformats.org/officeDocument/2006/relationships/customXml" Target="../customXml/item1.xml"/><Relationship Id="rId25" Type="http://schemas.openxmlformats.org/officeDocument/2006/relationships/customXml" Target="../customXml/item2.xml"/><Relationship Id="rId26" Type="http://schemas.openxmlformats.org/officeDocument/2006/relationships/customXml" Target="../customXml/item3.xml"/><Relationship Id="rId7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MartinsRodrigues" userId="78c086b1-f7ce-4395-995d-5f6a928ce23d" providerId="ADAL" clId="{C6891989-B566-45BD-B57A-36CBD6ECBF6B}"/>
    <pc:docChg chg="undo redo custSel addSld delSld modSld addSection delSection modSection">
      <pc:chgData name="Cristina MartinsRodrigues" userId="78c086b1-f7ce-4395-995d-5f6a928ce23d" providerId="ADAL" clId="{C6891989-B566-45BD-B57A-36CBD6ECBF6B}" dt="2021-05-26T11:52:08.317" v="423" actId="20577"/>
      <pc:docMkLst>
        <pc:docMk/>
      </pc:docMkLst>
      <pc:sldChg chg="addSp delSp modSp mod">
        <pc:chgData name="Cristina MartinsRodrigues" userId="78c086b1-f7ce-4395-995d-5f6a928ce23d" providerId="ADAL" clId="{C6891989-B566-45BD-B57A-36CBD6ECBF6B}" dt="2021-05-20T14:40:49.862" v="88" actId="113"/>
        <pc:sldMkLst>
          <pc:docMk/>
          <pc:sldMk cId="1309596300" sldId="265"/>
        </pc:sldMkLst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2" creationId="{5F7E9CD0-053A-4B6A-B4FA-C0D42073B02B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3" creationId="{1386AE1D-773D-44FD-9237-1A2DBECA0F8C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4" creationId="{B48BDEF7-EB82-4C6F-9F44-B7E61CD08EB3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5" creationId="{BFA3F646-D532-46EC-B9AF-700B052BDC51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6" creationId="{BB3E2D36-C020-496D-81B8-69CDA0AC65CF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7" creationId="{027B96FB-FC47-425F-93F4-EEEA4AC63E9C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8" creationId="{1A79B7E7-3765-41CB-B86E-D1474EA6E74E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49" creationId="{3F4E279E-B369-421B-AE81-B0D624BD6307}"/>
          </ac:spMkLst>
        </pc:spChg>
        <pc:spChg chg="mod">
          <ac:chgData name="Cristina MartinsRodrigues" userId="78c086b1-f7ce-4395-995d-5f6a928ce23d" providerId="ADAL" clId="{C6891989-B566-45BD-B57A-36CBD6ECBF6B}" dt="2021-05-20T14:08:38.872" v="2" actId="208"/>
          <ac:spMkLst>
            <pc:docMk/>
            <pc:sldMk cId="1309596300" sldId="265"/>
            <ac:spMk id="50" creationId="{3472CF84-FE30-458C-B401-196FA8CB653D}"/>
          </ac:spMkLst>
        </pc:spChg>
        <pc:spChg chg="mod">
          <ac:chgData name="Cristina MartinsRodrigues" userId="78c086b1-f7ce-4395-995d-5f6a928ce23d" providerId="ADAL" clId="{C6891989-B566-45BD-B57A-36CBD6ECBF6B}" dt="2021-05-20T14:08:32.208" v="0" actId="165"/>
          <ac:spMkLst>
            <pc:docMk/>
            <pc:sldMk cId="1309596300" sldId="265"/>
            <ac:spMk id="51" creationId="{12E89536-7FE6-4989-999A-CFFAA7FE4278}"/>
          </ac:spMkLst>
        </pc:spChg>
        <pc:spChg chg="mod">
          <ac:chgData name="Cristina MartinsRodrigues" userId="78c086b1-f7ce-4395-995d-5f6a928ce23d" providerId="ADAL" clId="{C6891989-B566-45BD-B57A-36CBD6ECBF6B}" dt="2021-05-20T14:08:32.208" v="0" actId="165"/>
          <ac:spMkLst>
            <pc:docMk/>
            <pc:sldMk cId="1309596300" sldId="265"/>
            <ac:spMk id="53" creationId="{4FA2EB46-D0BB-418C-BB3A-9494AD877D0C}"/>
          </ac:spMkLst>
        </pc:spChg>
        <pc:spChg chg="mod">
          <ac:chgData name="Cristina MartinsRodrigues" userId="78c086b1-f7ce-4395-995d-5f6a928ce23d" providerId="ADAL" clId="{C6891989-B566-45BD-B57A-36CBD6ECBF6B}" dt="2021-05-20T14:08:32.208" v="0" actId="165"/>
          <ac:spMkLst>
            <pc:docMk/>
            <pc:sldMk cId="1309596300" sldId="265"/>
            <ac:spMk id="54" creationId="{3F3AD50E-AA2A-4049-BA67-F5462580095B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56" creationId="{5968CDB9-4A9C-43D2-8DC4-0CAC4B2A674C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0" creationId="{3F491B51-E8FB-420E-AD9D-EC863870AC0C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1" creationId="{C7B552BB-3003-42F6-BC71-5EC81D604E12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2" creationId="{888152AC-9206-42A7-A62F-15721A9B56D1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3" creationId="{6FB0EACD-530C-4B39-A659-901679697984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4" creationId="{57CEDA0F-4A78-4983-A46D-81941898D690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5" creationId="{81A874BB-6045-40B5-9E35-3B6780CE148D}"/>
          </ac:spMkLst>
        </pc:spChg>
        <pc:spChg chg="mod">
          <ac:chgData name="Cristina MartinsRodrigues" userId="78c086b1-f7ce-4395-995d-5f6a928ce23d" providerId="ADAL" clId="{C6891989-B566-45BD-B57A-36CBD6ECBF6B}" dt="2021-05-20T14:10:33.299" v="31" actId="165"/>
          <ac:spMkLst>
            <pc:docMk/>
            <pc:sldMk cId="1309596300" sldId="265"/>
            <ac:spMk id="66" creationId="{E47CA2A2-9114-47C4-AFC6-A36991FDB6FF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06" creationId="{352A1986-4B48-4285-8C8B-B0F464693AC2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0" creationId="{1A5CEED8-A8E9-4CEF-8332-8F3D804487E9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4" creationId="{42FC0876-EEE6-40F7-80CC-6CB5FB5869BD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5" creationId="{2B00BD1C-FED7-4FD1-B3EF-E05A099A2A8D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7" creationId="{3805BAF4-0663-4F7F-9A2D-D8E599D78BE9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8" creationId="{E0C06D50-B3CA-46A4-A4A7-331A07C040EE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29" creationId="{7DE4A107-9658-4575-AA7D-BA940356C871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30" creationId="{7F931BAC-0FFF-4464-9C71-0AE952272255}"/>
          </ac:spMkLst>
        </pc:spChg>
        <pc:spChg chg="mod">
          <ac:chgData name="Cristina MartinsRodrigues" userId="78c086b1-f7ce-4395-995d-5f6a928ce23d" providerId="ADAL" clId="{C6891989-B566-45BD-B57A-36CBD6ECBF6B}" dt="2021-05-20T14:13:10.269" v="45" actId="165"/>
          <ac:spMkLst>
            <pc:docMk/>
            <pc:sldMk cId="1309596300" sldId="265"/>
            <ac:spMk id="131" creationId="{F75B293B-7EBC-492E-880A-FAD89AABA228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48" creationId="{CE06EF1C-760B-4E97-B3F8-924C5C8C8E63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49" creationId="{CA93C0F6-7DBB-4579-A807-8C5B081D3A11}"/>
          </ac:spMkLst>
        </pc:spChg>
        <pc:spChg chg="mod">
          <ac:chgData name="Cristina MartinsRodrigues" userId="78c086b1-f7ce-4395-995d-5f6a928ce23d" providerId="ADAL" clId="{C6891989-B566-45BD-B57A-36CBD6ECBF6B}" dt="2021-05-20T14:40:49.862" v="88" actId="113"/>
          <ac:spMkLst>
            <pc:docMk/>
            <pc:sldMk cId="1309596300" sldId="265"/>
            <ac:spMk id="194" creationId="{AB6FC1B0-3BD8-4668-808B-2F44EE6255E2}"/>
          </ac:spMkLst>
        </pc:spChg>
        <pc:spChg chg="add mod ord">
          <ac:chgData name="Cristina MartinsRodrigues" userId="78c086b1-f7ce-4395-995d-5f6a928ce23d" providerId="ADAL" clId="{C6891989-B566-45BD-B57A-36CBD6ECBF6B}" dt="2021-05-20T14:10:05.895" v="27" actId="167"/>
          <ac:spMkLst>
            <pc:docMk/>
            <pc:sldMk cId="1309596300" sldId="265"/>
            <ac:spMk id="195" creationId="{A1D56902-BD71-468F-B419-75B4F185878E}"/>
          </ac:spMkLst>
        </pc:spChg>
        <pc:spChg chg="add mod ord">
          <ac:chgData name="Cristina MartinsRodrigues" userId="78c086b1-f7ce-4395-995d-5f6a928ce23d" providerId="ADAL" clId="{C6891989-B566-45BD-B57A-36CBD6ECBF6B}" dt="2021-05-20T14:10:05.895" v="27" actId="167"/>
          <ac:spMkLst>
            <pc:docMk/>
            <pc:sldMk cId="1309596300" sldId="265"/>
            <ac:spMk id="196" creationId="{17A0A5AC-C722-4E56-A23F-278BB5AD6EAC}"/>
          </ac:spMkLst>
        </pc:spChg>
        <pc:spChg chg="add mod ord">
          <ac:chgData name="Cristina MartinsRodrigues" userId="78c086b1-f7ce-4395-995d-5f6a928ce23d" providerId="ADAL" clId="{C6891989-B566-45BD-B57A-36CBD6ECBF6B}" dt="2021-05-20T14:10:05.895" v="27" actId="167"/>
          <ac:spMkLst>
            <pc:docMk/>
            <pc:sldMk cId="1309596300" sldId="265"/>
            <ac:spMk id="197" creationId="{CEDB0D2F-D285-4A15-B3CD-21499CE36A70}"/>
          </ac:spMkLst>
        </pc:spChg>
        <pc:spChg chg="add mod">
          <ac:chgData name="Cristina MartinsRodrigues" userId="78c086b1-f7ce-4395-995d-5f6a928ce23d" providerId="ADAL" clId="{C6891989-B566-45BD-B57A-36CBD6ECBF6B}" dt="2021-05-20T14:10:16.923" v="29" actId="164"/>
          <ac:spMkLst>
            <pc:docMk/>
            <pc:sldMk cId="1309596300" sldId="265"/>
            <ac:spMk id="198" creationId="{C444B000-86BF-4A03-AF0F-34CD1F867677}"/>
          </ac:spMkLst>
        </pc:spChg>
        <pc:spChg chg="add mod">
          <ac:chgData name="Cristina MartinsRodrigues" userId="78c086b1-f7ce-4395-995d-5f6a928ce23d" providerId="ADAL" clId="{C6891989-B566-45BD-B57A-36CBD6ECBF6B}" dt="2021-05-20T14:10:16.923" v="29" actId="164"/>
          <ac:spMkLst>
            <pc:docMk/>
            <pc:sldMk cId="1309596300" sldId="265"/>
            <ac:spMk id="199" creationId="{FC4E0B74-DFB4-4595-996D-688C0CD3E63C}"/>
          </ac:spMkLst>
        </pc:spChg>
        <pc:spChg chg="add mod">
          <ac:chgData name="Cristina MartinsRodrigues" userId="78c086b1-f7ce-4395-995d-5f6a928ce23d" providerId="ADAL" clId="{C6891989-B566-45BD-B57A-36CBD6ECBF6B}" dt="2021-05-20T14:10:16.923" v="29" actId="164"/>
          <ac:spMkLst>
            <pc:docMk/>
            <pc:sldMk cId="1309596300" sldId="265"/>
            <ac:spMk id="200" creationId="{678B9C35-DEC7-458E-89D7-FAE785A59D72}"/>
          </ac:spMkLst>
        </pc:spChg>
        <pc:spChg chg="add mod ord">
          <ac:chgData name="Cristina MartinsRodrigues" userId="78c086b1-f7ce-4395-995d-5f6a928ce23d" providerId="ADAL" clId="{C6891989-B566-45BD-B57A-36CBD6ECBF6B}" dt="2021-05-20T14:13:12.860" v="46" actId="167"/>
          <ac:spMkLst>
            <pc:docMk/>
            <pc:sldMk cId="1309596300" sldId="265"/>
            <ac:spMk id="202" creationId="{7CC5B451-AA7C-4568-BD61-A21A9727CD5F}"/>
          </ac:spMkLst>
        </pc:spChg>
        <pc:grpChg chg="del">
          <ac:chgData name="Cristina MartinsRodrigues" userId="78c086b1-f7ce-4395-995d-5f6a928ce23d" providerId="ADAL" clId="{C6891989-B566-45BD-B57A-36CBD6ECBF6B}" dt="2021-05-20T14:08:32.208" v="0" actId="165"/>
          <ac:grpSpMkLst>
            <pc:docMk/>
            <pc:sldMk cId="1309596300" sldId="265"/>
            <ac:grpSpMk id="41" creationId="{8752AFC4-901B-41E2-B14C-34D84C7D002D}"/>
          </ac:grpSpMkLst>
        </pc:grpChg>
        <pc:grpChg chg="mod ord topLvl">
          <ac:chgData name="Cristina MartinsRodrigues" userId="78c086b1-f7ce-4395-995d-5f6a928ce23d" providerId="ADAL" clId="{C6891989-B566-45BD-B57A-36CBD6ECBF6B}" dt="2021-05-20T14:10:05.895" v="27" actId="167"/>
          <ac:grpSpMkLst>
            <pc:docMk/>
            <pc:sldMk cId="1309596300" sldId="265"/>
            <ac:grpSpMk id="42" creationId="{78212C3E-CF47-4039-93BE-2A6A6F0F2E27}"/>
          </ac:grpSpMkLst>
        </pc:grpChg>
        <pc:grpChg chg="mod topLvl">
          <ac:chgData name="Cristina MartinsRodrigues" userId="78c086b1-f7ce-4395-995d-5f6a928ce23d" providerId="ADAL" clId="{C6891989-B566-45BD-B57A-36CBD6ECBF6B}" dt="2021-05-20T14:08:32.208" v="0" actId="165"/>
          <ac:grpSpMkLst>
            <pc:docMk/>
            <pc:sldMk cId="1309596300" sldId="265"/>
            <ac:grpSpMk id="43" creationId="{E0F0BCD0-7D8A-492E-9401-C396C0554D60}"/>
          </ac:grpSpMkLst>
        </pc:grpChg>
        <pc:grpChg chg="mod">
          <ac:chgData name="Cristina MartinsRodrigues" userId="78c086b1-f7ce-4395-995d-5f6a928ce23d" providerId="ADAL" clId="{C6891989-B566-45BD-B57A-36CBD6ECBF6B}" dt="2021-05-20T14:08:32.208" v="0" actId="165"/>
          <ac:grpSpMkLst>
            <pc:docMk/>
            <pc:sldMk cId="1309596300" sldId="265"/>
            <ac:grpSpMk id="52" creationId="{1A329E55-5B45-4351-99B0-E8801FCAF26D}"/>
          </ac:grpSpMkLst>
        </pc:grpChg>
        <pc:grpChg chg="del">
          <ac:chgData name="Cristina MartinsRodrigues" userId="78c086b1-f7ce-4395-995d-5f6a928ce23d" providerId="ADAL" clId="{C6891989-B566-45BD-B57A-36CBD6ECBF6B}" dt="2021-05-20T14:10:33.299" v="31" actId="165"/>
          <ac:grpSpMkLst>
            <pc:docMk/>
            <pc:sldMk cId="1309596300" sldId="265"/>
            <ac:grpSpMk id="57" creationId="{39CDB1A2-CBCF-4EBA-B91A-D03A61C630E0}"/>
          </ac:grpSpMkLst>
        </pc:grpChg>
        <pc:grpChg chg="mod topLvl">
          <ac:chgData name="Cristina MartinsRodrigues" userId="78c086b1-f7ce-4395-995d-5f6a928ce23d" providerId="ADAL" clId="{C6891989-B566-45BD-B57A-36CBD6ECBF6B}" dt="2021-05-20T14:10:33.299" v="31" actId="165"/>
          <ac:grpSpMkLst>
            <pc:docMk/>
            <pc:sldMk cId="1309596300" sldId="265"/>
            <ac:grpSpMk id="59" creationId="{F452A1E0-1E2B-45A1-B906-DEBC0B561C03}"/>
          </ac:grpSpMkLst>
        </pc:grpChg>
        <pc:grpChg chg="del">
          <ac:chgData name="Cristina MartinsRodrigues" userId="78c086b1-f7ce-4395-995d-5f6a928ce23d" providerId="ADAL" clId="{C6891989-B566-45BD-B57A-36CBD6ECBF6B}" dt="2021-05-20T14:13:10.269" v="45" actId="165"/>
          <ac:grpSpMkLst>
            <pc:docMk/>
            <pc:sldMk cId="1309596300" sldId="265"/>
            <ac:grpSpMk id="117" creationId="{A93E481A-DF29-47DA-B183-BB75996ADEC4}"/>
          </ac:grpSpMkLst>
        </pc:grpChg>
        <pc:grpChg chg="mod topLvl">
          <ac:chgData name="Cristina MartinsRodrigues" userId="78c086b1-f7ce-4395-995d-5f6a928ce23d" providerId="ADAL" clId="{C6891989-B566-45BD-B57A-36CBD6ECBF6B}" dt="2021-05-20T14:13:10.269" v="45" actId="165"/>
          <ac:grpSpMkLst>
            <pc:docMk/>
            <pc:sldMk cId="1309596300" sldId="265"/>
            <ac:grpSpMk id="119" creationId="{C52D12DC-388B-496A-B20E-58F1CE67498E}"/>
          </ac:grpSpMkLst>
        </pc:grpChg>
        <pc:grpChg chg="mod">
          <ac:chgData name="Cristina MartinsRodrigues" userId="78c086b1-f7ce-4395-995d-5f6a928ce23d" providerId="ADAL" clId="{C6891989-B566-45BD-B57A-36CBD6ECBF6B}" dt="2021-05-20T14:13:10.269" v="45" actId="165"/>
          <ac:grpSpMkLst>
            <pc:docMk/>
            <pc:sldMk cId="1309596300" sldId="265"/>
            <ac:grpSpMk id="123" creationId="{CD6FB789-877B-4EB6-B0EB-9C315B7A7D91}"/>
          </ac:grpSpMkLst>
        </pc:grpChg>
        <pc:grpChg chg="add mod ord">
          <ac:chgData name="Cristina MartinsRodrigues" userId="78c086b1-f7ce-4395-995d-5f6a928ce23d" providerId="ADAL" clId="{C6891989-B566-45BD-B57A-36CBD6ECBF6B}" dt="2021-05-20T14:10:39.519" v="32" actId="167"/>
          <ac:grpSpMkLst>
            <pc:docMk/>
            <pc:sldMk cId="1309596300" sldId="265"/>
            <ac:grpSpMk id="201" creationId="{39296CA4-7861-4F1F-82EF-D6791A8A711B}"/>
          </ac:grpSpMkLst>
        </pc:grpChg>
        <pc:picChg chg="mod ord topLvl">
          <ac:chgData name="Cristina MartinsRodrigues" userId="78c086b1-f7ce-4395-995d-5f6a928ce23d" providerId="ADAL" clId="{C6891989-B566-45BD-B57A-36CBD6ECBF6B}" dt="2021-05-20T14:10:39.519" v="32" actId="167"/>
          <ac:picMkLst>
            <pc:docMk/>
            <pc:sldMk cId="1309596300" sldId="265"/>
            <ac:picMk id="58" creationId="{2126E81B-4EF7-4511-84E6-ECCEABC7F783}"/>
          </ac:picMkLst>
        </pc:picChg>
        <pc:picChg chg="mod ord topLvl">
          <ac:chgData name="Cristina MartinsRodrigues" userId="78c086b1-f7ce-4395-995d-5f6a928ce23d" providerId="ADAL" clId="{C6891989-B566-45BD-B57A-36CBD6ECBF6B}" dt="2021-05-20T14:13:17.654" v="47" actId="167"/>
          <ac:picMkLst>
            <pc:docMk/>
            <pc:sldMk cId="1309596300" sldId="265"/>
            <ac:picMk id="118" creationId="{FFEBD325-7D50-4B6D-9EA6-6CB16E0F3040}"/>
          </ac:picMkLst>
        </pc:picChg>
        <pc:picChg chg="del">
          <ac:chgData name="Cristina MartinsRodrigues" userId="78c086b1-f7ce-4395-995d-5f6a928ce23d" providerId="ADAL" clId="{C6891989-B566-45BD-B57A-36CBD6ECBF6B}" dt="2021-05-20T14:19:24.243" v="59" actId="478"/>
          <ac:picMkLst>
            <pc:docMk/>
            <pc:sldMk cId="1309596300" sldId="265"/>
            <ac:picMk id="146" creationId="{400E2AE6-35AB-40E0-BA87-09A26A00292C}"/>
          </ac:picMkLst>
        </pc:picChg>
        <pc:picChg chg="add mod">
          <ac:chgData name="Cristina MartinsRodrigues" userId="78c086b1-f7ce-4395-995d-5f6a928ce23d" providerId="ADAL" clId="{C6891989-B566-45BD-B57A-36CBD6ECBF6B}" dt="2021-05-20T14:19:40.771" v="86" actId="1035"/>
          <ac:picMkLst>
            <pc:docMk/>
            <pc:sldMk cId="1309596300" sldId="265"/>
            <ac:picMk id="204" creationId="{0E600EA8-9FD5-4D0C-9D93-E30895AE52AC}"/>
          </ac:picMkLst>
        </pc:picChg>
        <pc:cxnChg chg="mod">
          <ac:chgData name="Cristina MartinsRodrigues" userId="78c086b1-f7ce-4395-995d-5f6a928ce23d" providerId="ADAL" clId="{C6891989-B566-45BD-B57A-36CBD6ECBF6B}" dt="2021-05-20T14:13:10.269" v="45" actId="165"/>
          <ac:cxnSpMkLst>
            <pc:docMk/>
            <pc:sldMk cId="1309596300" sldId="265"/>
            <ac:cxnSpMk id="121" creationId="{832D8E1B-41BE-43EA-884B-B1CC8BD5DD40}"/>
          </ac:cxnSpMkLst>
        </pc:cxnChg>
        <pc:cxnChg chg="mod">
          <ac:chgData name="Cristina MartinsRodrigues" userId="78c086b1-f7ce-4395-995d-5f6a928ce23d" providerId="ADAL" clId="{C6891989-B566-45BD-B57A-36CBD6ECBF6B}" dt="2021-05-20T14:13:10.269" v="45" actId="165"/>
          <ac:cxnSpMkLst>
            <pc:docMk/>
            <pc:sldMk cId="1309596300" sldId="265"/>
            <ac:cxnSpMk id="122" creationId="{9601D3A7-77C9-43B2-91C0-7C2BBFEE2F3D}"/>
          </ac:cxnSpMkLst>
        </pc:cxnChg>
        <pc:cxnChg chg="mod">
          <ac:chgData name="Cristina MartinsRodrigues" userId="78c086b1-f7ce-4395-995d-5f6a928ce23d" providerId="ADAL" clId="{C6891989-B566-45BD-B57A-36CBD6ECBF6B}" dt="2021-05-20T14:13:10.269" v="45" actId="165"/>
          <ac:cxnSpMkLst>
            <pc:docMk/>
            <pc:sldMk cId="1309596300" sldId="265"/>
            <ac:cxnSpMk id="126" creationId="{CD1C63DA-5DE7-4135-A803-C6C231519F11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0T15:49:53.401" v="196" actId="20577"/>
        <pc:sldMkLst>
          <pc:docMk/>
          <pc:sldMk cId="2868437007" sldId="266"/>
        </pc:sldMkLst>
        <pc:spChg chg="mod">
          <ac:chgData name="Cristina MartinsRodrigues" userId="78c086b1-f7ce-4395-995d-5f6a928ce23d" providerId="ADAL" clId="{C6891989-B566-45BD-B57A-36CBD6ECBF6B}" dt="2021-05-20T15:49:53.401" v="196" actId="20577"/>
          <ac:spMkLst>
            <pc:docMk/>
            <pc:sldMk cId="2868437007" sldId="266"/>
            <ac:spMk id="193" creationId="{DE1DEB6A-4B05-4F79-BA80-B8803DD73444}"/>
          </ac:spMkLst>
        </pc:spChg>
      </pc:sldChg>
      <pc:sldChg chg="addSp delSp modSp add mod modAnim">
        <pc:chgData name="Cristina MartinsRodrigues" userId="78c086b1-f7ce-4395-995d-5f6a928ce23d" providerId="ADAL" clId="{C6891989-B566-45BD-B57A-36CBD6ECBF6B}" dt="2021-05-20T15:57:45.452" v="220" actId="1076"/>
        <pc:sldMkLst>
          <pc:docMk/>
          <pc:sldMk cId="797561003" sldId="267"/>
        </pc:sldMkLst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2" creationId="{5F7E9CD0-053A-4B6A-B4FA-C0D42073B02B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3" creationId="{1386AE1D-773D-44FD-9237-1A2DBECA0F8C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55" creationId="{AF26D564-1F5B-4CF6-A2CA-2DF867B4C69E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56" creationId="{5968CDB9-4A9C-43D2-8DC4-0CAC4B2A674C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67" creationId="{0A75EA6B-DE7C-4C4E-B959-B2AAB342855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68" creationId="{6F8A06F5-E962-48F1-B584-73D2418ED697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69" creationId="{CCD2687E-D876-4018-800C-CBE0C21822A5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0" creationId="{B119D8B7-F103-4D6B-A002-7DFEFC18B39F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1" creationId="{07F5E042-7120-4ED6-A24E-845378287245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2" creationId="{5A417E5C-B9F6-4E0F-A513-981969643EE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3" creationId="{9C268152-708C-4B52-BF18-1F73E96FD217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74" creationId="{421C147E-2FA0-465B-A53B-5C4B5A07440F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06" creationId="{352A1986-4B48-4285-8C8B-B0F464693AC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48" creationId="{CE06EF1C-760B-4E97-B3F8-924C5C8C8E63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49" creationId="{CA93C0F6-7DBB-4579-A807-8C5B081D3A11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3" creationId="{F04B992D-6A0A-419F-9195-3DC657E14EA1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4" creationId="{AB6FC1B0-3BD8-4668-808B-2F44EE6255E2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5" creationId="{A1D56902-BD71-468F-B419-75B4F185878E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6" creationId="{17A0A5AC-C722-4E56-A23F-278BB5AD6EAC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197" creationId="{CEDB0D2F-D285-4A15-B3CD-21499CE36A70}"/>
          </ac:spMkLst>
        </pc:spChg>
        <pc:spChg chg="del">
          <ac:chgData name="Cristina MartinsRodrigues" userId="78c086b1-f7ce-4395-995d-5f6a928ce23d" providerId="ADAL" clId="{C6891989-B566-45BD-B57A-36CBD6ECBF6B}" dt="2021-05-20T14:41:10.518" v="89" actId="478"/>
          <ac:spMkLst>
            <pc:docMk/>
            <pc:sldMk cId="797561003" sldId="267"/>
            <ac:spMk id="202" creationId="{7CC5B451-AA7C-4568-BD61-A21A9727CD5F}"/>
          </ac:spMkLst>
        </pc:spChg>
        <pc:spChg chg="add mod topLvl">
          <ac:chgData name="Cristina MartinsRodrigues" userId="78c086b1-f7ce-4395-995d-5f6a928ce23d" providerId="ADAL" clId="{C6891989-B566-45BD-B57A-36CBD6ECBF6B}" dt="2021-05-20T14:47:51.582" v="144" actId="164"/>
          <ac:spMkLst>
            <pc:docMk/>
            <pc:sldMk cId="797561003" sldId="267"/>
            <ac:spMk id="205" creationId="{EAEED1E3-DAAB-432D-B7A2-F9ECB397AFAA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07" creationId="{744563FC-B75F-46C9-9498-A1B09BEFD823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1" creationId="{5C01CD16-4CD8-4354-B406-1B09675647A3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2" creationId="{FE13665F-4D0F-4E55-A2C5-D422565E07BB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4" creationId="{632A96D8-BC42-4C09-98E6-54CC0D0F52A6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5" creationId="{75FA24A0-CDDC-4181-B7D4-AE72292CCA66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6" creationId="{85B9DA75-7336-41D6-B2DD-D09C3EDED611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7" creationId="{7DB6C33D-350E-4B03-A2CF-17D578E2F41B}"/>
          </ac:spMkLst>
        </pc:spChg>
        <pc:spChg chg="mod">
          <ac:chgData name="Cristina MartinsRodrigues" userId="78c086b1-f7ce-4395-995d-5f6a928ce23d" providerId="ADAL" clId="{C6891989-B566-45BD-B57A-36CBD6ECBF6B}" dt="2021-05-20T14:47:23.494" v="131" actId="165"/>
          <ac:spMkLst>
            <pc:docMk/>
            <pc:sldMk cId="797561003" sldId="267"/>
            <ac:spMk id="218" creationId="{021B205A-C7F3-4FE4-A151-37F7CDA0B944}"/>
          </ac:spMkLst>
        </pc:spChg>
        <pc:spChg chg="add del mod">
          <ac:chgData name="Cristina MartinsRodrigues" userId="78c086b1-f7ce-4395-995d-5f6a928ce23d" providerId="ADAL" clId="{C6891989-B566-45BD-B57A-36CBD6ECBF6B}" dt="2021-05-20T14:43:44.739" v="102"/>
          <ac:spMkLst>
            <pc:docMk/>
            <pc:sldMk cId="797561003" sldId="267"/>
            <ac:spMk id="219" creationId="{0D108FFB-EA2A-4153-81C4-AA1EBEA9501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2" creationId="{23AC688A-04B9-48D6-B04C-B3544FB163AF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3" creationId="{280A10B2-030F-44FA-A9E9-177660FC79A0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4" creationId="{4A151CF0-4A9C-4DE4-8DDB-5D92CF49C958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5" creationId="{811BCBCB-014C-410C-B40D-B6E71ABA4F5E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6" creationId="{BE7BA0DD-07C9-4E67-8DC8-CC094CDA20C2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7" creationId="{96262756-FE5E-4EC7-B960-24B4405CB2FF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28" creationId="{95F0CBA3-091F-4BF3-9AE7-C131BE592B7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36" creationId="{E5F44C25-2BA2-40ED-95DF-E0D2F730C19E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38" creationId="{EDA4245C-EA23-4DA9-A985-15263F73FB49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39" creationId="{77110D34-F2B2-4833-9870-B3588252F58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0" creationId="{A9AF643B-3A1C-47D9-9DFB-65137DAB8667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1" creationId="{13DAF8F3-3206-40C8-9F65-619E7F31C577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2" creationId="{FDA83224-7154-483A-B8AE-1D2E20AE016A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3" creationId="{71E10B2C-A092-4757-9DAD-D63BEB8B1B4F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4" creationId="{A4629CA8-3E18-4888-A24C-964E86AD04C4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5" creationId="{C447B0EA-EDA0-4C9E-9D66-D362AD060323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6" creationId="{F0A66B05-F84C-4DC8-B95B-409024A39B2E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7" creationId="{156328BC-DC21-4C4D-8CD7-144BA4108875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49" creationId="{88190833-64B6-432D-B8DE-75FAEEB37506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3" creationId="{2C6DD010-1A1C-45E4-8B55-FC2829786B6A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5" creationId="{AC18DDCD-2C65-436F-9FBF-F7FF3DFFA069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7" creationId="{994D4CA3-CBA3-4766-987D-D55E8D66AF42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59" creationId="{99108183-C916-43EF-9B6B-7FC002DAED92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1" creationId="{CA6BA452-55DE-49D9-B863-82B9FE29CE47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2" creationId="{C9CC921D-2A66-4469-BD34-F22CA5D9A0D0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7" creationId="{EBEBCF3F-788B-4BC8-87D9-5BF43EDB4A0B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8" creationId="{2E2BEC29-AD01-4988-8584-D294CF5D1A8B}"/>
          </ac:spMkLst>
        </pc:spChg>
        <pc:spChg chg="mod">
          <ac:chgData name="Cristina MartinsRodrigues" userId="78c086b1-f7ce-4395-995d-5f6a928ce23d" providerId="ADAL" clId="{C6891989-B566-45BD-B57A-36CBD6ECBF6B}" dt="2021-05-20T14:43:42.319" v="99"/>
          <ac:spMkLst>
            <pc:docMk/>
            <pc:sldMk cId="797561003" sldId="267"/>
            <ac:spMk id="269" creationId="{A429D092-0358-4DF0-B3E1-D413BDB265E3}"/>
          </ac:spMkLst>
        </pc:spChg>
        <pc:spChg chg="add mod">
          <ac:chgData name="Cristina MartinsRodrigues" userId="78c086b1-f7ce-4395-995d-5f6a928ce23d" providerId="ADAL" clId="{C6891989-B566-45BD-B57A-36CBD6ECBF6B}" dt="2021-05-20T15:57:45.452" v="220" actId="1076"/>
          <ac:spMkLst>
            <pc:docMk/>
            <pc:sldMk cId="797561003" sldId="267"/>
            <ac:spMk id="270" creationId="{30A5C194-2895-4754-8479-59F81E1F0680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3" creationId="{FC1A8A04-6D4E-447D-91AF-F8DA75EC1C3A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4" creationId="{9BA7AA08-55EE-49D9-BFA2-5F409FFACFF1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5" creationId="{1AC443CB-36D9-4000-BB41-97BAC2412DC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6" creationId="{39B4FC6B-18F3-408C-8087-6232D5849DFC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7" creationId="{52225ACA-4DA4-4943-95B5-0F8CCCA43D78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8" creationId="{E64B17DC-8A9B-41A0-92F4-5E3DE3929A83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79" creationId="{F1EDBD4D-2E8E-4934-90D1-4A7C8F028FD8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87" creationId="{5FC9DF71-CF4A-41C0-8DD3-C0343DD4FED5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89" creationId="{25A42C4D-8764-4CEA-90CF-BDAC1693360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0" creationId="{452389D1-28B8-42A7-A6EF-A7F49FB5FBF7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1" creationId="{FCA8B241-BB4F-421A-9234-F31A117864D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2" creationId="{32A0B377-B414-4473-BFE6-287C406C827C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3" creationId="{4462DEFF-6A1A-407B-B7A7-17BC82DBD8B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4" creationId="{0898DE3E-50BF-4F4C-9D47-2408F48EB381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5" creationId="{F443C7FF-A6FE-438D-A04B-8C07CA516EA5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6" creationId="{ED1BA24B-3307-45EA-80BD-A041A1935148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7" creationId="{DA882E22-60B0-459C-9CAF-C0C1DAEF2E47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298" creationId="{3A7FADEB-D214-4A88-9410-FF31F3DF9FC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0" creationId="{0295C503-0591-4F4F-9E4C-BB24BA570FDB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4" creationId="{EAC410C5-C948-4370-B962-EE60E1ABA79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6" creationId="{D2C0954D-EEC1-405A-8473-91321012ADEC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08" creationId="{CB0F70C0-6DCF-4246-B550-73AB8DE7B419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0" creationId="{5822498A-698E-4B71-B971-FD05CEFEC0C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2" creationId="{7AB62C44-E495-4E5E-8162-53F3881BD8A6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3" creationId="{4C7A68A0-FF45-4B5D-BECC-A6DBB4FD1D32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8" creationId="{B57D56C8-3E53-4093-929A-5170B1319284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19" creationId="{712F3863-F4C7-4C09-84C2-33F158E85455}"/>
          </ac:spMkLst>
        </pc:spChg>
        <pc:spChg chg="mod">
          <ac:chgData name="Cristina MartinsRodrigues" userId="78c086b1-f7ce-4395-995d-5f6a928ce23d" providerId="ADAL" clId="{C6891989-B566-45BD-B57A-36CBD6ECBF6B}" dt="2021-05-20T14:43:44.755" v="103"/>
          <ac:spMkLst>
            <pc:docMk/>
            <pc:sldMk cId="797561003" sldId="267"/>
            <ac:spMk id="320" creationId="{6DA51BEA-3CB6-4806-8B00-A1EA2F7ACCDB}"/>
          </ac:spMkLst>
        </pc:s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4" creationId="{796AEA1C-F6FF-49C9-A5DF-8122ECD62033}"/>
          </ac:grpSpMkLst>
        </pc:grpChg>
        <pc:grpChg chg="add del mod">
          <ac:chgData name="Cristina MartinsRodrigues" userId="78c086b1-f7ce-4395-995d-5f6a928ce23d" providerId="ADAL" clId="{C6891989-B566-45BD-B57A-36CBD6ECBF6B}" dt="2021-05-20T14:45:37.140" v="112" actId="165"/>
          <ac:grpSpMkLst>
            <pc:docMk/>
            <pc:sldMk cId="797561003" sldId="267"/>
            <ac:grpSpMk id="41" creationId="{A6C72E73-FCC1-4A71-819A-621285616844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42" creationId="{78212C3E-CF47-4039-93BE-2A6A6F0F2E27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43" creationId="{E0F0BCD0-7D8A-492E-9401-C396C0554D60}"/>
          </ac:grpSpMkLst>
        </pc:grpChg>
        <pc:grpChg chg="add del mod topLvl">
          <ac:chgData name="Cristina MartinsRodrigues" userId="78c086b1-f7ce-4395-995d-5f6a928ce23d" providerId="ADAL" clId="{C6891989-B566-45BD-B57A-36CBD6ECBF6B}" dt="2021-05-20T14:47:23.494" v="131" actId="165"/>
          <ac:grpSpMkLst>
            <pc:docMk/>
            <pc:sldMk cId="797561003" sldId="267"/>
            <ac:grpSpMk id="57" creationId="{44B3D138-58EE-4C7C-93C1-FE46417E7CD1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59" creationId="{F452A1E0-1E2B-45A1-B906-DEBC0B561C03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75" creationId="{4218C7FF-7910-4478-A8F6-FBF9A3236AFC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78" creationId="{E6F9474D-EFDA-427B-9415-D4D6AC5CF962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07" creationId="{E15106F1-7F45-4F08-B2E1-C28F94917B36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12" creationId="{1715EA77-E939-4070-9C1C-8E6C20AB6C6A}"/>
          </ac:grpSpMkLst>
        </pc:grpChg>
        <pc:grpChg chg="add del mod">
          <ac:chgData name="Cristina MartinsRodrigues" userId="78c086b1-f7ce-4395-995d-5f6a928ce23d" providerId="ADAL" clId="{C6891989-B566-45BD-B57A-36CBD6ECBF6B}" dt="2021-05-20T14:47:17.518" v="126" actId="165"/>
          <ac:grpSpMkLst>
            <pc:docMk/>
            <pc:sldMk cId="797561003" sldId="267"/>
            <ac:grpSpMk id="117" creationId="{BC5F1980-609E-4B82-8561-A7E3D77EA87E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19" creationId="{C52D12DC-388B-496A-B20E-58F1CE67498E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32" creationId="{B13224AE-2D68-47B1-AA03-234BD729C36C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37" creationId="{213D9827-FCCF-424F-845E-A22C8907C85B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42" creationId="{4329B020-28BF-4B10-82CE-8618F55C666D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150" creationId="{E94AC8CE-20C7-447C-A856-13A964F390AA}"/>
          </ac:grpSpMkLst>
        </pc:grpChg>
        <pc:grpChg chg="del">
          <ac:chgData name="Cristina MartinsRodrigues" userId="78c086b1-f7ce-4395-995d-5f6a928ce23d" providerId="ADAL" clId="{C6891989-B566-45BD-B57A-36CBD6ECBF6B}" dt="2021-05-20T14:41:10.518" v="89" actId="478"/>
          <ac:grpSpMkLst>
            <pc:docMk/>
            <pc:sldMk cId="797561003" sldId="267"/>
            <ac:grpSpMk id="201" creationId="{39296CA4-7861-4F1F-82EF-D6791A8A711B}"/>
          </ac:grpSpMkLst>
        </pc:grpChg>
        <pc:grpChg chg="add mod topLvl">
          <ac:chgData name="Cristina MartinsRodrigues" userId="78c086b1-f7ce-4395-995d-5f6a928ce23d" providerId="ADAL" clId="{C6891989-B566-45BD-B57A-36CBD6ECBF6B}" dt="2021-05-20T14:47:51.582" v="144" actId="164"/>
          <ac:grpSpMkLst>
            <pc:docMk/>
            <pc:sldMk cId="797561003" sldId="267"/>
            <ac:grpSpMk id="206" creationId="{59690611-D615-4215-8E02-5035461CCFDB}"/>
          </ac:grpSpMkLst>
        </pc:grpChg>
        <pc:grpChg chg="mod">
          <ac:chgData name="Cristina MartinsRodrigues" userId="78c086b1-f7ce-4395-995d-5f6a928ce23d" providerId="ADAL" clId="{C6891989-B566-45BD-B57A-36CBD6ECBF6B}" dt="2021-05-20T14:47:23.494" v="131" actId="165"/>
          <ac:grpSpMkLst>
            <pc:docMk/>
            <pc:sldMk cId="797561003" sldId="267"/>
            <ac:grpSpMk id="210" creationId="{8B7410E6-865A-44A3-A8A5-5FC9BA248214}"/>
          </ac:grpSpMkLst>
        </pc:grpChg>
        <pc:grpChg chg="add del mod">
          <ac:chgData name="Cristina MartinsRodrigues" userId="78c086b1-f7ce-4395-995d-5f6a928ce23d" providerId="ADAL" clId="{C6891989-B566-45BD-B57A-36CBD6ECBF6B}" dt="2021-05-20T14:43:44.739" v="102"/>
          <ac:grpSpMkLst>
            <pc:docMk/>
            <pc:sldMk cId="797561003" sldId="267"/>
            <ac:grpSpMk id="220" creationId="{58B62AE0-8325-403A-BFC7-105CA4FE5B4B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21" creationId="{8BD22F97-E544-49FF-A311-E0F9EE81D743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29" creationId="{82F9F402-3AB7-4C31-B266-0EF97903BB08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0" creationId="{CE30561C-D2A5-4223-B9A8-D3732773A9FB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1" creationId="{C08E6AA7-7DA1-4BC9-936A-12D5555D26FD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2" creationId="{9629C625-21D9-4CB7-BDDC-4BFCE0D2037A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3" creationId="{62051632-62BB-4DBF-BC7E-441F3542322A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4" creationId="{45E0C187-E8EB-4978-98A3-5FC999A819D8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5" creationId="{C55B8F47-362E-4D3A-9722-E9F33B646FAB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37" creationId="{A676B55A-A2C4-4AA8-9E3C-1528DB6FFEFA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50" creationId="{D87315E5-A333-409A-8D8F-D07717E9FFE5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60" creationId="{4AAB87D2-5C37-48E1-967E-55A03513DE1E}"/>
          </ac:grpSpMkLst>
        </pc:grpChg>
        <pc:grpChg chg="mod">
          <ac:chgData name="Cristina MartinsRodrigues" userId="78c086b1-f7ce-4395-995d-5f6a928ce23d" providerId="ADAL" clId="{C6891989-B566-45BD-B57A-36CBD6ECBF6B}" dt="2021-05-20T14:43:42.319" v="99"/>
          <ac:grpSpMkLst>
            <pc:docMk/>
            <pc:sldMk cId="797561003" sldId="267"/>
            <ac:grpSpMk id="264" creationId="{3D41B166-F67E-4049-A14E-50161D8C02A0}"/>
          </ac:grpSpMkLst>
        </pc:grpChg>
        <pc:grpChg chg="add mod">
          <ac:chgData name="Cristina MartinsRodrigues" userId="78c086b1-f7ce-4395-995d-5f6a928ce23d" providerId="ADAL" clId="{C6891989-B566-45BD-B57A-36CBD6ECBF6B}" dt="2021-05-20T15:57:45.452" v="220" actId="1076"/>
          <ac:grpSpMkLst>
            <pc:docMk/>
            <pc:sldMk cId="797561003" sldId="267"/>
            <ac:grpSpMk id="271" creationId="{66B7544F-4FA5-4A2F-A5B9-52818FA8F2FC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72" creationId="{40397B1F-A1C8-4D26-9722-E259CFE0E297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0" creationId="{65987A34-7788-4BA8-88FC-7F0BB6611E3F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1" creationId="{9DB4135C-D698-42E2-869D-C61E129C7ACB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2" creationId="{10185FC6-C107-4278-9C57-0729E191149D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3" creationId="{4420EE69-B72D-452A-85AD-EDD62160BFAD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4" creationId="{3B01F308-61B6-42DA-B73A-4EFFD9F8B835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5" creationId="{836DD758-F92C-4CD7-ACE1-4B05BCD57B74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6" creationId="{B924FC1B-1ED9-42AC-9EA0-E50A17E53630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288" creationId="{3474D676-F680-47F3-8599-2CF24EC45460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301" creationId="{37D64068-DB74-457C-ACE8-4C05FB7C839B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311" creationId="{D17DC03E-71FF-4CCE-9D5F-7F4DFF615E53}"/>
          </ac:grpSpMkLst>
        </pc:grpChg>
        <pc:grpChg chg="mod">
          <ac:chgData name="Cristina MartinsRodrigues" userId="78c086b1-f7ce-4395-995d-5f6a928ce23d" providerId="ADAL" clId="{C6891989-B566-45BD-B57A-36CBD6ECBF6B}" dt="2021-05-20T14:43:44.755" v="103"/>
          <ac:grpSpMkLst>
            <pc:docMk/>
            <pc:sldMk cId="797561003" sldId="267"/>
            <ac:grpSpMk id="315" creationId="{64811420-1585-4A99-B093-0D2C427936CC}"/>
          </ac:grpSpMkLst>
        </pc:grpChg>
        <pc:grpChg chg="add mod">
          <ac:chgData name="Cristina MartinsRodrigues" userId="78c086b1-f7ce-4395-995d-5f6a928ce23d" providerId="ADAL" clId="{C6891989-B566-45BD-B57A-36CBD6ECBF6B}" dt="2021-05-20T15:57:45.452" v="220" actId="1076"/>
          <ac:grpSpMkLst>
            <pc:docMk/>
            <pc:sldMk cId="797561003" sldId="267"/>
            <ac:grpSpMk id="322" creationId="{02587B31-891A-4DFB-A706-B73C767268BE}"/>
          </ac:grpSpMkLst>
        </pc:grpChg>
        <pc:graphicFrameChg chg="add del modGraphic">
          <ac:chgData name="Cristina MartinsRodrigues" userId="78c086b1-f7ce-4395-995d-5f6a928ce23d" providerId="ADAL" clId="{C6891989-B566-45BD-B57A-36CBD6ECBF6B}" dt="2021-05-20T14:46:41.419" v="121" actId="478"/>
          <ac:graphicFrameMkLst>
            <pc:docMk/>
            <pc:sldMk cId="797561003" sldId="267"/>
            <ac:graphicFrameMk id="321" creationId="{214ADA44-2F26-416D-B32F-09F72FD0F6F2}"/>
          </ac:graphicFrameMkLst>
        </pc:graphicFrame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58" creationId="{2126E81B-4EF7-4511-84E6-ECCEABC7F783}"/>
          </ac:picMkLst>
        </pc:pic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118" creationId="{FFEBD325-7D50-4B6D-9EA6-6CB16E0F3040}"/>
          </ac:picMkLst>
        </pc:pic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147" creationId="{2B777FD3-C94F-4F95-B00B-B2DCD88F60DF}"/>
          </ac:picMkLst>
        </pc:picChg>
        <pc:picChg chg="add mod topLvl">
          <ac:chgData name="Cristina MartinsRodrigues" userId="78c086b1-f7ce-4395-995d-5f6a928ce23d" providerId="ADAL" clId="{C6891989-B566-45BD-B57A-36CBD6ECBF6B}" dt="2021-05-20T14:47:51.582" v="144" actId="164"/>
          <ac:picMkLst>
            <pc:docMk/>
            <pc:sldMk cId="797561003" sldId="267"/>
            <ac:picMk id="203" creationId="{E8A78541-E417-4469-AFB1-52FE67FFB8D0}"/>
          </ac:picMkLst>
        </pc:picChg>
        <pc:picChg chg="del">
          <ac:chgData name="Cristina MartinsRodrigues" userId="78c086b1-f7ce-4395-995d-5f6a928ce23d" providerId="ADAL" clId="{C6891989-B566-45BD-B57A-36CBD6ECBF6B}" dt="2021-05-20T14:41:10.518" v="89" actId="478"/>
          <ac:picMkLst>
            <pc:docMk/>
            <pc:sldMk cId="797561003" sldId="267"/>
            <ac:picMk id="204" creationId="{0E600EA8-9FD5-4D0C-9D93-E30895AE52AC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48" creationId="{AA110416-B920-4AFD-813F-AB57C025CBFB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1" creationId="{81714532-B564-4276-91AF-A4FED33015B3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2" creationId="{652EAD20-CBCD-4F51-87D3-833EEE04A9FD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4" creationId="{057FCCF2-A07F-49B9-BA5D-71835E84CC55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6" creationId="{2F84304B-1459-458F-9857-60A024682327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58" creationId="{E6AA162D-2847-4FC4-A3E9-57C93F04DD04}"/>
          </ac:picMkLst>
        </pc:picChg>
        <pc:picChg chg="mod">
          <ac:chgData name="Cristina MartinsRodrigues" userId="78c086b1-f7ce-4395-995d-5f6a928ce23d" providerId="ADAL" clId="{C6891989-B566-45BD-B57A-36CBD6ECBF6B}" dt="2021-05-20T14:43:42.319" v="99"/>
          <ac:picMkLst>
            <pc:docMk/>
            <pc:sldMk cId="797561003" sldId="267"/>
            <ac:picMk id="263" creationId="{54FFDB95-5B07-403E-90B1-120334A8757B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299" creationId="{DB16F050-EAC2-475D-A4A6-AA6095DA2912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2" creationId="{08965240-D5A6-4A9F-BB14-00CFCEBE1E37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3" creationId="{EBEADFA0-0BF5-42ED-A15A-96274D05AD56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5" creationId="{A8C6EF96-A77A-4CF7-89A9-8FB7DE17A9CE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7" creationId="{574A4AD8-B24F-4AD7-AD17-3E147FCE0F19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09" creationId="{36CD6175-37EE-46DF-B2BA-3CE5A4CBD623}"/>
          </ac:picMkLst>
        </pc:picChg>
        <pc:picChg chg="mod">
          <ac:chgData name="Cristina MartinsRodrigues" userId="78c086b1-f7ce-4395-995d-5f6a928ce23d" providerId="ADAL" clId="{C6891989-B566-45BD-B57A-36CBD6ECBF6B}" dt="2021-05-20T14:43:44.755" v="103"/>
          <ac:picMkLst>
            <pc:docMk/>
            <pc:sldMk cId="797561003" sldId="267"/>
            <ac:picMk id="314" creationId="{CCF739E8-5968-41A6-B93D-6D7D0452240F}"/>
          </ac:picMkLst>
        </pc:picChg>
        <pc:cxnChg chg="mod">
          <ac:chgData name="Cristina MartinsRodrigues" userId="78c086b1-f7ce-4395-995d-5f6a928ce23d" providerId="ADAL" clId="{C6891989-B566-45BD-B57A-36CBD6ECBF6B}" dt="2021-05-20T14:41:10.518" v="89" actId="478"/>
          <ac:cxnSpMkLst>
            <pc:docMk/>
            <pc:sldMk cId="797561003" sldId="267"/>
            <ac:cxnSpMk id="93" creationId="{74CB26A0-C3B0-46FA-B037-EB9C7734E96E}"/>
          </ac:cxnSpMkLst>
        </pc:cxnChg>
        <pc:cxnChg chg="mod">
          <ac:chgData name="Cristina MartinsRodrigues" userId="78c086b1-f7ce-4395-995d-5f6a928ce23d" providerId="ADAL" clId="{C6891989-B566-45BD-B57A-36CBD6ECBF6B}" dt="2021-05-20T14:41:10.518" v="89" actId="478"/>
          <ac:cxnSpMkLst>
            <pc:docMk/>
            <pc:sldMk cId="797561003" sldId="267"/>
            <ac:cxnSpMk id="96" creationId="{2463CA74-DBE5-4B35-9145-1EA89E4ED6F8}"/>
          </ac:cxnSpMkLst>
        </pc:cxnChg>
        <pc:cxnChg chg="mod">
          <ac:chgData name="Cristina MartinsRodrigues" userId="78c086b1-f7ce-4395-995d-5f6a928ce23d" providerId="ADAL" clId="{C6891989-B566-45BD-B57A-36CBD6ECBF6B}" dt="2021-05-20T14:47:23.494" v="131" actId="165"/>
          <ac:cxnSpMkLst>
            <pc:docMk/>
            <pc:sldMk cId="797561003" sldId="267"/>
            <ac:cxnSpMk id="208" creationId="{6D789497-5240-4E11-A79A-37B69AD898C2}"/>
          </ac:cxnSpMkLst>
        </pc:cxnChg>
        <pc:cxnChg chg="mod">
          <ac:chgData name="Cristina MartinsRodrigues" userId="78c086b1-f7ce-4395-995d-5f6a928ce23d" providerId="ADAL" clId="{C6891989-B566-45BD-B57A-36CBD6ECBF6B}" dt="2021-05-20T14:47:23.494" v="131" actId="165"/>
          <ac:cxnSpMkLst>
            <pc:docMk/>
            <pc:sldMk cId="797561003" sldId="267"/>
            <ac:cxnSpMk id="209" creationId="{31189530-CDA9-4E8A-8D3D-ADAFFAFD3714}"/>
          </ac:cxnSpMkLst>
        </pc:cxnChg>
        <pc:cxnChg chg="mod">
          <ac:chgData name="Cristina MartinsRodrigues" userId="78c086b1-f7ce-4395-995d-5f6a928ce23d" providerId="ADAL" clId="{C6891989-B566-45BD-B57A-36CBD6ECBF6B}" dt="2021-05-20T14:47:23.494" v="131" actId="165"/>
          <ac:cxnSpMkLst>
            <pc:docMk/>
            <pc:sldMk cId="797561003" sldId="267"/>
            <ac:cxnSpMk id="213" creationId="{9D9B8465-481D-4CF8-BAF2-AFB9AE9D8FE8}"/>
          </ac:cxnSpMkLst>
        </pc:cxnChg>
        <pc:cxnChg chg="mod">
          <ac:chgData name="Cristina MartinsRodrigues" userId="78c086b1-f7ce-4395-995d-5f6a928ce23d" providerId="ADAL" clId="{C6891989-B566-45BD-B57A-36CBD6ECBF6B}" dt="2021-05-20T14:43:42.319" v="99"/>
          <ac:cxnSpMkLst>
            <pc:docMk/>
            <pc:sldMk cId="797561003" sldId="267"/>
            <ac:cxnSpMk id="265" creationId="{64E0E2D1-F93E-4DE9-9E15-DAB5998E4918}"/>
          </ac:cxnSpMkLst>
        </pc:cxnChg>
        <pc:cxnChg chg="mod">
          <ac:chgData name="Cristina MartinsRodrigues" userId="78c086b1-f7ce-4395-995d-5f6a928ce23d" providerId="ADAL" clId="{C6891989-B566-45BD-B57A-36CBD6ECBF6B}" dt="2021-05-20T14:43:42.319" v="99"/>
          <ac:cxnSpMkLst>
            <pc:docMk/>
            <pc:sldMk cId="797561003" sldId="267"/>
            <ac:cxnSpMk id="266" creationId="{32F81025-ADCF-4D89-AA77-A7768AC0FF12}"/>
          </ac:cxnSpMkLst>
        </pc:cxnChg>
        <pc:cxnChg chg="mod">
          <ac:chgData name="Cristina MartinsRodrigues" userId="78c086b1-f7ce-4395-995d-5f6a928ce23d" providerId="ADAL" clId="{C6891989-B566-45BD-B57A-36CBD6ECBF6B}" dt="2021-05-20T14:43:44.755" v="103"/>
          <ac:cxnSpMkLst>
            <pc:docMk/>
            <pc:sldMk cId="797561003" sldId="267"/>
            <ac:cxnSpMk id="316" creationId="{6126BBB0-FB4E-47C6-BB53-3D4832C6569D}"/>
          </ac:cxnSpMkLst>
        </pc:cxnChg>
        <pc:cxnChg chg="mod">
          <ac:chgData name="Cristina MartinsRodrigues" userId="78c086b1-f7ce-4395-995d-5f6a928ce23d" providerId="ADAL" clId="{C6891989-B566-45BD-B57A-36CBD6ECBF6B}" dt="2021-05-20T14:43:44.755" v="103"/>
          <ac:cxnSpMkLst>
            <pc:docMk/>
            <pc:sldMk cId="797561003" sldId="267"/>
            <ac:cxnSpMk id="317" creationId="{7E7A806A-3571-4CC3-AF37-E71DA18D5AEF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0T15:56:57.960" v="208" actId="20577"/>
        <pc:sldMkLst>
          <pc:docMk/>
          <pc:sldMk cId="1478747473" sldId="268"/>
        </pc:sldMkLst>
        <pc:spChg chg="mod">
          <ac:chgData name="Cristina MartinsRodrigues" userId="78c086b1-f7ce-4395-995d-5f6a928ce23d" providerId="ADAL" clId="{C6891989-B566-45BD-B57A-36CBD6ECBF6B}" dt="2021-05-20T15:56:57.960" v="208" actId="20577"/>
          <ac:spMkLst>
            <pc:docMk/>
            <pc:sldMk cId="1478747473" sldId="268"/>
            <ac:spMk id="193" creationId="{DE1DEB6A-4B05-4F79-BA80-B8803DD73444}"/>
          </ac:spMkLst>
        </pc:spChg>
      </pc:sldChg>
      <pc:sldChg chg="addSp delSp modSp new del mod">
        <pc:chgData name="Cristina MartinsRodrigues" userId="78c086b1-f7ce-4395-995d-5f6a928ce23d" providerId="ADAL" clId="{C6891989-B566-45BD-B57A-36CBD6ECBF6B}" dt="2021-05-20T14:47:05.453" v="125" actId="27022"/>
        <pc:sldMkLst>
          <pc:docMk/>
          <pc:sldMk cId="2221434552" sldId="268"/>
        </pc:sldMkLst>
        <pc:graphicFrameChg chg="add del modGraphic">
          <ac:chgData name="Cristina MartinsRodrigues" userId="78c086b1-f7ce-4395-995d-5f6a928ce23d" providerId="ADAL" clId="{C6891989-B566-45BD-B57A-36CBD6ECBF6B}" dt="2021-05-20T14:47:05.453" v="125" actId="27022"/>
          <ac:graphicFrameMkLst>
            <pc:docMk/>
            <pc:sldMk cId="2221434552" sldId="268"/>
            <ac:graphicFrameMk id="5" creationId="{F3A930D6-5988-437A-8EFA-9A85E589682C}"/>
          </ac:graphicFrameMkLst>
        </pc:graphicFrameChg>
      </pc:sldChg>
      <pc:sldChg chg="addSp delSp modSp add mod">
        <pc:chgData name="Cristina MartinsRodrigues" userId="78c086b1-f7ce-4395-995d-5f6a928ce23d" providerId="ADAL" clId="{C6891989-B566-45BD-B57A-36CBD6ECBF6B}" dt="2021-05-20T15:59:49.559" v="244" actId="2711"/>
        <pc:sldMkLst>
          <pc:docMk/>
          <pc:sldMk cId="1174680083" sldId="269"/>
        </pc:sldMkLst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2" creationId="{5F7E9CD0-053A-4B6A-B4FA-C0D42073B02B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3" creationId="{1386AE1D-773D-44FD-9237-1A2DBECA0F8C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55" creationId="{AF26D564-1F5B-4CF6-A2CA-2DF867B4C69E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56" creationId="{5968CDB9-4A9C-43D2-8DC4-0CAC4B2A674C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67" creationId="{0A75EA6B-DE7C-4C4E-B959-B2AAB342855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68" creationId="{6F8A06F5-E962-48F1-B584-73D2418ED697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69" creationId="{CCD2687E-D876-4018-800C-CBE0C21822A5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0" creationId="{B119D8B7-F103-4D6B-A002-7DFEFC18B39F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1" creationId="{07F5E042-7120-4ED6-A24E-845378287245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2" creationId="{5A417E5C-B9F6-4E0F-A513-981969643EE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3" creationId="{9C268152-708C-4B52-BF18-1F73E96FD217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74" creationId="{421C147E-2FA0-465B-A53B-5C4B5A07440F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06" creationId="{352A1986-4B48-4285-8C8B-B0F464693AC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48" creationId="{CE06EF1C-760B-4E97-B3F8-924C5C8C8E63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49" creationId="{CA93C0F6-7DBB-4579-A807-8C5B081D3A11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3" creationId="{F04B992D-6A0A-419F-9195-3DC657E14EA1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4" creationId="{AB6FC1B0-3BD8-4668-808B-2F44EE6255E2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5" creationId="{A1D56902-BD71-468F-B419-75B4F185878E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6" creationId="{17A0A5AC-C722-4E56-A23F-278BB5AD6EAC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197" creationId="{CEDB0D2F-D285-4A15-B3CD-21499CE36A70}"/>
          </ac:spMkLst>
        </pc:spChg>
        <pc:spChg chg="del">
          <ac:chgData name="Cristina MartinsRodrigues" userId="78c086b1-f7ce-4395-995d-5f6a928ce23d" providerId="ADAL" clId="{C6891989-B566-45BD-B57A-36CBD6ECBF6B}" dt="2021-05-20T15:57:27.969" v="209" actId="478"/>
          <ac:spMkLst>
            <pc:docMk/>
            <pc:sldMk cId="1174680083" sldId="269"/>
            <ac:spMk id="202" creationId="{7CC5B451-AA7C-4568-BD61-A21A9727CD5F}"/>
          </ac:spMkLst>
        </pc:spChg>
        <pc:spChg chg="mod">
          <ac:chgData name="Cristina MartinsRodrigues" userId="78c086b1-f7ce-4395-995d-5f6a928ce23d" providerId="ADAL" clId="{C6891989-B566-45BD-B57A-36CBD6ECBF6B}" dt="2021-05-20T15:59:10.909" v="242" actId="12788"/>
          <ac:spMkLst>
            <pc:docMk/>
            <pc:sldMk cId="1174680083" sldId="269"/>
            <ac:spMk id="205" creationId="{DD8FF24B-D891-4707-AA34-AD0D76D2A143}"/>
          </ac:spMkLst>
        </pc:spChg>
        <pc:spChg chg="mod">
          <ac:chgData name="Cristina MartinsRodrigues" userId="78c086b1-f7ce-4395-995d-5f6a928ce23d" providerId="ADAL" clId="{C6891989-B566-45BD-B57A-36CBD6ECBF6B}" dt="2021-05-20T15:59:49.559" v="244" actId="2711"/>
          <ac:spMkLst>
            <pc:docMk/>
            <pc:sldMk cId="1174680083" sldId="269"/>
            <ac:spMk id="207" creationId="{4BCC7D13-A381-40A9-B5AB-F6B8C00F3818}"/>
          </ac:spMkLst>
        </pc:s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4" creationId="{796AEA1C-F6FF-49C9-A5DF-8122ECD62033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42" creationId="{78212C3E-CF47-4039-93BE-2A6A6F0F2E27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43" creationId="{E0F0BCD0-7D8A-492E-9401-C396C0554D60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59" creationId="{F452A1E0-1E2B-45A1-B906-DEBC0B561C03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75" creationId="{4218C7FF-7910-4478-A8F6-FBF9A3236AFC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78" creationId="{E6F9474D-EFDA-427B-9415-D4D6AC5CF962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07" creationId="{E15106F1-7F45-4F08-B2E1-C28F94917B36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12" creationId="{1715EA77-E939-4070-9C1C-8E6C20AB6C6A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19" creationId="{C52D12DC-388B-496A-B20E-58F1CE67498E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32" creationId="{B13224AE-2D68-47B1-AA03-234BD729C36C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37" creationId="{213D9827-FCCF-424F-845E-A22C8907C85B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42" creationId="{4329B020-28BF-4B10-82CE-8618F55C666D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150" creationId="{E94AC8CE-20C7-447C-A856-13A964F390AA}"/>
          </ac:grpSpMkLst>
        </pc:grpChg>
        <pc:grpChg chg="del">
          <ac:chgData name="Cristina MartinsRodrigues" userId="78c086b1-f7ce-4395-995d-5f6a928ce23d" providerId="ADAL" clId="{C6891989-B566-45BD-B57A-36CBD6ECBF6B}" dt="2021-05-20T15:57:27.969" v="209" actId="478"/>
          <ac:grpSpMkLst>
            <pc:docMk/>
            <pc:sldMk cId="1174680083" sldId="269"/>
            <ac:grpSpMk id="201" creationId="{39296CA4-7861-4F1F-82EF-D6791A8A711B}"/>
          </ac:grpSpMkLst>
        </pc:grpChg>
        <pc:grpChg chg="add mod">
          <ac:chgData name="Cristina MartinsRodrigues" userId="78c086b1-f7ce-4395-995d-5f6a928ce23d" providerId="ADAL" clId="{C6891989-B566-45BD-B57A-36CBD6ECBF6B}" dt="2021-05-20T15:59:04.553" v="241" actId="12788"/>
          <ac:grpSpMkLst>
            <pc:docMk/>
            <pc:sldMk cId="1174680083" sldId="269"/>
            <ac:grpSpMk id="203" creationId="{70042CA9-047E-405A-9B9B-07B795EADC3D}"/>
          </ac:grpSpMkLst>
        </pc:grp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58" creationId="{2126E81B-4EF7-4511-84E6-ECCEABC7F783}"/>
          </ac:picMkLst>
        </pc:pic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118" creationId="{FFEBD325-7D50-4B6D-9EA6-6CB16E0F3040}"/>
          </ac:picMkLst>
        </pc:pic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147" creationId="{2B777FD3-C94F-4F95-B00B-B2DCD88F60DF}"/>
          </ac:picMkLst>
        </pc:picChg>
        <pc:picChg chg="del">
          <ac:chgData name="Cristina MartinsRodrigues" userId="78c086b1-f7ce-4395-995d-5f6a928ce23d" providerId="ADAL" clId="{C6891989-B566-45BD-B57A-36CBD6ECBF6B}" dt="2021-05-20T15:57:27.969" v="209" actId="478"/>
          <ac:picMkLst>
            <pc:docMk/>
            <pc:sldMk cId="1174680083" sldId="269"/>
            <ac:picMk id="204" creationId="{0E600EA8-9FD5-4D0C-9D93-E30895AE52AC}"/>
          </ac:picMkLst>
        </pc:picChg>
        <pc:picChg chg="mod">
          <ac:chgData name="Cristina MartinsRodrigues" userId="78c086b1-f7ce-4395-995d-5f6a928ce23d" providerId="ADAL" clId="{C6891989-B566-45BD-B57A-36CBD6ECBF6B}" dt="2021-05-20T15:58:47.106" v="238" actId="14100"/>
          <ac:picMkLst>
            <pc:docMk/>
            <pc:sldMk cId="1174680083" sldId="269"/>
            <ac:picMk id="206" creationId="{FD81163E-06CA-4406-8157-E795C2E0C0A4}"/>
          </ac:picMkLst>
        </pc:picChg>
        <pc:picChg chg="add mod">
          <ac:chgData name="Cristina MartinsRodrigues" userId="78c086b1-f7ce-4395-995d-5f6a928ce23d" providerId="ADAL" clId="{C6891989-B566-45BD-B57A-36CBD6ECBF6B}" dt="2021-05-20T15:59:16.260" v="243" actId="1076"/>
          <ac:picMkLst>
            <pc:docMk/>
            <pc:sldMk cId="1174680083" sldId="269"/>
            <ac:picMk id="208" creationId="{E7C3BBE1-A071-43CC-A625-61C83124D800}"/>
          </ac:picMkLst>
        </pc:picChg>
        <pc:cxnChg chg="mod">
          <ac:chgData name="Cristina MartinsRodrigues" userId="78c086b1-f7ce-4395-995d-5f6a928ce23d" providerId="ADAL" clId="{C6891989-B566-45BD-B57A-36CBD6ECBF6B}" dt="2021-05-20T15:57:27.969" v="209" actId="478"/>
          <ac:cxnSpMkLst>
            <pc:docMk/>
            <pc:sldMk cId="1174680083" sldId="269"/>
            <ac:cxnSpMk id="93" creationId="{74CB26A0-C3B0-46FA-B037-EB9C7734E96E}"/>
          </ac:cxnSpMkLst>
        </pc:cxnChg>
        <pc:cxnChg chg="mod">
          <ac:chgData name="Cristina MartinsRodrigues" userId="78c086b1-f7ce-4395-995d-5f6a928ce23d" providerId="ADAL" clId="{C6891989-B566-45BD-B57A-36CBD6ECBF6B}" dt="2021-05-20T15:57:27.969" v="209" actId="478"/>
          <ac:cxnSpMkLst>
            <pc:docMk/>
            <pc:sldMk cId="1174680083" sldId="269"/>
            <ac:cxnSpMk id="96" creationId="{2463CA74-DBE5-4B35-9145-1EA89E4ED6F8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6T08:30:48.050" v="283" actId="20577"/>
        <pc:sldMkLst>
          <pc:docMk/>
          <pc:sldMk cId="1533802854" sldId="270"/>
        </pc:sldMkLst>
        <pc:spChg chg="mod">
          <ac:chgData name="Cristina MartinsRodrigues" userId="78c086b1-f7ce-4395-995d-5f6a928ce23d" providerId="ADAL" clId="{C6891989-B566-45BD-B57A-36CBD6ECBF6B}" dt="2021-05-26T08:30:48.050" v="283" actId="20577"/>
          <ac:spMkLst>
            <pc:docMk/>
            <pc:sldMk cId="1533802854" sldId="270"/>
            <ac:spMk id="193" creationId="{DE1DEB6A-4B05-4F79-BA80-B8803DD73444}"/>
          </ac:spMkLst>
        </pc:spChg>
      </pc:sldChg>
      <pc:sldChg chg="addSp delSp modSp add mod">
        <pc:chgData name="Cristina MartinsRodrigues" userId="78c086b1-f7ce-4395-995d-5f6a928ce23d" providerId="ADAL" clId="{C6891989-B566-45BD-B57A-36CBD6ECBF6B}" dt="2021-05-26T08:26:54.620" v="265" actId="478"/>
        <pc:sldMkLst>
          <pc:docMk/>
          <pc:sldMk cId="1294922319" sldId="271"/>
        </pc:sldMkLst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7" creationId="{DFBF40A3-50C7-4352-B390-F45EE57D6E27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8" creationId="{64E02ED3-4770-4163-B6C8-0C3A0D2F437F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11" creationId="{203748C3-AF8C-47E3-B992-0BF434CEA138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17" creationId="{B5E2DAED-801C-4D7E-9E7B-2648E8F58D12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1" creationId="{E644C8B5-9845-47ED-AF4E-79ABE3CA2CF1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2" creationId="{BB04FEEE-5580-417A-B99E-BA411B761C59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4" creationId="{9003A6C5-EDA8-4274-80CE-96CEEC2C1D62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7" creationId="{66C2BBFD-2AD5-4C93-A723-29BD7FA320DB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29" creationId="{F6E0FD71-0121-40CB-8524-89D5B3882A2D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32" creationId="{FE8300A8-1A75-46B9-A7C3-F5BD2F551BA0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39" creationId="{1E3B0ED5-3BF9-4D22-A7A5-6CCC6B5C5C69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41" creationId="{60C419C3-BEEE-4EB6-AF76-782CA67EFD91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43" creationId="{952AE53A-DB0D-4074-AD8C-569E1F091825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49" creationId="{40301658-B9F5-4366-AF8B-910B5D93862D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56" creationId="{40B88487-B72E-4C04-AC9D-FA8C2E8A57C3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58" creationId="{3766AB0F-07A9-46DE-9093-B70F1525DF05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60" creationId="{8EBFA417-365A-4A14-86B2-A440DA95438A}"/>
          </ac:spMkLst>
        </pc:spChg>
        <pc:spChg chg="add mod">
          <ac:chgData name="Cristina MartinsRodrigues" userId="78c086b1-f7ce-4395-995d-5f6a928ce23d" providerId="ADAL" clId="{C6891989-B566-45BD-B57A-36CBD6ECBF6B}" dt="2021-05-26T08:24:16.319" v="256" actId="9"/>
          <ac:spMkLst>
            <pc:docMk/>
            <pc:sldMk cId="1294922319" sldId="271"/>
            <ac:spMk id="63" creationId="{458DFD79-CDA8-4C99-A1C5-F464BBD89B0D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66" creationId="{36A281A0-3D7A-475D-A7B5-24DDE1E08804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69" creationId="{6E968823-1832-4ECF-8A16-D7E5E249CD0A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75" creationId="{CBAFD22A-0EF0-4E66-A89E-2444921EC260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79" creationId="{04E70F06-60E6-4AFE-938F-3EE1EEE2F728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0" creationId="{C4521EE6-A089-4BE5-8107-64D53F30E4B4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2" creationId="{57BEA390-0785-47F8-8922-C89A64EC88C3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5" creationId="{7ECA212B-A905-46B7-816C-DB477CB24C4B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87" creationId="{B35EA4A5-E77D-4D66-B449-61A2E7C5E066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90" creationId="{5C1EFE50-3392-4117-87EC-C5C333C4E40F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97" creationId="{1C36CABF-02CC-4BDE-9D26-1BA07E91A72F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99" creationId="{BE24C681-4E3A-4C9E-883B-DD51200A3EB3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01" creationId="{9A1A3BDF-5441-41BC-9654-05502BE64521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07" creationId="{5F71EA2C-FB85-4285-9009-87FF8F7BE94A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14" creationId="{E027E8BE-44EA-47E4-85D9-3ABD9A72347B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16" creationId="{FF28A0FC-06D5-4C22-A4AE-CE1B89DF8194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18" creationId="{502BE145-0412-493E-8BFE-7846C307D57C}"/>
          </ac:spMkLst>
        </pc:spChg>
        <pc:spChg chg="mod">
          <ac:chgData name="Cristina MartinsRodrigues" userId="78c086b1-f7ce-4395-995d-5f6a928ce23d" providerId="ADAL" clId="{C6891989-B566-45BD-B57A-36CBD6ECBF6B}" dt="2021-05-26T08:25:00.219" v="259"/>
          <ac:spMkLst>
            <pc:docMk/>
            <pc:sldMk cId="1294922319" sldId="271"/>
            <ac:spMk id="121" creationId="{5BB8BEC2-0202-4D67-BE8E-BB0A75F50F65}"/>
          </ac:spMkLst>
        </pc:spChg>
        <pc:grpChg chg="add del mod">
          <ac:chgData name="Cristina MartinsRodrigues" userId="78c086b1-f7ce-4395-995d-5f6a928ce23d" providerId="ADAL" clId="{C6891989-B566-45BD-B57A-36CBD6ECBF6B}" dt="2021-05-26T08:24:59.286" v="258" actId="478"/>
          <ac:grpSpMkLst>
            <pc:docMk/>
            <pc:sldMk cId="1294922319" sldId="271"/>
            <ac:grpSpMk id="2" creationId="{399D148D-8ECC-4AAD-B406-C21549299ECD}"/>
          </ac:grpSpMkLst>
        </pc:grpChg>
        <pc:grpChg chg="add del mod">
          <ac:chgData name="Cristina MartinsRodrigues" userId="78c086b1-f7ce-4395-995d-5f6a928ce23d" providerId="ADAL" clId="{C6891989-B566-45BD-B57A-36CBD6ECBF6B}" dt="2021-05-26T08:26:54.620" v="265" actId="478"/>
          <ac:grpSpMkLst>
            <pc:docMk/>
            <pc:sldMk cId="1294922319" sldId="271"/>
            <ac:grpSpMk id="65" creationId="{6F163BFB-5CC7-4C45-ADEC-9B9A68E152EF}"/>
          </ac:grpSpMkLst>
        </pc:grpChg>
        <pc:grpChg chg="del">
          <ac:chgData name="Cristina MartinsRodrigues" userId="78c086b1-f7ce-4395-995d-5f6a928ce23d" providerId="ADAL" clId="{C6891989-B566-45BD-B57A-36CBD6ECBF6B}" dt="2021-05-26T08:22:33.058" v="247" actId="478"/>
          <ac:grpSpMkLst>
            <pc:docMk/>
            <pc:sldMk cId="1294922319" sldId="271"/>
            <ac:grpSpMk id="203" creationId="{70042CA9-047E-405A-9B9B-07B795EADC3D}"/>
          </ac:grpSpMkLst>
        </pc:grpChg>
        <pc:picChg chg="add del mod">
          <ac:chgData name="Cristina MartinsRodrigues" userId="78c086b1-f7ce-4395-995d-5f6a928ce23d" providerId="ADAL" clId="{C6891989-B566-45BD-B57A-36CBD6ECBF6B}" dt="2021-05-26T08:26:54.197" v="264"/>
          <ac:picMkLst>
            <pc:docMk/>
            <pc:sldMk cId="1294922319" sldId="271"/>
            <ac:picMk id="4" creationId="{01A0F36A-D510-41AB-98A6-727856D4BAC7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4" creationId="{82C45960-60FB-404A-A015-60727AB41516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5" creationId="{1CDF0FFF-9DA7-4520-B12D-7D17F3AC5728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6" creationId="{28FBBB30-63A8-4952-91FB-18BD16E149AA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7" creationId="{E08C4418-86C7-4AA5-AFC0-E9C49189BBA7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48" creationId="{ABEDE23B-AC3B-4B52-8670-C8641313D9F8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0" creationId="{AD486E0C-1154-4883-B9B6-A0CA1F0C70DE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1" creationId="{D92B1143-C612-457B-BF6E-125D1ADB618F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2" creationId="{FEEB9BAF-A23D-4504-B78D-44B263BBF38C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3" creationId="{82C361F0-7FDF-4888-81FA-4D2BE7B69A08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4" creationId="{10886A6F-3180-40D4-9EBE-AACBACDD7215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5" creationId="{08FE4AA9-84D3-423D-AB64-A72901B79927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7" creationId="{A154BA3D-EE47-4647-90E9-3F3BDF28AA20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59" creationId="{93B38B51-E6E9-46EF-8A68-B168FF173A6E}"/>
          </ac:picMkLst>
        </pc:picChg>
        <pc:picChg chg="add mod">
          <ac:chgData name="Cristina MartinsRodrigues" userId="78c086b1-f7ce-4395-995d-5f6a928ce23d" providerId="ADAL" clId="{C6891989-B566-45BD-B57A-36CBD6ECBF6B}" dt="2021-05-26T08:23:42.702" v="249" actId="164"/>
          <ac:picMkLst>
            <pc:docMk/>
            <pc:sldMk cId="1294922319" sldId="271"/>
            <ac:picMk id="62" creationId="{3C834580-5D49-4440-BE29-A5189CE92EE3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2" creationId="{5784EBC1-4C4A-4D20-83A0-BBBA24433757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3" creationId="{F80B1052-14C3-43AE-9A71-84029EB01475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4" creationId="{C399848A-F0F0-47C2-A404-2B0B79C11C0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5" creationId="{F6C6859E-10FB-4949-AFF1-ECDA017E8D97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6" creationId="{F552EB8D-A287-46E6-9323-C07D11480228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8" creationId="{DC7B6A90-B2DD-4A58-A633-3DA267DE11C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09" creationId="{9B568ED4-9242-464F-A43A-3566D79C2F8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0" creationId="{D5C56C47-9338-4406-A670-673DFB8466A9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1" creationId="{3CF5FA7C-1859-453F-8859-DAA9D5299892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2" creationId="{1239B8B3-7599-4333-AA22-EEF2A99821DF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3" creationId="{CA48B25B-C128-47A0-B773-A8A4E966F0FC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5" creationId="{AE70294C-0938-4481-B9CF-D63D587D0C16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17" creationId="{D9BB3DFA-76C1-4C2F-8E21-4CE2749375A7}"/>
          </ac:picMkLst>
        </pc:picChg>
        <pc:picChg chg="mod">
          <ac:chgData name="Cristina MartinsRodrigues" userId="78c086b1-f7ce-4395-995d-5f6a928ce23d" providerId="ADAL" clId="{C6891989-B566-45BD-B57A-36CBD6ECBF6B}" dt="2021-05-26T08:25:00.219" v="259"/>
          <ac:picMkLst>
            <pc:docMk/>
            <pc:sldMk cId="1294922319" sldId="271"/>
            <ac:picMk id="120" creationId="{8B5EE823-0B0E-4F72-B376-969778782716}"/>
          </ac:picMkLst>
        </pc:picChg>
        <pc:picChg chg="del">
          <ac:chgData name="Cristina MartinsRodrigues" userId="78c086b1-f7ce-4395-995d-5f6a928ce23d" providerId="ADAL" clId="{C6891989-B566-45BD-B57A-36CBD6ECBF6B}" dt="2021-05-26T08:22:33.058" v="247" actId="478"/>
          <ac:picMkLst>
            <pc:docMk/>
            <pc:sldMk cId="1294922319" sldId="271"/>
            <ac:picMk id="208" creationId="{E7C3BBE1-A071-43CC-A625-61C83124D800}"/>
          </ac:picMkLst>
        </pc:pic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9" creationId="{5C6336DC-BA7E-4663-9E62-E78EFF0D06F2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0" creationId="{01A9B44B-70CB-4628-9D85-050608DFB972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2" creationId="{6E0468D8-CD9A-4789-97CD-6AB315027278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3" creationId="{CDB21AB2-9403-4895-BDBC-994BEB6706DC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4" creationId="{285A3A14-00F2-43EF-95D9-34DAAAC634B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5" creationId="{F88C57E3-055C-4265-9A4F-2A31E9618DA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6" creationId="{698301A1-FE8B-4A7D-BBC3-4B27034DF82D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8" creationId="{AA783215-8891-42D7-846E-BF51793B5750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19" creationId="{2B2122A8-C454-4FF5-AA0F-1E9520AB4A37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0" creationId="{18CCBD46-1FCE-426C-A89D-90089E54531E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3" creationId="{D9C9DCCA-3C31-450B-8C07-468AF8215918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5" creationId="{C20E367B-C0D3-47ED-B760-1D1325861D7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6" creationId="{845AA0D2-A908-4E36-AA8D-926894D1EBCD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28" creationId="{8D8D5BBA-9066-4DEA-9027-8D4A46872D54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0" creationId="{20360023-5736-4C60-8118-43A8D981F434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1" creationId="{1BD2A1BE-7844-4C85-9F46-BD234515C13B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3" creationId="{C0A27290-4AD0-4780-AAA9-F0D04E6EF276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4" creationId="{5C7DA4BA-D9AB-4467-9B90-66CC6512F48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5" creationId="{9FCE5A36-5C18-42E5-9E30-239C26FCA373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6" creationId="{90D8D480-3124-4AE8-8389-C04D26D983A5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7" creationId="{97D53F75-D4EC-4D58-99E0-9E79FB5A16F3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38" creationId="{4298C46E-1A2D-415C-AA17-E1F0DD334081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40" creationId="{9F0246B7-3FE2-442B-905B-79FB7D75FD69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42" creationId="{4738FE3C-A83E-4B90-B47C-5D65582C30DF}"/>
          </ac:cxnSpMkLst>
        </pc:cxnChg>
        <pc:cxnChg chg="add mod">
          <ac:chgData name="Cristina MartinsRodrigues" userId="78c086b1-f7ce-4395-995d-5f6a928ce23d" providerId="ADAL" clId="{C6891989-B566-45BD-B57A-36CBD6ECBF6B}" dt="2021-05-26T08:23:42.702" v="249" actId="164"/>
          <ac:cxnSpMkLst>
            <pc:docMk/>
            <pc:sldMk cId="1294922319" sldId="271"/>
            <ac:cxnSpMk id="61" creationId="{57327DED-0876-4C1C-85F0-6547674A7916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67" creationId="{DD0A09A8-7FF2-4AF4-AC4D-99CA16B4241B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68" creationId="{30AA1BC8-8B99-4C28-99F3-514B19154FEA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0" creationId="{605ADF64-0140-4CE0-A5C4-874476DC6FFB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1" creationId="{2D64396C-D8AB-471D-9DDD-3DFE7FE178BD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2" creationId="{944B851E-8210-4732-99AB-57D630B0CE43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3" creationId="{36AEBE04-815E-4B41-A369-BAE3693EBFAE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4" creationId="{4C22701D-C694-4BA2-8144-17EDAABFB8CC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6" creationId="{25CD97AC-62B7-4DE4-B0C3-7AD3DAC85D21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7" creationId="{EB7A27AF-D592-4C8A-A8FD-2B9985E01B4E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78" creationId="{B7CDF5B6-2AF5-4639-9F37-F29553D53CE2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1" creationId="{9C63E4B0-ACD7-46EE-B6AB-FA48AD867E74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3" creationId="{A2B61274-56AF-4499-B409-6869A36CF6D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4" creationId="{DDE42D6D-23FA-4DB0-B539-9D39EC06020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6" creationId="{A23373FC-50EC-44AA-8798-D0CA2D529149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8" creationId="{78825ED2-DA68-4FFA-A329-022B77947B05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89" creationId="{45862E3D-32FA-408E-93BC-9EFFF9EB7A27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1" creationId="{E94B11AB-6F6D-428E-B08F-60611F369B6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2" creationId="{E0EE3615-FC86-4747-9F4A-94045D3C47F0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3" creationId="{AB8D2478-BC71-4851-9296-7FF488406BA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4" creationId="{4AB3363C-A138-4864-9ED1-E35D0CEBD281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5" creationId="{06A6F1A8-53BC-4CF4-A287-19F84F1650F3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6" creationId="{B280DE71-2A16-4652-92EB-FA0E47C5EEF6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98" creationId="{340365C7-16AD-4782-81A1-6531C45AFF11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100" creationId="{A6EE01F6-5653-458A-9672-AD9FB3F79788}"/>
          </ac:cxnSpMkLst>
        </pc:cxnChg>
        <pc:cxnChg chg="mod">
          <ac:chgData name="Cristina MartinsRodrigues" userId="78c086b1-f7ce-4395-995d-5f6a928ce23d" providerId="ADAL" clId="{C6891989-B566-45BD-B57A-36CBD6ECBF6B}" dt="2021-05-26T08:25:00.219" v="259"/>
          <ac:cxnSpMkLst>
            <pc:docMk/>
            <pc:sldMk cId="1294922319" sldId="271"/>
            <ac:cxnSpMk id="119" creationId="{623179C1-6DE3-47BD-BF30-AB4E7435957F}"/>
          </ac:cxnSpMkLst>
        </pc:cxnChg>
      </pc:sldChg>
      <pc:sldChg chg="modSp add mod">
        <pc:chgData name="Cristina MartinsRodrigues" userId="78c086b1-f7ce-4395-995d-5f6a928ce23d" providerId="ADAL" clId="{C6891989-B566-45BD-B57A-36CBD6ECBF6B}" dt="2021-05-26T11:52:08.317" v="423" actId="20577"/>
        <pc:sldMkLst>
          <pc:docMk/>
          <pc:sldMk cId="3711617450" sldId="272"/>
        </pc:sldMkLst>
        <pc:spChg chg="mod">
          <ac:chgData name="Cristina MartinsRodrigues" userId="78c086b1-f7ce-4395-995d-5f6a928ce23d" providerId="ADAL" clId="{C6891989-B566-45BD-B57A-36CBD6ECBF6B}" dt="2021-05-26T11:52:08.317" v="423" actId="20577"/>
          <ac:spMkLst>
            <pc:docMk/>
            <pc:sldMk cId="3711617450" sldId="272"/>
            <ac:spMk id="193" creationId="{DE1DEB6A-4B05-4F79-BA80-B8803DD73444}"/>
          </ac:spMkLst>
        </pc:spChg>
      </pc:sldChg>
      <pc:sldChg chg="addSp delSp modSp add mod delAnim modAnim">
        <pc:chgData name="Cristina MartinsRodrigues" userId="78c086b1-f7ce-4395-995d-5f6a928ce23d" providerId="ADAL" clId="{C6891989-B566-45BD-B57A-36CBD6ECBF6B}" dt="2021-05-26T11:41:09.993" v="402" actId="20577"/>
        <pc:sldMkLst>
          <pc:docMk/>
          <pc:sldMk cId="3607952836" sldId="273"/>
        </pc:sldMkLst>
        <pc:spChg chg="add mod ord">
          <ac:chgData name="Cristina MartinsRodrigues" userId="78c086b1-f7ce-4395-995d-5f6a928ce23d" providerId="ADAL" clId="{C6891989-B566-45BD-B57A-36CBD6ECBF6B}" dt="2021-05-26T11:38:20.531" v="341" actId="164"/>
          <ac:spMkLst>
            <pc:docMk/>
            <pc:sldMk cId="3607952836" sldId="273"/>
            <ac:spMk id="3" creationId="{C7D8CD0D-BC64-4BE3-9203-1AB9453B6ED6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0" creationId="{1A73F25B-C6AA-4E65-B0CB-D357E75777FA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1" creationId="{C2DC50BA-BEF8-4985-91C4-46E5861BE8C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2" creationId="{B4B69E70-6EA6-4774-9FE3-C36BBF0E973B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3" creationId="{4BF26A99-55FC-40DB-87FB-DAF3ED6E4B07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64" creationId="{1EE1F138-C24D-46F8-813E-1D2F349A4699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2" creationId="{BF0A0FB6-B75B-4AA5-9FAC-BDEBAE7AA72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3" creationId="{C9E84375-8AA5-4162-86A1-4AEA883FC3C4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4" creationId="{F074AA2F-D9BC-4F04-8FB1-6C60000BD41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5" creationId="{262C9920-7103-4178-BE1F-98469B2A22DE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6" creationId="{2A76488A-FB66-4D96-ADFA-991DC4C7389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7" creationId="{52852012-8742-4032-BBFD-C6C2C9DB4C67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8" creationId="{FBFA4E21-A7A8-423C-BB94-DE809D04604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29" creationId="{FEDAEE2F-0FDA-41CD-925B-316A3FD5786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0" creationId="{8956A4ED-BE87-4BE5-9689-148DD08D650E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1" creationId="{77021D32-6465-41A3-955F-53DE43D8DCAC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2" creationId="{821C4DC1-0891-4EFA-9768-0BCE4DB856F6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3" creationId="{1BA78864-B7BE-48AB-99EE-154559115764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4" creationId="{20AB14BA-8BEE-4400-9F5A-2CD292B025C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5" creationId="{9B5C293D-A983-422E-A310-E0E2FB181B64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6" creationId="{90F0F801-23F4-40B5-8BC5-94A254FCE2E6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7" creationId="{CD8F21AE-9CDC-47B4-A601-0805B1E5EC65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8" creationId="{7495BA72-4FFA-48B7-884C-B396F70A76C8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39" creationId="{6CEA81DA-422C-4088-ABDD-77FC6D463413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0" creationId="{6C408447-8F93-4215-81C5-350F6FC41E8C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1" creationId="{528EE167-F55F-4A2A-B487-23FEE84CF658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2" creationId="{28D30BF0-1B33-456E-9C64-4150CA59F965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3" creationId="{0FE51A2F-F3B4-40A8-A088-7A349E6E77D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4" creationId="{E9283268-FDF4-480D-AE16-6ABA939FE46D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5" creationId="{445D8429-EFE8-4D10-98DD-3C18B4C0F8A1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6" creationId="{F8A30E5B-B320-4B84-871F-78CCBD0D6901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7" creationId="{AADD00F9-DC97-4B8F-B2FB-7B54823381A7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8" creationId="{5DE71BBF-E1CF-4400-BE8A-A4AF096800E8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49" creationId="{385109F5-4A08-4C46-AB88-9EF7488C2B0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50" creationId="{BBE9E392-5D95-4ECD-950E-F56A1D3570B2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51" creationId="{5D0BED89-4DA6-4776-8453-B30F8BBA9A30}"/>
          </ac:spMkLst>
        </pc:spChg>
        <pc:spChg chg="mod">
          <ac:chgData name="Cristina MartinsRodrigues" userId="78c086b1-f7ce-4395-995d-5f6a928ce23d" providerId="ADAL" clId="{C6891989-B566-45BD-B57A-36CBD6ECBF6B}" dt="2021-05-26T11:28:32.193" v="286"/>
          <ac:spMkLst>
            <pc:docMk/>
            <pc:sldMk cId="3607952836" sldId="273"/>
            <ac:spMk id="152" creationId="{0DC4D5D4-B279-45B3-836A-9FE365FFE468}"/>
          </ac:spMkLst>
        </pc:spChg>
        <pc:spChg chg="add del mod">
          <ac:chgData name="Cristina MartinsRodrigues" userId="78c086b1-f7ce-4395-995d-5f6a928ce23d" providerId="ADAL" clId="{C6891989-B566-45BD-B57A-36CBD6ECBF6B}" dt="2021-05-26T11:29:08.442" v="292" actId="478"/>
          <ac:spMkLst>
            <pc:docMk/>
            <pc:sldMk cId="3607952836" sldId="273"/>
            <ac:spMk id="154" creationId="{034B0AF9-9E0D-44B6-A787-7FF447E64533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57" creationId="{966CE216-F9CC-48F1-99AE-65E9453E394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59" creationId="{590CC29C-2489-4C01-AE8A-054E38FC814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3" creationId="{CB6390B4-064C-4A47-B5AC-56062C005552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4" creationId="{F76DED90-0721-4A0A-B612-38E1C61C0DA8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6" creationId="{2ADE230C-4E35-446A-A375-5AD6C10769EB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7" creationId="{C0142A9C-EDE7-450C-B69F-9AB65DDED1AE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8" creationId="{8C15A683-1DDE-4ED3-AC5E-42534BBE917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69" creationId="{EB599F46-1F3E-42D1-8985-78079C7692B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0" creationId="{4CE9AB17-3AB8-4B36-9C54-3D84D012ED1B}"/>
          </ac:spMkLst>
        </pc:spChg>
        <pc:spChg chg="add mod topLvl">
          <ac:chgData name="Cristina MartinsRodrigues" userId="78c086b1-f7ce-4395-995d-5f6a928ce23d" providerId="ADAL" clId="{C6891989-B566-45BD-B57A-36CBD6ECBF6B}" dt="2021-05-26T11:30:25.666" v="316" actId="1076"/>
          <ac:spMkLst>
            <pc:docMk/>
            <pc:sldMk cId="3607952836" sldId="273"/>
            <ac:spMk id="171" creationId="{AFD43B9C-D6A5-478A-9488-E7BE0E84420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4" creationId="{C449EB3F-40BF-4C51-A06A-9A41EDDE31A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5" creationId="{4EAA5A97-8A3F-4083-AA57-BD74FF0EFD95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6" creationId="{1E8D84DC-FBF4-4C74-92AA-588EFC3E3F5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7" creationId="{DA0B5494-BE96-44DD-BBE2-538ACACB883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8" creationId="{3DB4016A-AA09-4A98-A2EE-B663B8C13707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79" creationId="{2C83A130-960A-4E52-BA9F-39B12E3C490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80" creationId="{87CA4CBF-F47B-45EC-B6F2-48A8A0279A9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88" creationId="{56DFCA82-A22A-4E18-9783-AFF2F8B62F4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0" creationId="{3B3EF4BB-F857-428A-8EBE-DF7047CFAA0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1" creationId="{1691A63C-F679-4C86-AD1F-74D4BA00869F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2" creationId="{FC908C08-92AC-4257-A0E5-A5CDB2E2F11B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3" creationId="{71180103-C831-429B-8107-083A22764F98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4" creationId="{2CC8856B-6A23-49E1-995E-A06E278F1241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5" creationId="{FDAD3F8D-E6F2-4787-A04F-47A342786EF3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6" creationId="{F9340376-14FA-4C27-87EC-15C2EE2ACDD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7" creationId="{D0A4D94F-02D4-4BE3-A8FA-0CE9BB724DAA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8" creationId="{7FCDA228-99AA-4B37-915E-97BEB3E624C0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199" creationId="{AB15F7C7-C69E-471F-8B9D-EC8E4D8D5847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1" creationId="{DAC354F0-BE0B-4E30-8F05-74A7A5667A1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5" creationId="{5768947D-139C-4589-B4FC-976BF552344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7" creationId="{77E355FA-FA39-41BE-BEA8-C7AE8AA71D3A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09" creationId="{2B2EC6C6-A9DD-4E59-9D07-6AD38F594784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1" creationId="{BF51A651-68D8-4219-ABAD-BFE3CC7D14B9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3" creationId="{AE421759-5009-4EBF-ABCE-56FF23F4FC6D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4" creationId="{25C51AF3-9593-46EC-9A64-C0163989995C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19" creationId="{97478BCA-BFA0-465F-9E55-0DEFE2076F1A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20" creationId="{95EB6192-D035-48AA-A387-C667520A9588}"/>
          </ac:spMkLst>
        </pc:spChg>
        <pc:spChg chg="mod">
          <ac:chgData name="Cristina MartinsRodrigues" userId="78c086b1-f7ce-4395-995d-5f6a928ce23d" providerId="ADAL" clId="{C6891989-B566-45BD-B57A-36CBD6ECBF6B}" dt="2021-05-26T11:29:43.252" v="304" actId="165"/>
          <ac:spMkLst>
            <pc:docMk/>
            <pc:sldMk cId="3607952836" sldId="273"/>
            <ac:spMk id="221" creationId="{F15B89CF-E74C-4F82-BD2D-B79438B7EC19}"/>
          </ac:spMkLst>
        </pc:spChg>
        <pc:spChg chg="add del mod">
          <ac:chgData name="Cristina MartinsRodrigues" userId="78c086b1-f7ce-4395-995d-5f6a928ce23d" providerId="ADAL" clId="{C6891989-B566-45BD-B57A-36CBD6ECBF6B}" dt="2021-05-26T11:29:21.262" v="297" actId="478"/>
          <ac:spMkLst>
            <pc:docMk/>
            <pc:sldMk cId="3607952836" sldId="273"/>
            <ac:spMk id="222" creationId="{B44E2A4E-D9EE-411D-8C7A-58FC92528617}"/>
          </ac:spMkLst>
        </pc:spChg>
        <pc:spChg chg="add mod ord">
          <ac:chgData name="Cristina MartinsRodrigues" userId="78c086b1-f7ce-4395-995d-5f6a928ce23d" providerId="ADAL" clId="{C6891989-B566-45BD-B57A-36CBD6ECBF6B}" dt="2021-05-26T11:38:20.531" v="341" actId="164"/>
          <ac:spMkLst>
            <pc:docMk/>
            <pc:sldMk cId="3607952836" sldId="273"/>
            <ac:spMk id="223" creationId="{2031B337-FBEB-41C7-836D-D9E241119E89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26" creationId="{7CCEBB2A-1668-4587-BD82-06324E7219BB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27" creationId="{A0CCD10A-40B2-43B6-9B5E-8F7467578D4B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28" creationId="{9742B49F-8F8B-4531-9F03-A74E4797037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30" creationId="{F1B5C326-1CAA-406B-8120-7E977049F6B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32" creationId="{0139B6C8-6300-4171-913A-BEEADA5382F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33" creationId="{9D7692F2-7E5A-4390-A2E3-36B590FD4295}"/>
          </ac:spMkLst>
        </pc:spChg>
        <pc:spChg chg="add mod">
          <ac:chgData name="Cristina MartinsRodrigues" userId="78c086b1-f7ce-4395-995d-5f6a928ce23d" providerId="ADAL" clId="{C6891989-B566-45BD-B57A-36CBD6ECBF6B}" dt="2021-05-26T11:39:20.993" v="359" actId="164"/>
          <ac:spMkLst>
            <pc:docMk/>
            <pc:sldMk cId="3607952836" sldId="273"/>
            <ac:spMk id="234" creationId="{17FD916D-8EC1-4D18-A246-3383C47BF267}"/>
          </ac:spMkLst>
        </pc:spChg>
        <pc:spChg chg="add mod">
          <ac:chgData name="Cristina MartinsRodrigues" userId="78c086b1-f7ce-4395-995d-5f6a928ce23d" providerId="ADAL" clId="{C6891989-B566-45BD-B57A-36CBD6ECBF6B}" dt="2021-05-26T11:39:20.993" v="359" actId="164"/>
          <ac:spMkLst>
            <pc:docMk/>
            <pc:sldMk cId="3607952836" sldId="273"/>
            <ac:spMk id="235" creationId="{47829C39-C0FE-470A-B673-5DF535FD7182}"/>
          </ac:spMkLst>
        </pc:spChg>
        <pc:spChg chg="add mod">
          <ac:chgData name="Cristina MartinsRodrigues" userId="78c086b1-f7ce-4395-995d-5f6a928ce23d" providerId="ADAL" clId="{C6891989-B566-45BD-B57A-36CBD6ECBF6B}" dt="2021-05-26T11:39:20.993" v="359" actId="164"/>
          <ac:spMkLst>
            <pc:docMk/>
            <pc:sldMk cId="3607952836" sldId="273"/>
            <ac:spMk id="236" creationId="{C2101EF8-D9BA-4957-B7C4-8AB7643348C0}"/>
          </ac:spMkLst>
        </pc:spChg>
        <pc:spChg chg="add mod">
          <ac:chgData name="Cristina MartinsRodrigues" userId="78c086b1-f7ce-4395-995d-5f6a928ce23d" providerId="ADAL" clId="{C6891989-B566-45BD-B57A-36CBD6ECBF6B}" dt="2021-05-26T11:41:04.500" v="399" actId="20577"/>
          <ac:spMkLst>
            <pc:docMk/>
            <pc:sldMk cId="3607952836" sldId="273"/>
            <ac:spMk id="237" creationId="{251806D1-E1D6-449A-9089-92B9E8FFF9B5}"/>
          </ac:spMkLst>
        </pc:spChg>
        <pc:spChg chg="add mod">
          <ac:chgData name="Cristina MartinsRodrigues" userId="78c086b1-f7ce-4395-995d-5f6a928ce23d" providerId="ADAL" clId="{C6891989-B566-45BD-B57A-36CBD6ECBF6B}" dt="2021-05-26T11:40:55.173" v="396" actId="113"/>
          <ac:spMkLst>
            <pc:docMk/>
            <pc:sldMk cId="3607952836" sldId="273"/>
            <ac:spMk id="238" creationId="{F07596C5-E489-4701-8F46-9555082A97A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0" creationId="{94953632-8A55-4A89-A291-FD97DADA2B21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1" creationId="{2AF3783D-3499-40C5-BDB8-5202826A34E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2" creationId="{C995EB26-92DD-459E-96C4-888FB1BFD0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3" creationId="{E50D0383-5A1A-424F-820B-828226BBDC87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4" creationId="{47E836CB-5E98-4D68-8339-BBC2C1FA68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5" creationId="{68BF63E3-87C3-48C0-A1F2-8F744C7AE5C0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6" creationId="{6C4019DE-2D11-470C-94E9-A27A761C84E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7" creationId="{8FB37680-D481-488D-8DF9-A06213BD7A0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8" creationId="{A90D7210-48DB-4358-8579-24D1631D0912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49" creationId="{A46D2EEF-A2DC-4824-9B3F-40C6DDAC44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0" creationId="{9D2B612B-1F6C-450E-8D43-75ACE893446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1" creationId="{EF79026C-7C42-41B0-8838-64AB895F16D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2" creationId="{A28DD3F3-1681-460A-83F2-0C5580476CA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3" creationId="{B535EBB3-3442-4186-A2D9-81194CDD62FC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4" creationId="{59788464-B047-4B29-B27D-92848904538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5" creationId="{F8542D05-78EA-4204-AF35-D7A39EC83A4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6" creationId="{F2F35AE4-C687-4E7D-A843-F6483D39A2A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7" creationId="{94282BCD-7C57-424D-9C30-E3BE5CBB41D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8" creationId="{3ABF797B-E600-473D-8F3A-7D7DBC0B47A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59" creationId="{398579B6-4630-45CB-8296-4F34B3F741E0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0" creationId="{11B58079-4A2E-4F10-8AFD-7279148BF9DF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1" creationId="{C4A48F6A-0C32-4E6D-BDFE-DD2E8A86F080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2" creationId="{A71E554B-42BD-4AE6-B2D9-D2054AA21F9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3" creationId="{F5FC901C-426E-4E02-A1F1-8AF381DE0BF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4" creationId="{04352BD1-08A0-43EE-BE97-E837BCFEA8E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5" creationId="{FCD2D885-3681-41F2-9492-13387AF5250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6" creationId="{E372E232-A048-4EDD-90F8-0AEC24ED0B8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7" creationId="{9087CDE6-6180-4269-8889-43CCCEA864A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8" creationId="{5A467008-A908-4DB1-ABB2-EADD6CD37F2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69" creationId="{78ADE754-33F3-4CF0-B763-7CC34A44915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0" creationId="{E3BD1A88-7786-4D8A-BAEE-73D9BF44938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1" creationId="{1A0AF00E-A020-4DEF-A783-6D5CE60FF9CC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2" creationId="{20B37DF2-94C4-4FBA-A350-2B3D0FB5030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3" creationId="{354ABF39-83A8-4A25-9780-02BA74F9EA74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4" creationId="{B349023D-755E-4FB3-A790-D6BE1EF83F3C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5" creationId="{5D0B52B9-4850-4C75-9C3C-81AEAE23BA4E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7" creationId="{AD060CA2-91F9-49EB-B6B5-48786AD614F9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8" creationId="{5709B791-1863-4ADA-A7C3-09ED73D37E31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79" creationId="{6C5D1EDC-52B4-42C6-AEF6-51872D97D7F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0" creationId="{E60E0C50-1B63-4C94-99D3-E42499D7AC56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1" creationId="{6D6F489B-D15C-42D5-B673-CF6FAB0C5E5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2" creationId="{8AB00E0D-6A33-4856-B4C6-F8CE8F58991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83" creationId="{FA344F4E-6E8F-459C-BBDF-B5CB350884C7}"/>
          </ac:spMkLst>
        </pc:spChg>
        <pc:spChg chg="add mod">
          <ac:chgData name="Cristina MartinsRodrigues" userId="78c086b1-f7ce-4395-995d-5f6a928ce23d" providerId="ADAL" clId="{C6891989-B566-45BD-B57A-36CBD6ECBF6B}" dt="2021-05-26T11:40:19.816" v="373" actId="12788"/>
          <ac:spMkLst>
            <pc:docMk/>
            <pc:sldMk cId="3607952836" sldId="273"/>
            <ac:spMk id="284" creationId="{9B98549C-89D9-4C70-9984-8D0F61F37D62}"/>
          </ac:spMkLst>
        </pc:spChg>
        <pc:spChg chg="add mod">
          <ac:chgData name="Cristina MartinsRodrigues" userId="78c086b1-f7ce-4395-995d-5f6a928ce23d" providerId="ADAL" clId="{C6891989-B566-45BD-B57A-36CBD6ECBF6B}" dt="2021-05-26T11:41:09.993" v="402" actId="20577"/>
          <ac:spMkLst>
            <pc:docMk/>
            <pc:sldMk cId="3607952836" sldId="273"/>
            <ac:spMk id="285" creationId="{7CBF97E1-2E2C-4D94-88D4-11BC7A4FD042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87" creationId="{7FEDE4CB-45AC-4D31-AF6A-55E541F10470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88" creationId="{63D35D9B-5C06-4B56-9F28-9F6CBF1817BA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89" creationId="{D2F7B772-EC2B-40E3-A1B5-51BAB844DEF2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0" creationId="{EB8847CA-1B97-4D9D-B58A-E99A8348493E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1" creationId="{4CF5DCC1-953F-4D07-8856-F4A8BF3EFE7B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2" creationId="{D388FD00-8E0B-459B-B093-087D4DCFA717}"/>
          </ac:spMkLst>
        </pc:spChg>
        <pc:spChg chg="mod topLvl">
          <ac:chgData name="Cristina MartinsRodrigues" userId="78c086b1-f7ce-4395-995d-5f6a928ce23d" providerId="ADAL" clId="{C6891989-B566-45BD-B57A-36CBD6ECBF6B}" dt="2021-05-26T11:39:14.190" v="357" actId="165"/>
          <ac:spMkLst>
            <pc:docMk/>
            <pc:sldMk cId="3607952836" sldId="273"/>
            <ac:spMk id="293" creationId="{2F993CA6-AB0B-4621-80FA-85CAD7CC19D1}"/>
          </ac:spMkLst>
        </pc:spChg>
        <pc:spChg chg="add mod">
          <ac:chgData name="Cristina MartinsRodrigues" userId="78c086b1-f7ce-4395-995d-5f6a928ce23d" providerId="ADAL" clId="{C6891989-B566-45BD-B57A-36CBD6ECBF6B}" dt="2021-05-26T11:40:33.086" v="376" actId="12789"/>
          <ac:spMkLst>
            <pc:docMk/>
            <pc:sldMk cId="3607952836" sldId="273"/>
            <ac:spMk id="294" creationId="{9FB1ACE4-5F15-48F4-9968-CFC66C03B668}"/>
          </ac:spMkLst>
        </pc:spChg>
        <pc:spChg chg="add mod">
          <ac:chgData name="Cristina MartinsRodrigues" userId="78c086b1-f7ce-4395-995d-5f6a928ce23d" providerId="ADAL" clId="{C6891989-B566-45BD-B57A-36CBD6ECBF6B}" dt="2021-05-26T11:40:24.599" v="374" actId="12788"/>
          <ac:spMkLst>
            <pc:docMk/>
            <pc:sldMk cId="3607952836" sldId="273"/>
            <ac:spMk id="295" creationId="{342953CC-A69C-44A7-AA79-AC8844318FE5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97" creationId="{399B907F-7CD0-42D3-80CF-346921AB4043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298" creationId="{3F924B3D-FBDD-4FBC-8886-69EA49DB411D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0" creationId="{D701C903-AD10-44AC-97BC-1DD6C0B8FAE4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2" creationId="{DF340BD6-F593-4A9F-853B-3B255A2CE2E7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3" creationId="{9E2EB200-AE68-4529-8330-D4A96267B978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5" creationId="{1D927E1B-4CE8-4758-A06F-98FF6C942CEA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7" creationId="{50FA988B-6737-4788-8185-32587536FF9E}"/>
          </ac:spMkLst>
        </pc:spChg>
        <pc:spChg chg="mod">
          <ac:chgData name="Cristina MartinsRodrigues" userId="78c086b1-f7ce-4395-995d-5f6a928ce23d" providerId="ADAL" clId="{C6891989-B566-45BD-B57A-36CBD6ECBF6B}" dt="2021-05-26T11:37:33.972" v="338"/>
          <ac:spMkLst>
            <pc:docMk/>
            <pc:sldMk cId="3607952836" sldId="273"/>
            <ac:spMk id="308" creationId="{12C279E9-06B7-44FB-A12F-17D1ECCA771E}"/>
          </ac:spMkLst>
        </pc:spChg>
        <pc:spChg chg="add mod">
          <ac:chgData name="Cristina MartinsRodrigues" userId="78c086b1-f7ce-4395-995d-5f6a928ce23d" providerId="ADAL" clId="{C6891989-B566-45BD-B57A-36CBD6ECBF6B}" dt="2021-05-26T11:40:55.173" v="396" actId="113"/>
          <ac:spMkLst>
            <pc:docMk/>
            <pc:sldMk cId="3607952836" sldId="273"/>
            <ac:spMk id="310" creationId="{52544A88-E5F4-42AF-A0C1-35771FEA9545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2" creationId="{3AAC1604-AC01-4DAB-8B26-B91ABF36DAB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3" creationId="{3789D2C7-0AA8-402C-A62D-88366CA1C4BB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5" creationId="{47273125-C5D0-4786-9ED5-7158830D7F44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6" creationId="{D9D6932E-4A12-40CC-A9BF-8217DDD8432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7" creationId="{269B490D-42EF-4F15-A675-DEEA84E8F45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8" creationId="{50EFBC35-8A37-4DD8-8766-C1A04B7E2F83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19" creationId="{C4BF27B5-D1AE-46D6-B718-DF997F93AB6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0" creationId="{1E398FAA-7F8E-41B9-A9EC-DC05E1DCF48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1" creationId="{B4373A31-9E4D-47AE-B653-1F14CA3A1EC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2" creationId="{49C2917E-6ED1-4E64-B425-39A2797D9FE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3" creationId="{B9FBC2B0-2A36-4770-AD5A-126AFF5D658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4" creationId="{5D3968C0-2A3C-4524-B904-0838BEFE330A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5" creationId="{73620F58-A4D6-493B-8CD4-55457EA5997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6" creationId="{277F424A-902E-4F78-9CB0-C8667C654A6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7" creationId="{2588B162-016B-4BE0-A518-31D001C39E06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8" creationId="{BF9E2D46-31A5-4A9B-9244-F199569D1956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29" creationId="{C283358F-FD38-478D-B42F-54182D34A87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0" creationId="{F6401707-C0C2-4973-841E-B3465D1BA35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1" creationId="{CA187EF1-DBAE-4F21-A266-4360C0012AB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2" creationId="{7A62260F-192D-4A3E-BBA8-9FFFED2E927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3" creationId="{08D1C939-165A-4409-BF00-9063EA7B1330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4" creationId="{B6ED63AE-B4E7-454A-B020-8DF2847290F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5" creationId="{E26D3B8D-A8FE-4C2E-9473-38B04866760A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6" creationId="{5591011C-D02A-488D-8CA8-59009F3AA8A4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7" creationId="{20114EA6-5E59-458E-A7C6-7C221DD4B26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8" creationId="{EB693F4B-A193-459A-92AD-033622C69BD9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39" creationId="{8C30F060-92A5-4422-AD1F-CB5D4E66CA1F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0" creationId="{25C03074-6F20-45CB-9D87-4721A2DA512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1" creationId="{D096043D-4BCC-4F5E-B062-8BF6E69A11E2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2" creationId="{8F2912A5-85BA-433E-8A8E-1AA6B949AD42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3" creationId="{D3738CBA-BA4B-4E78-AF0F-D3576F5424A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4" creationId="{DCBB6DF0-73C0-4FAA-89E0-6CC1796F54AB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5" creationId="{59455856-D41A-45F0-A7A8-5B9DF448FB71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6" creationId="{12D7D0CC-A226-4A09-95F6-A4B5361918A7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7" creationId="{7631079B-DBC9-42AC-AA32-BC813393530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8" creationId="{E3347A29-18F9-445E-A51F-9F29EC57DA7A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49" creationId="{BD66DC30-9A5D-498F-8BD7-9560A3D105B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0" creationId="{3721D4F0-D51D-4CF7-820E-012DC65EC955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3" creationId="{D65EADA7-C823-4E81-8EC5-9787E2B38942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4" creationId="{9D7E4EBA-D4CE-45C6-9066-515F2A3EF515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5" creationId="{E6809C2B-A3DF-4E7C-B502-D049CF516938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7" creationId="{0529886F-31E5-4C2D-BF79-46B81DA0DDED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8" creationId="{BBCAD96C-C5E7-40E8-8AC7-DA3761C98D46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59" creationId="{7DC3A1FE-53F3-4340-A099-EE0FB40C3B99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0" creationId="{244FB049-F9B6-4708-B511-DAD398A26FBC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1" creationId="{57ACBCC0-0B6E-4770-ACA2-DFD5042269F0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2" creationId="{6C50C9B6-7F13-4817-A99A-F617D3AC68D3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3" creationId="{4A2A5277-2512-4061-AFC4-6DF5576E8929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4" creationId="{6E4369C1-788F-4198-8C5E-4A0D0A711B6E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6" creationId="{41F2A171-DD98-4CF3-8CFF-1DB1886AEDCC}"/>
          </ac:spMkLst>
        </pc:spChg>
        <pc:spChg chg="mod">
          <ac:chgData name="Cristina MartinsRodrigues" userId="78c086b1-f7ce-4395-995d-5f6a928ce23d" providerId="ADAL" clId="{C6891989-B566-45BD-B57A-36CBD6ECBF6B}" dt="2021-05-26T11:39:29.659" v="362" actId="571"/>
          <ac:spMkLst>
            <pc:docMk/>
            <pc:sldMk cId="3607952836" sldId="273"/>
            <ac:spMk id="367" creationId="{5A6C16A7-F3C0-4A9C-9BB3-AD1E05AE0314}"/>
          </ac:spMkLst>
        </pc:spChg>
        <pc:grpChg chg="add del 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" creationId="{22810C62-0C70-4945-B6B4-3E030CF12368}"/>
          </ac:grpSpMkLst>
        </pc:grpChg>
        <pc:grpChg chg="add mod ord">
          <ac:chgData name="Cristina MartinsRodrigues" userId="78c086b1-f7ce-4395-995d-5f6a928ce23d" providerId="ADAL" clId="{C6891989-B566-45BD-B57A-36CBD6ECBF6B}" dt="2021-05-26T11:40:33.086" v="376" actId="12789"/>
          <ac:grpSpMkLst>
            <pc:docMk/>
            <pc:sldMk cId="3607952836" sldId="273"/>
            <ac:grpSpMk id="4" creationId="{624602A3-9D97-49E8-AA0D-C6AD13D42E93}"/>
          </ac:grpSpMkLst>
        </pc:grpChg>
        <pc:grpChg chg="add mod">
          <ac:chgData name="Cristina MartinsRodrigues" userId="78c086b1-f7ce-4395-995d-5f6a928ce23d" providerId="ADAL" clId="{C6891989-B566-45BD-B57A-36CBD6ECBF6B}" dt="2021-05-26T11:40:29.634" v="375" actId="12789"/>
          <ac:grpSpMkLst>
            <pc:docMk/>
            <pc:sldMk cId="3607952836" sldId="273"/>
            <ac:grpSpMk id="5" creationId="{71EFAF69-B264-4E66-BF31-292B30206560}"/>
          </ac:grpSpMkLst>
        </pc:grpChg>
        <pc:grpChg chg="add mod">
          <ac:chgData name="Cristina MartinsRodrigues" userId="78c086b1-f7ce-4395-995d-5f6a928ce23d" providerId="ADAL" clId="{C6891989-B566-45BD-B57A-36CBD6ECBF6B}" dt="2021-05-26T11:40:29.634" v="375" actId="12789"/>
          <ac:grpSpMkLst>
            <pc:docMk/>
            <pc:sldMk cId="3607952836" sldId="273"/>
            <ac:grpSpMk id="6" creationId="{745CA653-B201-4D13-86E3-006741E0E8C3}"/>
          </ac:grpSpMkLst>
        </pc:grpChg>
        <pc:grpChg chg="add mod">
          <ac:chgData name="Cristina MartinsRodrigues" userId="78c086b1-f7ce-4395-995d-5f6a928ce23d" providerId="ADAL" clId="{C6891989-B566-45BD-B57A-36CBD6ECBF6B}" dt="2021-05-26T11:38:20.531" v="341" actId="164"/>
          <ac:grpSpMkLst>
            <pc:docMk/>
            <pc:sldMk cId="3607952836" sldId="273"/>
            <ac:grpSpMk id="59" creationId="{8255693F-F0DA-44DC-8AC7-FC85FF24B5A2}"/>
          </ac:grpSpMkLst>
        </pc:grpChg>
        <pc:grpChg chg="del">
          <ac:chgData name="Cristina MartinsRodrigues" userId="78c086b1-f7ce-4395-995d-5f6a928ce23d" providerId="ADAL" clId="{C6891989-B566-45BD-B57A-36CBD6ECBF6B}" dt="2021-05-26T11:28:31.841" v="285" actId="478"/>
          <ac:grpSpMkLst>
            <pc:docMk/>
            <pc:sldMk cId="3607952836" sldId="273"/>
            <ac:grpSpMk id="65" creationId="{6F163BFB-5CC7-4C45-ADEC-9B9A68E152EF}"/>
          </ac:grpSpMkLst>
        </pc:grpChg>
        <pc:grpChg chg="add del mod topLvl">
          <ac:chgData name="Cristina MartinsRodrigues" userId="78c086b1-f7ce-4395-995d-5f6a928ce23d" providerId="ADAL" clId="{C6891989-B566-45BD-B57A-36CBD6ECBF6B}" dt="2021-05-26T11:29:44.796" v="305" actId="478"/>
          <ac:grpSpMkLst>
            <pc:docMk/>
            <pc:sldMk cId="3607952836" sldId="273"/>
            <ac:grpSpMk id="155" creationId="{57919E48-CFB0-4120-A17D-D0FC8E323705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58" creationId="{E74A4E36-DDF2-407F-A247-7C33C4FECDD9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62" creationId="{32281D63-0DA2-4CC5-96BB-DD7A94461A49}"/>
          </ac:grpSpMkLst>
        </pc:grpChg>
        <pc:grpChg chg="add del mod topLvl">
          <ac:chgData name="Cristina MartinsRodrigues" userId="78c086b1-f7ce-4395-995d-5f6a928ce23d" providerId="ADAL" clId="{C6891989-B566-45BD-B57A-36CBD6ECBF6B}" dt="2021-05-26T11:29:45.821" v="306" actId="478"/>
          <ac:grpSpMkLst>
            <pc:docMk/>
            <pc:sldMk cId="3607952836" sldId="273"/>
            <ac:grpSpMk id="172" creationId="{F2F40AEB-6030-4549-99B7-7467749B3964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73" creationId="{F1D67796-AF3A-46A9-AF5E-F7CF5E5DE345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1" creationId="{5B08DC48-33D5-40A7-9D9D-ABF729EA7DE1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2" creationId="{F10FA64A-2C49-4D54-9389-5DD0B601E60A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3" creationId="{FA8D767A-B6D4-403A-A135-503691CEC0C7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4" creationId="{C17DB47D-3302-46FB-B015-9CCD1E0A8918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5" creationId="{0F2D6EC5-9CF9-4C18-BA00-02073363E40C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6" creationId="{856A7FE2-26D6-42E7-A4D9-23268F00BD84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7" creationId="{A9515454-73D7-4D66-8934-D814209674C0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189" creationId="{7FBE032E-2A6F-4378-9D1B-BBBDC1A05692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02" creationId="{A593FB48-5388-4B95-BC91-3ABF8BFAEB36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12" creationId="{B6F8CFBF-1669-4930-BCF1-045021DE93B8}"/>
          </ac:grpSpMkLst>
        </pc:grpChg>
        <pc:grpChg chg="mod">
          <ac:chgData name="Cristina MartinsRodrigues" userId="78c086b1-f7ce-4395-995d-5f6a928ce23d" providerId="ADAL" clId="{C6891989-B566-45BD-B57A-36CBD6ECBF6B}" dt="2021-05-26T11:29:43.252" v="304" actId="165"/>
          <ac:grpSpMkLst>
            <pc:docMk/>
            <pc:sldMk cId="3607952836" sldId="273"/>
            <ac:grpSpMk id="216" creationId="{5D065642-95F2-43EE-A556-D2E183746F5A}"/>
          </ac:grpSpMkLst>
        </pc:grpChg>
        <pc:grpChg chg="add del mod">
          <ac:chgData name="Cristina MartinsRodrigues" userId="78c086b1-f7ce-4395-995d-5f6a928ce23d" providerId="ADAL" clId="{C6891989-B566-45BD-B57A-36CBD6ECBF6B}" dt="2021-05-26T11:39:16.742" v="358" actId="164"/>
          <ac:grpSpMkLst>
            <pc:docMk/>
            <pc:sldMk cId="3607952836" sldId="273"/>
            <ac:grpSpMk id="225" creationId="{417C8ED7-F07F-4DCF-87FE-057231FFAC98}"/>
          </ac:grpSpMkLst>
        </pc:grpChg>
        <pc:grpChg chg="add mod">
          <ac:chgData name="Cristina MartinsRodrigues" userId="78c086b1-f7ce-4395-995d-5f6a928ce23d" providerId="ADAL" clId="{C6891989-B566-45BD-B57A-36CBD6ECBF6B}" dt="2021-05-26T11:39:20.993" v="359" actId="164"/>
          <ac:grpSpMkLst>
            <pc:docMk/>
            <pc:sldMk cId="3607952836" sldId="273"/>
            <ac:grpSpMk id="229" creationId="{A45E5F34-EFA9-468B-A11F-5F75B2459D01}"/>
          </ac:grpSpMkLst>
        </pc:grpChg>
        <pc:grpChg chg="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231" creationId="{6750942E-4107-42B4-8AF7-8CD8924D74A4}"/>
          </ac:grpSpMkLst>
        </pc:grpChg>
        <pc:grpChg chg="add del mod">
          <ac:chgData name="Cristina MartinsRodrigues" userId="78c086b1-f7ce-4395-995d-5f6a928ce23d" providerId="ADAL" clId="{C6891989-B566-45BD-B57A-36CBD6ECBF6B}" dt="2021-05-26T11:38:35.146" v="348" actId="478"/>
          <ac:grpSpMkLst>
            <pc:docMk/>
            <pc:sldMk cId="3607952836" sldId="273"/>
            <ac:grpSpMk id="239" creationId="{37292CE4-7C2E-4DCC-89C0-6A30E92CC41E}"/>
          </ac:grpSpMkLst>
        </pc:grpChg>
        <pc:grpChg chg="add mod">
          <ac:chgData name="Cristina MartinsRodrigues" userId="78c086b1-f7ce-4395-995d-5f6a928ce23d" providerId="ADAL" clId="{C6891989-B566-45BD-B57A-36CBD6ECBF6B}" dt="2021-05-26T11:39:20.993" v="359" actId="164"/>
          <ac:grpSpMkLst>
            <pc:docMk/>
            <pc:sldMk cId="3607952836" sldId="273"/>
            <ac:grpSpMk id="276" creationId="{2C3E3C71-E8B4-4227-8572-DB9051807021}"/>
          </ac:grpSpMkLst>
        </pc:grpChg>
        <pc:grpChg chg="add del mod">
          <ac:chgData name="Cristina MartinsRodrigues" userId="78c086b1-f7ce-4395-995d-5f6a928ce23d" providerId="ADAL" clId="{C6891989-B566-45BD-B57A-36CBD6ECBF6B}" dt="2021-05-26T11:39:16.742" v="358" actId="164"/>
          <ac:grpSpMkLst>
            <pc:docMk/>
            <pc:sldMk cId="3607952836" sldId="273"/>
            <ac:grpSpMk id="286" creationId="{CF09030C-69F4-4BE9-9FEE-02DFC2B6F413}"/>
          </ac:grpSpMkLst>
        </pc:grpChg>
        <pc:grpChg chg="add mod">
          <ac:chgData name="Cristina MartinsRodrigues" userId="78c086b1-f7ce-4395-995d-5f6a928ce23d" providerId="ADAL" clId="{C6891989-B566-45BD-B57A-36CBD6ECBF6B}" dt="2021-05-26T11:40:29.634" v="375" actId="12789"/>
          <ac:grpSpMkLst>
            <pc:docMk/>
            <pc:sldMk cId="3607952836" sldId="273"/>
            <ac:grpSpMk id="296" creationId="{D0870B4C-5F2B-4297-A558-079BDFEAC58C}"/>
          </ac:grpSpMkLst>
        </pc:grpChg>
        <pc:grpChg chg="add 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299" creationId="{81C5F700-2895-4F18-A359-575B3926592F}"/>
          </ac:grpSpMkLst>
        </pc:grpChg>
        <pc:grpChg chg="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301" creationId="{B5118E21-CD88-4B8D-8CC4-63100813D91C}"/>
          </ac:grpSpMkLst>
        </pc:grpChg>
        <pc:grpChg chg="add 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304" creationId="{83AF97C8-4927-4FA5-B98D-15CACA92722F}"/>
          </ac:grpSpMkLst>
        </pc:grpChg>
        <pc:grpChg chg="mod">
          <ac:chgData name="Cristina MartinsRodrigues" userId="78c086b1-f7ce-4395-995d-5f6a928ce23d" providerId="ADAL" clId="{C6891989-B566-45BD-B57A-36CBD6ECBF6B}" dt="2021-05-26T11:37:33.972" v="338"/>
          <ac:grpSpMkLst>
            <pc:docMk/>
            <pc:sldMk cId="3607952836" sldId="273"/>
            <ac:grpSpMk id="306" creationId="{703F7D8A-73DA-4264-812F-6E69542531E8}"/>
          </ac:grpSpMkLst>
        </pc:grpChg>
        <pc:grpChg chg="add del mod">
          <ac:chgData name="Cristina MartinsRodrigues" userId="78c086b1-f7ce-4395-995d-5f6a928ce23d" providerId="ADAL" clId="{C6891989-B566-45BD-B57A-36CBD6ECBF6B}" dt="2021-05-26T11:39:43.914" v="369" actId="478"/>
          <ac:grpSpMkLst>
            <pc:docMk/>
            <pc:sldMk cId="3607952836" sldId="273"/>
            <ac:grpSpMk id="311" creationId="{B3605034-43C5-4239-AFF9-6DC71E74CA41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14" creationId="{39EF686A-CDF1-4459-97FA-719BA84BA49B}"/>
          </ac:grpSpMkLst>
        </pc:grpChg>
        <pc:grpChg chg="add del mod">
          <ac:chgData name="Cristina MartinsRodrigues" userId="78c086b1-f7ce-4395-995d-5f6a928ce23d" providerId="ADAL" clId="{C6891989-B566-45BD-B57A-36CBD6ECBF6B}" dt="2021-05-26T11:39:38.218" v="365" actId="478"/>
          <ac:grpSpMkLst>
            <pc:docMk/>
            <pc:sldMk cId="3607952836" sldId="273"/>
            <ac:grpSpMk id="351" creationId="{25113FDA-C456-40B6-950B-574317F432FF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52" creationId="{ED42655C-357C-4106-B23E-D660BEFE596B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56" creationId="{6C62DDE1-FA42-43A0-A90B-456540C24E7B}"/>
          </ac:grpSpMkLst>
        </pc:grpChg>
        <pc:grpChg chg="mod">
          <ac:chgData name="Cristina MartinsRodrigues" userId="78c086b1-f7ce-4395-995d-5f6a928ce23d" providerId="ADAL" clId="{C6891989-B566-45BD-B57A-36CBD6ECBF6B}" dt="2021-05-26T11:39:29.659" v="362" actId="571"/>
          <ac:grpSpMkLst>
            <pc:docMk/>
            <pc:sldMk cId="3607952836" sldId="273"/>
            <ac:grpSpMk id="365" creationId="{484E0A47-A358-4F03-9AF5-ECEB74D0B37E}"/>
          </ac:grpSpMkLst>
        </pc:grpChg>
        <pc:picChg chg="add mod">
          <ac:chgData name="Cristina MartinsRodrigues" userId="78c086b1-f7ce-4395-995d-5f6a928ce23d" providerId="ADAL" clId="{C6891989-B566-45BD-B57A-36CBD6ECBF6B}" dt="2021-05-26T11:30:28.506" v="317" actId="1076"/>
          <ac:picMkLst>
            <pc:docMk/>
            <pc:sldMk cId="3607952836" sldId="273"/>
            <ac:picMk id="153" creationId="{4EE99AE9-02E6-4123-A35E-F0292154412F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156" creationId="{F3A24B59-438F-44BF-A528-8DDF6222C464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0" creationId="{0FD317E7-B57A-423B-8516-CB32A6C924F0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3" creationId="{FC0CC54E-E419-4244-A8BF-C1DBD2E45BD8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4" creationId="{8666F89C-4EF0-47CC-B527-1BC6B3EB8391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6" creationId="{1C1E050D-D00A-4FBD-ABC6-6EAF6D348287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08" creationId="{0D593393-B1C0-4D5A-A090-EE515BA3C9A0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10" creationId="{C8B0C84B-1262-4CEE-9EC8-99ECB1DDD91A}"/>
          </ac:picMkLst>
        </pc:picChg>
        <pc:picChg chg="mod">
          <ac:chgData name="Cristina MartinsRodrigues" userId="78c086b1-f7ce-4395-995d-5f6a928ce23d" providerId="ADAL" clId="{C6891989-B566-45BD-B57A-36CBD6ECBF6B}" dt="2021-05-26T11:29:43.252" v="304" actId="165"/>
          <ac:picMkLst>
            <pc:docMk/>
            <pc:sldMk cId="3607952836" sldId="273"/>
            <ac:picMk id="215" creationId="{0FA87967-B26E-4C8A-82AA-84C0D887D7B5}"/>
          </ac:picMkLst>
        </pc:picChg>
        <pc:picChg chg="add mod">
          <ac:chgData name="Cristina MartinsRodrigues" userId="78c086b1-f7ce-4395-995d-5f6a928ce23d" providerId="ADAL" clId="{C6891989-B566-45BD-B57A-36CBD6ECBF6B}" dt="2021-05-26T11:39:16.742" v="358" actId="164"/>
          <ac:picMkLst>
            <pc:docMk/>
            <pc:sldMk cId="3607952836" sldId="273"/>
            <ac:picMk id="224" creationId="{F4CB4F16-CE9E-449C-AB27-A0FC7CB7FCAA}"/>
          </ac:picMkLst>
        </pc:picChg>
        <pc:picChg chg="add mod ord">
          <ac:chgData name="Cristina MartinsRodrigues" userId="78c086b1-f7ce-4395-995d-5f6a928ce23d" providerId="ADAL" clId="{C6891989-B566-45BD-B57A-36CBD6ECBF6B}" dt="2021-05-26T11:40:33.086" v="376" actId="12789"/>
          <ac:picMkLst>
            <pc:docMk/>
            <pc:sldMk cId="3607952836" sldId="273"/>
            <ac:picMk id="309" creationId="{C660DCF1-DFA0-49A1-8027-0D4986DC3125}"/>
          </ac:picMkLst>
        </pc:pic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160" creationId="{27D74DB1-DB08-432F-904E-B259A31E4E88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161" creationId="{AB73FF62-F37C-4C0A-A731-B8220C55B6C5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165" creationId="{666741B7-EAAD-4492-BB19-125C23189226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217" creationId="{FE7A71C0-5089-4ABD-8AF8-3D138F06CB62}"/>
          </ac:cxnSpMkLst>
        </pc:cxnChg>
        <pc:cxnChg chg="mod">
          <ac:chgData name="Cristina MartinsRodrigues" userId="78c086b1-f7ce-4395-995d-5f6a928ce23d" providerId="ADAL" clId="{C6891989-B566-45BD-B57A-36CBD6ECBF6B}" dt="2021-05-26T11:29:43.252" v="304" actId="165"/>
          <ac:cxnSpMkLst>
            <pc:docMk/>
            <pc:sldMk cId="3607952836" sldId="273"/>
            <ac:cxnSpMk id="218" creationId="{C04621ED-E36D-4221-9EEA-75AED8029AB5}"/>
          </ac:cxnSpMkLst>
        </pc:cxnChg>
      </pc:sldChg>
    </pc:docChg>
  </pc:docChgLst>
  <pc:docChgLst>
    <pc:chgData name="Cristina MartinsRodrigues" userId="78c086b1-f7ce-4395-995d-5f6a928ce23d" providerId="ADAL" clId="{672A4B90-AA1E-4463-B2E5-23F8CD561A7A}"/>
    <pc:docChg chg="undo custSel modSld">
      <pc:chgData name="Cristina MartinsRodrigues" userId="78c086b1-f7ce-4395-995d-5f6a928ce23d" providerId="ADAL" clId="{672A4B90-AA1E-4463-B2E5-23F8CD561A7A}" dt="2021-10-15T14:51:51.678" v="60" actId="1038"/>
      <pc:docMkLst>
        <pc:docMk/>
      </pc:docMkLst>
      <pc:sldChg chg="modSp mod">
        <pc:chgData name="Cristina MartinsRodrigues" userId="78c086b1-f7ce-4395-995d-5f6a928ce23d" providerId="ADAL" clId="{672A4B90-AA1E-4463-B2E5-23F8CD561A7A}" dt="2021-10-15T14:51:51.678" v="60" actId="1038"/>
        <pc:sldMkLst>
          <pc:docMk/>
          <pc:sldMk cId="529050791" sldId="262"/>
        </pc:sldMkLst>
        <pc:spChg chg="mod">
          <ac:chgData name="Cristina MartinsRodrigues" userId="78c086b1-f7ce-4395-995d-5f6a928ce23d" providerId="ADAL" clId="{672A4B90-AA1E-4463-B2E5-23F8CD561A7A}" dt="2021-10-15T14:51:51.678" v="60" actId="1038"/>
          <ac:spMkLst>
            <pc:docMk/>
            <pc:sldMk cId="529050791" sldId="262"/>
            <ac:spMk id="284" creationId="{44413EFF-62FA-4CDD-A257-73AE5EBD0E3B}"/>
          </ac:spMkLst>
        </pc:spChg>
        <pc:spChg chg="mod">
          <ac:chgData name="Cristina MartinsRodrigues" userId="78c086b1-f7ce-4395-995d-5f6a928ce23d" providerId="ADAL" clId="{672A4B90-AA1E-4463-B2E5-23F8CD561A7A}" dt="2021-10-15T14:51:33.467" v="51" actId="1038"/>
          <ac:spMkLst>
            <pc:docMk/>
            <pc:sldMk cId="529050791" sldId="262"/>
            <ac:spMk id="285" creationId="{ACAF8FCA-F039-47E7-A7EA-97B3EF5083A4}"/>
          </ac:spMkLst>
        </pc:spChg>
        <pc:grpChg chg="mod">
          <ac:chgData name="Cristina MartinsRodrigues" userId="78c086b1-f7ce-4395-995d-5f6a928ce23d" providerId="ADAL" clId="{672A4B90-AA1E-4463-B2E5-23F8CD561A7A}" dt="2021-10-15T14:51:33.467" v="51" actId="1038"/>
          <ac:grpSpMkLst>
            <pc:docMk/>
            <pc:sldMk cId="529050791" sldId="262"/>
            <ac:grpSpMk id="269" creationId="{748A750A-270A-4F03-8EA4-49E77C111BA4}"/>
          </ac:grpSpMkLst>
        </pc:grpChg>
        <pc:cxnChg chg="mod">
          <ac:chgData name="Cristina MartinsRodrigues" userId="78c086b1-f7ce-4395-995d-5f6a928ce23d" providerId="ADAL" clId="{672A4B90-AA1E-4463-B2E5-23F8CD561A7A}" dt="2021-10-15T14:51:12.192" v="40" actId="14100"/>
          <ac:cxnSpMkLst>
            <pc:docMk/>
            <pc:sldMk cId="529050791" sldId="262"/>
            <ac:cxnSpMk id="297" creationId="{88D0EFB2-00A3-4067-A8F3-4A9E1A1EE387}"/>
          </ac:cxnSpMkLst>
        </pc:cxnChg>
        <pc:cxnChg chg="mod">
          <ac:chgData name="Cristina MartinsRodrigues" userId="78c086b1-f7ce-4395-995d-5f6a928ce23d" providerId="ADAL" clId="{672A4B90-AA1E-4463-B2E5-23F8CD561A7A}" dt="2021-10-15T14:51:33.467" v="51" actId="1038"/>
          <ac:cxnSpMkLst>
            <pc:docMk/>
            <pc:sldMk cId="529050791" sldId="262"/>
            <ac:cxnSpMk id="300" creationId="{80830085-4D11-4C7C-B1DC-8AAABA346E8D}"/>
          </ac:cxnSpMkLst>
        </pc:cxnChg>
        <pc:cxnChg chg="mod">
          <ac:chgData name="Cristina MartinsRodrigues" userId="78c086b1-f7ce-4395-995d-5f6a928ce23d" providerId="ADAL" clId="{672A4B90-AA1E-4463-B2E5-23F8CD561A7A}" dt="2021-10-15T14:51:45.019" v="52" actId="408"/>
          <ac:cxnSpMkLst>
            <pc:docMk/>
            <pc:sldMk cId="529050791" sldId="262"/>
            <ac:cxnSpMk id="301" creationId="{79B5F7BE-AF59-4308-A16E-A0C18A98751A}"/>
          </ac:cxnSpMkLst>
        </pc:cxnChg>
      </pc:sldChg>
    </pc:docChg>
  </pc:docChgLst>
</pc:chgInfo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E04E95-2411-46DD-BC2D-AA8DBBE1C023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B32EBB-BD0F-483B-87FF-4D4DD11DCEC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4715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2D9567-BB4A-4C48-8CD8-C0BCF8EF53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E81C2EF-FD0F-4501-AEE9-D7D8BE1DB1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94DAE1-405D-43E2-99B6-D8BE42AC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2A1C85-ABE5-4E24-BA8E-A610FA02D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BD2374-34D2-4939-97AF-266224986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0973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D6CF82-833B-41C1-8467-772E97849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F7E6F2C-A9F6-43EF-9067-9928095726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9E744C-3CC9-4D2F-A859-AFC4CD59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C0F98F-6E3B-4E07-878E-C3F58ECA2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3FFBAC-5F35-47C2-BF22-0B77E2223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735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D3DBFBA-DD62-4D7C-871B-F79432C97F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C57C586-A170-470F-87F2-5555712BB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F8207-6A99-4FF1-934E-0B48C690C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F13C94-491F-433F-B6C6-E5BBD00BA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58F5D5-CB7A-42F8-A2E7-8E29BDA08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621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7F0DD1-E284-43BD-8C48-4C31029FB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ECF68C1-CE4D-4E25-AA04-8725B4CF1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D92C54-B1C1-4095-9826-370D79012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29A32A-3DDB-4790-B297-29F32E630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6845A2E-FCAD-4E71-A9C7-FC4FF9D65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852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47500E-1DD7-4EAC-AE49-B5551F08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FA27B43-E1CA-4C86-8A29-0F3EF455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33B60D-B2CB-48B8-B8F9-F445D6470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CEAB224-58A5-4CEF-A15C-9B52CF093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2DBBCC-1DD8-421D-A0D3-EA63FF9B7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5444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947D90-8643-40FB-81D3-599C97D10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ACEDCF-314E-4F80-9F1F-62CF6F6263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8DD8C5F-2EF1-458B-A957-33394A74B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B73CEA-29C7-49D2-AE46-4EF6793A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1AFD20A-06E9-4315-BCBD-206791EB5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8008FED-7FBB-4464-B37C-D6BA3853F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34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332B42-8D26-4237-B198-622DA717F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6F6B1E-D52E-4131-85F1-97C742CE5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3CF1F3-384A-45E6-8408-713DC6EA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CB7395E-A4DC-452C-A89E-43C9B8832E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F358C2F-E7DE-4B96-9199-DD9E451204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B3F5280-EF65-4BD4-AA8C-4A3CBCC20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8DF21CB-AA4A-4DC5-978A-D4123C7F0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1275FB-11BA-4E75-9495-9873CC32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4800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B4B64C-7180-4E4C-84D3-50E7C546D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B43DA86-A3BC-48EA-B5BE-9806BDB46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D6AA0EA-9E35-4D25-8011-3B706B759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198C4F-03EE-40FD-AA8D-CB3D0932C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9786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5EF4171-3872-47B2-BBDE-E45526030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21B6560-1D4F-4503-B852-CA4E9504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EE544B6-771C-4CA9-A04F-C707E5F91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7480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CE7BE4-F35D-43DC-A31A-56D254C9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F246C1-A9FD-466D-86FD-069B9AA3B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D66EEDC-A30C-4B2D-976C-FE3A8DD88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6BA035-42ED-4E26-A1DF-CC27F3054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119F88-560F-447C-B329-AD812FAE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8B3DC71-8889-466B-A7BB-2F79C8918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2458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8EF91D-5A25-44FE-976F-2B807D61C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CD2FF20-C17B-4003-97C5-0DAE94890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E1A9B4C-6CD5-4D1E-8D84-E39252AA3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CAE257-3D68-47E3-8325-BE4B4F270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30CE309-E761-43FB-9EC9-2D4289B16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C1AB07B-1A51-4F26-BC11-BABF6A27B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630527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554300-5C51-4984-8CDE-25E0E5CD0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A469E-5922-464F-8982-3BD7CC95A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A5A4CA-C510-446F-B3F0-F2B507635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0C8E3-0EF6-4B9D-98D0-77C455727ADC}" type="datetimeFigureOut">
              <a:rPr lang="de-DE" smtClean="0"/>
              <a:t>15.10.2021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8FE429-F751-421F-9543-6E87070FB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E3BDFC-0B82-4A0F-972A-083455F10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ED9389-9115-4D08-828E-10703709B57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899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10" Type="http://schemas.openxmlformats.org/officeDocument/2006/relationships/image" Target="../media/image41.svg"/><Relationship Id="rId11" Type="http://schemas.openxmlformats.org/officeDocument/2006/relationships/image" Target="../media/image42.png"/><Relationship Id="rId12" Type="http://schemas.openxmlformats.org/officeDocument/2006/relationships/image" Target="../media/image43.svg"/><Relationship Id="rId13" Type="http://schemas.openxmlformats.org/officeDocument/2006/relationships/image" Target="../media/image44.png"/><Relationship Id="rId14" Type="http://schemas.openxmlformats.org/officeDocument/2006/relationships/image" Target="../media/image45.svg"/><Relationship Id="rId15" Type="http://schemas.openxmlformats.org/officeDocument/2006/relationships/image" Target="../media/image46.png"/><Relationship Id="rId16" Type="http://schemas.openxmlformats.org/officeDocument/2006/relationships/image" Target="../media/image47.svg"/><Relationship Id="rId2" Type="http://schemas.openxmlformats.org/officeDocument/2006/relationships/image" Target="../media/image9.png"/><Relationship Id="rId3" Type="http://schemas.openxmlformats.org/officeDocument/2006/relationships/image" Target="../media/image34.png"/><Relationship Id="rId4" Type="http://schemas.openxmlformats.org/officeDocument/2006/relationships/image" Target="../media/image35.svg"/><Relationship Id="rId5" Type="http://schemas.openxmlformats.org/officeDocument/2006/relationships/image" Target="../media/image36.png"/><Relationship Id="rId6" Type="http://schemas.openxmlformats.org/officeDocument/2006/relationships/image" Target="../media/image37.svg"/><Relationship Id="rId7" Type="http://schemas.openxmlformats.org/officeDocument/2006/relationships/image" Target="../media/image38.png"/><Relationship Id="rId8" Type="http://schemas.openxmlformats.org/officeDocument/2006/relationships/image" Target="../media/image39.svg"/><Relationship Id="rId9" Type="http://schemas.openxmlformats.org/officeDocument/2006/relationships/image" Target="../media/image40.png"/></Relationships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Gruppieren 321">
            <a:extLst>
              <a:ext uri="{FF2B5EF4-FFF2-40B4-BE49-F238E27FC236}">
                <a16:creationId xmlns:a16="http://schemas.microsoft.com/office/drawing/2014/main" id="{02587B31-891A-4DFB-A706-B73C767268BE}"/>
              </a:ext>
            </a:extLst>
          </p:cNvPr>
          <p:cNvGrpSpPr/>
          <p:nvPr/>
        </p:nvGrpSpPr>
        <p:grpSpPr>
          <a:xfrm>
            <a:off x="5902718" y="1142956"/>
            <a:ext cx="2220144" cy="2178428"/>
            <a:chOff x="6419754" y="1541251"/>
            <a:chExt cx="2220144" cy="2178428"/>
          </a:xfrm>
        </p:grpSpPr>
        <p:pic>
          <p:nvPicPr>
            <p:cNvPr id="203" name="Picture 123">
              <a:extLst>
                <a:ext uri="{FF2B5EF4-FFF2-40B4-BE49-F238E27FC236}">
                  <a16:creationId xmlns:a16="http://schemas.microsoft.com/office/drawing/2014/main" id="{E8A78541-E417-4469-AFB1-52FE67FFB8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0294" t="23908" r="13709" b="26438"/>
            <a:stretch/>
          </p:blipFill>
          <p:spPr>
            <a:xfrm>
              <a:off x="6419754" y="1541251"/>
              <a:ext cx="1509141" cy="1508955"/>
            </a:xfrm>
            <a:prstGeom prst="ellipse">
              <a:avLst/>
            </a:prstGeom>
          </p:spPr>
        </p:pic>
        <p:sp>
          <p:nvSpPr>
            <p:cNvPr id="205" name="Rechteck 204">
              <a:extLst>
                <a:ext uri="{FF2B5EF4-FFF2-40B4-BE49-F238E27FC236}">
                  <a16:creationId xmlns:a16="http://schemas.microsoft.com/office/drawing/2014/main" id="{EAEED1E3-DAAB-432D-B7A2-F9ECB397AFAA}"/>
                </a:ext>
              </a:extLst>
            </p:cNvPr>
            <p:cNvSpPr/>
            <p:nvPr/>
          </p:nvSpPr>
          <p:spPr>
            <a:xfrm rot="1210492">
              <a:off x="7464116" y="2417569"/>
              <a:ext cx="1157500" cy="12934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grpSp>
          <p:nvGrpSpPr>
            <p:cNvPr id="206" name="Group 224">
              <a:extLst>
                <a:ext uri="{FF2B5EF4-FFF2-40B4-BE49-F238E27FC236}">
                  <a16:creationId xmlns:a16="http://schemas.microsoft.com/office/drawing/2014/main" id="{59690611-D615-4215-8E02-5035461CCFDB}"/>
                </a:ext>
              </a:extLst>
            </p:cNvPr>
            <p:cNvGrpSpPr/>
            <p:nvPr/>
          </p:nvGrpSpPr>
          <p:grpSpPr>
            <a:xfrm rot="1218313">
              <a:off x="7464113" y="2406269"/>
              <a:ext cx="1175785" cy="1313410"/>
              <a:chOff x="4339732" y="5503929"/>
              <a:chExt cx="806697" cy="901122"/>
            </a:xfrm>
          </p:grpSpPr>
          <p:sp>
            <p:nvSpPr>
              <p:cNvPr id="207" name="Rectangle: Rounded Corners 202">
                <a:extLst>
                  <a:ext uri="{FF2B5EF4-FFF2-40B4-BE49-F238E27FC236}">
                    <a16:creationId xmlns:a16="http://schemas.microsoft.com/office/drawing/2014/main" id="{744563FC-B75F-46C9-9498-A1B09BEFD823}"/>
                  </a:ext>
                </a:extLst>
              </p:cNvPr>
              <p:cNvSpPr/>
              <p:nvPr/>
            </p:nvSpPr>
            <p:spPr>
              <a:xfrm>
                <a:off x="4339732" y="5503929"/>
                <a:ext cx="797001" cy="901122"/>
              </a:xfrm>
              <a:prstGeom prst="roundRect">
                <a:avLst>
                  <a:gd name="adj" fmla="val 1051"/>
                </a:avLst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08" name="Straight Connector 211">
                <a:extLst>
                  <a:ext uri="{FF2B5EF4-FFF2-40B4-BE49-F238E27FC236}">
                    <a16:creationId xmlns:a16="http://schemas.microsoft.com/office/drawing/2014/main" id="{6D789497-5240-4E11-A79A-37B69AD898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10747" y="6299717"/>
                <a:ext cx="443730" cy="329"/>
              </a:xfrm>
              <a:prstGeom prst="line">
                <a:avLst/>
              </a:prstGeom>
              <a:noFill/>
              <a:ln w="28575" cap="rnd" cmpd="sng" algn="ctr">
                <a:solidFill>
                  <a:srgbClr val="2D3E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09" name="Straight Connector 212">
                <a:extLst>
                  <a:ext uri="{FF2B5EF4-FFF2-40B4-BE49-F238E27FC236}">
                    <a16:creationId xmlns:a16="http://schemas.microsoft.com/office/drawing/2014/main" id="{31189530-CDA9-4E8A-8D3D-ADAFFAFD37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397711" y="6299654"/>
                <a:ext cx="89837" cy="63"/>
              </a:xfrm>
              <a:prstGeom prst="line">
                <a:avLst/>
              </a:prstGeom>
              <a:noFill/>
              <a:ln w="28575" cap="rnd" cmpd="sng" algn="ctr">
                <a:solidFill>
                  <a:srgbClr val="2D3E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grpSp>
            <p:nvGrpSpPr>
              <p:cNvPr id="210" name="Group 217">
                <a:extLst>
                  <a:ext uri="{FF2B5EF4-FFF2-40B4-BE49-F238E27FC236}">
                    <a16:creationId xmlns:a16="http://schemas.microsoft.com/office/drawing/2014/main" id="{8B7410E6-865A-44A3-A8A5-5FC9BA248214}"/>
                  </a:ext>
                </a:extLst>
              </p:cNvPr>
              <p:cNvGrpSpPr/>
              <p:nvPr/>
            </p:nvGrpSpPr>
            <p:grpSpPr>
              <a:xfrm>
                <a:off x="4339732" y="5565981"/>
                <a:ext cx="806697" cy="620901"/>
                <a:chOff x="4327613" y="5574495"/>
                <a:chExt cx="806697" cy="620901"/>
              </a:xfrm>
            </p:grpSpPr>
            <p:sp>
              <p:nvSpPr>
                <p:cNvPr id="212" name="Rectangle: Rounded Corners 201">
                  <a:extLst>
                    <a:ext uri="{FF2B5EF4-FFF2-40B4-BE49-F238E27FC236}">
                      <a16:creationId xmlns:a16="http://schemas.microsoft.com/office/drawing/2014/main" id="{FE13665F-4D0F-4E55-A2C5-D422565E07BB}"/>
                    </a:ext>
                  </a:extLst>
                </p:cNvPr>
                <p:cNvSpPr/>
                <p:nvPr/>
              </p:nvSpPr>
              <p:spPr>
                <a:xfrm>
                  <a:off x="4397711" y="5574495"/>
                  <a:ext cx="518439" cy="107626"/>
                </a:xfrm>
                <a:prstGeom prst="roundRect">
                  <a:avLst>
                    <a:gd name="adj" fmla="val 9740"/>
                  </a:avLst>
                </a:prstGeom>
                <a:solidFill>
                  <a:srgbClr val="0BB5D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13" name="Straight Connector 203">
                  <a:extLst>
                    <a:ext uri="{FF2B5EF4-FFF2-40B4-BE49-F238E27FC236}">
                      <a16:creationId xmlns:a16="http://schemas.microsoft.com/office/drawing/2014/main" id="{9D9B8465-481D-4CF8-BAF2-AFB9AE9D8F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327613" y="6195396"/>
                  <a:ext cx="806697" cy="0"/>
                </a:xfrm>
                <a:prstGeom prst="line">
                  <a:avLst/>
                </a:prstGeom>
                <a:noFill/>
                <a:ln w="28575" cap="flat" cmpd="sng" algn="ctr">
                  <a:solidFill>
                    <a:srgbClr val="2D3E5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sp>
              <p:nvSpPr>
                <p:cNvPr id="214" name="Rectangle: Rounded Corners 205">
                  <a:extLst>
                    <a:ext uri="{FF2B5EF4-FFF2-40B4-BE49-F238E27FC236}">
                      <a16:creationId xmlns:a16="http://schemas.microsoft.com/office/drawing/2014/main" id="{632A96D8-BC42-4C09-98E6-54CC0D0F52A6}"/>
                    </a:ext>
                  </a:extLst>
                </p:cNvPr>
                <p:cNvSpPr/>
                <p:nvPr/>
              </p:nvSpPr>
              <p:spPr>
                <a:xfrm>
                  <a:off x="4521240" y="5733652"/>
                  <a:ext cx="531899" cy="243699"/>
                </a:xfrm>
                <a:prstGeom prst="roundRect">
                  <a:avLst>
                    <a:gd name="adj" fmla="val 2857"/>
                  </a:avLst>
                </a:prstGeom>
                <a:solidFill>
                  <a:srgbClr val="0BB5D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5" name="Rectangle: Rounded Corners 206">
                  <a:extLst>
                    <a:ext uri="{FF2B5EF4-FFF2-40B4-BE49-F238E27FC236}">
                      <a16:creationId xmlns:a16="http://schemas.microsoft.com/office/drawing/2014/main" id="{75FA24A0-CDDC-4181-B7D4-AE72292CCA66}"/>
                    </a:ext>
                  </a:extLst>
                </p:cNvPr>
                <p:cNvSpPr/>
                <p:nvPr/>
              </p:nvSpPr>
              <p:spPr>
                <a:xfrm>
                  <a:off x="4527004" y="6023901"/>
                  <a:ext cx="531899" cy="107626"/>
                </a:xfrm>
                <a:prstGeom prst="roundRect">
                  <a:avLst>
                    <a:gd name="adj" fmla="val 4545"/>
                  </a:avLst>
                </a:prstGeom>
                <a:solidFill>
                  <a:srgbClr val="0BB5D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6" name="Rectangle: Rounded Corners 207">
                  <a:extLst>
                    <a:ext uri="{FF2B5EF4-FFF2-40B4-BE49-F238E27FC236}">
                      <a16:creationId xmlns:a16="http://schemas.microsoft.com/office/drawing/2014/main" id="{85B9DA75-7336-41D6-B2DD-D09C3EDED611}"/>
                    </a:ext>
                  </a:extLst>
                </p:cNvPr>
                <p:cNvSpPr/>
                <p:nvPr/>
              </p:nvSpPr>
              <p:spPr>
                <a:xfrm>
                  <a:off x="4402490" y="6022616"/>
                  <a:ext cx="87011" cy="107626"/>
                </a:xfrm>
                <a:prstGeom prst="roundRect">
                  <a:avLst>
                    <a:gd name="adj" fmla="val 9740"/>
                  </a:avLst>
                </a:prstGeom>
                <a:solidFill>
                  <a:srgbClr val="0BB5D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7" name="Rectangle: Rounded Corners 208">
                  <a:extLst>
                    <a:ext uri="{FF2B5EF4-FFF2-40B4-BE49-F238E27FC236}">
                      <a16:creationId xmlns:a16="http://schemas.microsoft.com/office/drawing/2014/main" id="{7DB6C33D-350E-4B03-A2CF-17D578E2F41B}"/>
                    </a:ext>
                  </a:extLst>
                </p:cNvPr>
                <p:cNvSpPr/>
                <p:nvPr/>
              </p:nvSpPr>
              <p:spPr>
                <a:xfrm>
                  <a:off x="4966128" y="5577370"/>
                  <a:ext cx="87011" cy="107626"/>
                </a:xfrm>
                <a:prstGeom prst="roundRect">
                  <a:avLst>
                    <a:gd name="adj" fmla="val 9740"/>
                  </a:avLst>
                </a:prstGeom>
                <a:solidFill>
                  <a:srgbClr val="0BB5D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8" name="Rectangle: Rounded Corners 209">
                  <a:extLst>
                    <a:ext uri="{FF2B5EF4-FFF2-40B4-BE49-F238E27FC236}">
                      <a16:creationId xmlns:a16="http://schemas.microsoft.com/office/drawing/2014/main" id="{021B205A-C7F3-4FE4-A151-37F7CDA0B944}"/>
                    </a:ext>
                  </a:extLst>
                </p:cNvPr>
                <p:cNvSpPr/>
                <p:nvPr/>
              </p:nvSpPr>
              <p:spPr>
                <a:xfrm>
                  <a:off x="4402498" y="5730405"/>
                  <a:ext cx="87011" cy="250775"/>
                </a:xfrm>
                <a:prstGeom prst="roundRect">
                  <a:avLst>
                    <a:gd name="adj" fmla="val 9740"/>
                  </a:avLst>
                </a:prstGeom>
                <a:solidFill>
                  <a:srgbClr val="0BB5DD"/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sp>
            <p:nvSpPr>
              <p:cNvPr id="211" name="Oval 223">
                <a:extLst>
                  <a:ext uri="{FF2B5EF4-FFF2-40B4-BE49-F238E27FC236}">
                    <a16:creationId xmlns:a16="http://schemas.microsoft.com/office/drawing/2014/main" id="{5C01CD16-4CD8-4354-B406-1B09675647A3}"/>
                  </a:ext>
                </a:extLst>
              </p:cNvPr>
              <p:cNvSpPr/>
              <p:nvPr/>
            </p:nvSpPr>
            <p:spPr>
              <a:xfrm>
                <a:off x="4505339" y="6252988"/>
                <a:ext cx="93331" cy="93331"/>
              </a:xfrm>
              <a:prstGeom prst="ellipse">
                <a:avLst/>
              </a:prstGeom>
              <a:noFill/>
              <a:ln w="28575" cap="flat" cmpd="sng" algn="ctr">
                <a:solidFill>
                  <a:srgbClr val="2D3E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2D3E5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sp>
        <p:nvSpPr>
          <p:cNvPr id="270" name="Arc 108">
            <a:extLst>
              <a:ext uri="{FF2B5EF4-FFF2-40B4-BE49-F238E27FC236}">
                <a16:creationId xmlns:a16="http://schemas.microsoft.com/office/drawing/2014/main" id="{30A5C194-2895-4754-8479-59F81E1F0680}"/>
              </a:ext>
            </a:extLst>
          </p:cNvPr>
          <p:cNvSpPr/>
          <p:nvPr/>
        </p:nvSpPr>
        <p:spPr>
          <a:xfrm rot="5965572">
            <a:off x="3903833" y="1243430"/>
            <a:ext cx="3534102" cy="3241943"/>
          </a:xfrm>
          <a:prstGeom prst="arc">
            <a:avLst>
              <a:gd name="adj1" fmla="val 16885498"/>
              <a:gd name="adj2" fmla="val 0"/>
            </a:avLst>
          </a:prstGeom>
          <a:noFill/>
          <a:ln w="38100" cap="flat" cmpd="sng" algn="ctr">
            <a:solidFill>
              <a:srgbClr val="0BB5DD">
                <a:shade val="95000"/>
                <a:satMod val="105000"/>
              </a:srgbClr>
            </a:solidFill>
            <a:prstDash val="dash"/>
            <a:miter/>
            <a:headEnd type="arrow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271" name="Gruppieren 270">
            <a:extLst>
              <a:ext uri="{FF2B5EF4-FFF2-40B4-BE49-F238E27FC236}">
                <a16:creationId xmlns:a16="http://schemas.microsoft.com/office/drawing/2014/main" id="{66B7544F-4FA5-4A2F-A5B9-52818FA8F2FC}"/>
              </a:ext>
            </a:extLst>
          </p:cNvPr>
          <p:cNvGrpSpPr/>
          <p:nvPr/>
        </p:nvGrpSpPr>
        <p:grpSpPr>
          <a:xfrm>
            <a:off x="2079942" y="3158534"/>
            <a:ext cx="3822776" cy="2865623"/>
            <a:chOff x="663859" y="2503959"/>
            <a:chExt cx="3324119" cy="2437138"/>
          </a:xfrm>
        </p:grpSpPr>
        <p:grpSp>
          <p:nvGrpSpPr>
            <p:cNvPr id="272" name="Group 65">
              <a:extLst>
                <a:ext uri="{FF2B5EF4-FFF2-40B4-BE49-F238E27FC236}">
                  <a16:creationId xmlns:a16="http://schemas.microsoft.com/office/drawing/2014/main" id="{40397B1F-A1C8-4D26-9722-E259CFE0E297}"/>
                </a:ext>
              </a:extLst>
            </p:cNvPr>
            <p:cNvGrpSpPr/>
            <p:nvPr/>
          </p:nvGrpSpPr>
          <p:grpSpPr>
            <a:xfrm>
              <a:off x="1296457" y="2798412"/>
              <a:ext cx="1984921" cy="1862733"/>
              <a:chOff x="3982791" y="2154733"/>
              <a:chExt cx="4187636" cy="3929851"/>
            </a:xfrm>
          </p:grpSpPr>
          <p:sp>
            <p:nvSpPr>
              <p:cNvPr id="279" name="Oval 66">
                <a:extLst>
                  <a:ext uri="{FF2B5EF4-FFF2-40B4-BE49-F238E27FC236}">
                    <a16:creationId xmlns:a16="http://schemas.microsoft.com/office/drawing/2014/main" id="{F1EDBD4D-2E8E-4934-90D1-4A7C8F028FD8}"/>
                  </a:ext>
                </a:extLst>
              </p:cNvPr>
              <p:cNvSpPr/>
              <p:nvPr/>
            </p:nvSpPr>
            <p:spPr>
              <a:xfrm>
                <a:off x="4391718" y="2485854"/>
                <a:ext cx="3408565" cy="3408565"/>
              </a:xfrm>
              <a:prstGeom prst="ellipse">
                <a:avLst/>
              </a:prstGeom>
              <a:solidFill>
                <a:srgbClr val="C1C9D4"/>
              </a:solidFill>
              <a:ln w="25400" cap="flat" cmpd="sng" algn="ctr">
                <a:noFill/>
                <a:prstDash val="solid"/>
                <a:miter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</a:endParaRPr>
              </a:p>
            </p:txBody>
          </p:sp>
          <p:grpSp>
            <p:nvGrpSpPr>
              <p:cNvPr id="280" name="Group 67">
                <a:extLst>
                  <a:ext uri="{FF2B5EF4-FFF2-40B4-BE49-F238E27FC236}">
                    <a16:creationId xmlns:a16="http://schemas.microsoft.com/office/drawing/2014/main" id="{65987A34-7788-4BA8-88FC-7F0BB6611E3F}"/>
                  </a:ext>
                </a:extLst>
              </p:cNvPr>
              <p:cNvGrpSpPr/>
              <p:nvPr/>
            </p:nvGrpSpPr>
            <p:grpSpPr>
              <a:xfrm>
                <a:off x="5477908" y="3572044"/>
                <a:ext cx="1236184" cy="1236184"/>
                <a:chOff x="3302605" y="3088690"/>
                <a:chExt cx="1236184" cy="1236184"/>
              </a:xfrm>
            </p:grpSpPr>
            <p:sp>
              <p:nvSpPr>
                <p:cNvPr id="310" name="Oval 97">
                  <a:extLst>
                    <a:ext uri="{FF2B5EF4-FFF2-40B4-BE49-F238E27FC236}">
                      <a16:creationId xmlns:a16="http://schemas.microsoft.com/office/drawing/2014/main" id="{5822498A-698E-4B71-B971-FD05CEFEC0C4}"/>
                    </a:ext>
                  </a:extLst>
                </p:cNvPr>
                <p:cNvSpPr/>
                <p:nvPr/>
              </p:nvSpPr>
              <p:spPr>
                <a:xfrm>
                  <a:off x="3302605" y="3088690"/>
                  <a:ext cx="1236184" cy="1236184"/>
                </a:xfrm>
                <a:prstGeom prst="ellipse">
                  <a:avLst/>
                </a:prstGeom>
                <a:solidFill>
                  <a:sysClr val="window" lastClr="FFFFFF">
                    <a:lumMod val="95000"/>
                  </a:sysClr>
                </a:solidFill>
                <a:ln w="12546" cap="rnd">
                  <a:noFill/>
                  <a:prstDash val="solid"/>
                  <a:round/>
                </a:ln>
              </p:spPr>
              <p:txBody>
                <a:bodyPr rtlCol="0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6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311" name="Group 98">
                  <a:extLst>
                    <a:ext uri="{FF2B5EF4-FFF2-40B4-BE49-F238E27FC236}">
                      <a16:creationId xmlns:a16="http://schemas.microsoft.com/office/drawing/2014/main" id="{D17DC03E-71FF-4CCE-9D5F-7F4DFF615E53}"/>
                    </a:ext>
                  </a:extLst>
                </p:cNvPr>
                <p:cNvGrpSpPr/>
                <p:nvPr/>
              </p:nvGrpSpPr>
              <p:grpSpPr>
                <a:xfrm>
                  <a:off x="3516011" y="3199475"/>
                  <a:ext cx="792927" cy="1027601"/>
                  <a:chOff x="1100974" y="4568037"/>
                  <a:chExt cx="1060541" cy="1374417"/>
                </a:xfrm>
              </p:grpSpPr>
              <p:sp>
                <p:nvSpPr>
                  <p:cNvPr id="312" name="Freeform: Shape 99">
                    <a:extLst>
                      <a:ext uri="{FF2B5EF4-FFF2-40B4-BE49-F238E27FC236}">
                        <a16:creationId xmlns:a16="http://schemas.microsoft.com/office/drawing/2014/main" id="{7AB62C44-E495-4E5E-8162-53F3881BD8A6}"/>
                      </a:ext>
                    </a:extLst>
                  </p:cNvPr>
                  <p:cNvSpPr/>
                  <p:nvPr/>
                </p:nvSpPr>
                <p:spPr>
                  <a:xfrm>
                    <a:off x="1100974" y="5184571"/>
                    <a:ext cx="1060541" cy="757883"/>
                  </a:xfrm>
                  <a:custGeom>
                    <a:avLst/>
                    <a:gdLst>
                      <a:gd name="connsiteX0" fmla="*/ 318821 w 1049154"/>
                      <a:gd name="connsiteY0" fmla="*/ 11323 h 758051"/>
                      <a:gd name="connsiteX1" fmla="*/ 264052 w 1049154"/>
                      <a:gd name="connsiteY1" fmla="*/ 18467 h 758051"/>
                      <a:gd name="connsiteX2" fmla="*/ 114033 w 1049154"/>
                      <a:gd name="connsiteY2" fmla="*/ 180392 h 758051"/>
                      <a:gd name="connsiteX3" fmla="*/ 11639 w 1049154"/>
                      <a:gd name="connsiteY3" fmla="*/ 385180 h 758051"/>
                      <a:gd name="connsiteX4" fmla="*/ 11639 w 1049154"/>
                      <a:gd name="connsiteY4" fmla="*/ 458998 h 758051"/>
                      <a:gd name="connsiteX5" fmla="*/ 94983 w 1049154"/>
                      <a:gd name="connsiteY5" fmla="*/ 556630 h 758051"/>
                      <a:gd name="connsiteX6" fmla="*/ 318821 w 1049154"/>
                      <a:gd name="connsiteY6" fmla="*/ 668548 h 758051"/>
                      <a:gd name="connsiteX7" fmla="*/ 485508 w 1049154"/>
                      <a:gd name="connsiteY7" fmla="*/ 754273 h 758051"/>
                      <a:gd name="connsiteX8" fmla="*/ 621239 w 1049154"/>
                      <a:gd name="connsiteY8" fmla="*/ 728080 h 758051"/>
                      <a:gd name="connsiteX9" fmla="*/ 859364 w 1049154"/>
                      <a:gd name="connsiteY9" fmla="*/ 597111 h 758051"/>
                      <a:gd name="connsiteX10" fmla="*/ 1028433 w 1049154"/>
                      <a:gd name="connsiteY10" fmla="*/ 497098 h 758051"/>
                      <a:gd name="connsiteX11" fmla="*/ 1042721 w 1049154"/>
                      <a:gd name="connsiteY11" fmla="*/ 439948 h 758051"/>
                      <a:gd name="connsiteX12" fmla="*/ 995096 w 1049154"/>
                      <a:gd name="connsiteY12" fmla="*/ 278023 h 758051"/>
                      <a:gd name="connsiteX13" fmla="*/ 821264 w 1049154"/>
                      <a:gd name="connsiteY13" fmla="*/ 63711 h 758051"/>
                      <a:gd name="connsiteX14" fmla="*/ 723633 w 1049154"/>
                      <a:gd name="connsiteY14" fmla="*/ 8942 h 758051"/>
                      <a:gd name="connsiteX15" fmla="*/ 656958 w 1049154"/>
                      <a:gd name="connsiteY15" fmla="*/ 151817 h 758051"/>
                      <a:gd name="connsiteX16" fmla="*/ 547421 w 1049154"/>
                      <a:gd name="connsiteY16" fmla="*/ 385180 h 758051"/>
                      <a:gd name="connsiteX17" fmla="*/ 518846 w 1049154"/>
                      <a:gd name="connsiteY17" fmla="*/ 420898 h 758051"/>
                      <a:gd name="connsiteX18" fmla="*/ 421214 w 1049154"/>
                      <a:gd name="connsiteY18" fmla="*/ 258973 h 758051"/>
                      <a:gd name="connsiteX19" fmla="*/ 347396 w 1049154"/>
                      <a:gd name="connsiteY19" fmla="*/ 87523 h 758051"/>
                      <a:gd name="connsiteX20" fmla="*/ 318821 w 1049154"/>
                      <a:gd name="connsiteY20" fmla="*/ 11323 h 758051"/>
                      <a:gd name="connsiteX0" fmla="*/ 318821 w 1052210"/>
                      <a:gd name="connsiteY0" fmla="*/ 11323 h 758051"/>
                      <a:gd name="connsiteX1" fmla="*/ 264052 w 1052210"/>
                      <a:gd name="connsiteY1" fmla="*/ 18467 h 758051"/>
                      <a:gd name="connsiteX2" fmla="*/ 114033 w 1052210"/>
                      <a:gd name="connsiteY2" fmla="*/ 180392 h 758051"/>
                      <a:gd name="connsiteX3" fmla="*/ 11639 w 1052210"/>
                      <a:gd name="connsiteY3" fmla="*/ 385180 h 758051"/>
                      <a:gd name="connsiteX4" fmla="*/ 11639 w 1052210"/>
                      <a:gd name="connsiteY4" fmla="*/ 458998 h 758051"/>
                      <a:gd name="connsiteX5" fmla="*/ 94983 w 1052210"/>
                      <a:gd name="connsiteY5" fmla="*/ 556630 h 758051"/>
                      <a:gd name="connsiteX6" fmla="*/ 318821 w 1052210"/>
                      <a:gd name="connsiteY6" fmla="*/ 668548 h 758051"/>
                      <a:gd name="connsiteX7" fmla="*/ 485508 w 1052210"/>
                      <a:gd name="connsiteY7" fmla="*/ 754273 h 758051"/>
                      <a:gd name="connsiteX8" fmla="*/ 621239 w 1052210"/>
                      <a:gd name="connsiteY8" fmla="*/ 728080 h 758051"/>
                      <a:gd name="connsiteX9" fmla="*/ 859364 w 1052210"/>
                      <a:gd name="connsiteY9" fmla="*/ 597111 h 758051"/>
                      <a:gd name="connsiteX10" fmla="*/ 1028433 w 1052210"/>
                      <a:gd name="connsiteY10" fmla="*/ 497098 h 758051"/>
                      <a:gd name="connsiteX11" fmla="*/ 1047484 w 1052210"/>
                      <a:gd name="connsiteY11" fmla="*/ 416136 h 758051"/>
                      <a:gd name="connsiteX12" fmla="*/ 995096 w 1052210"/>
                      <a:gd name="connsiteY12" fmla="*/ 278023 h 758051"/>
                      <a:gd name="connsiteX13" fmla="*/ 821264 w 1052210"/>
                      <a:gd name="connsiteY13" fmla="*/ 63711 h 758051"/>
                      <a:gd name="connsiteX14" fmla="*/ 723633 w 1052210"/>
                      <a:gd name="connsiteY14" fmla="*/ 8942 h 758051"/>
                      <a:gd name="connsiteX15" fmla="*/ 656958 w 1052210"/>
                      <a:gd name="connsiteY15" fmla="*/ 151817 h 758051"/>
                      <a:gd name="connsiteX16" fmla="*/ 547421 w 1052210"/>
                      <a:gd name="connsiteY16" fmla="*/ 385180 h 758051"/>
                      <a:gd name="connsiteX17" fmla="*/ 518846 w 1052210"/>
                      <a:gd name="connsiteY17" fmla="*/ 420898 h 758051"/>
                      <a:gd name="connsiteX18" fmla="*/ 421214 w 1052210"/>
                      <a:gd name="connsiteY18" fmla="*/ 258973 h 758051"/>
                      <a:gd name="connsiteX19" fmla="*/ 347396 w 1052210"/>
                      <a:gd name="connsiteY19" fmla="*/ 87523 h 758051"/>
                      <a:gd name="connsiteX20" fmla="*/ 318821 w 1052210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21585 w 1054949"/>
                      <a:gd name="connsiteY17" fmla="*/ 420898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8051"/>
                      <a:gd name="connsiteX1" fmla="*/ 266791 w 1054949"/>
                      <a:gd name="connsiteY1" fmla="*/ 18467 h 758051"/>
                      <a:gd name="connsiteX2" fmla="*/ 116772 w 1054949"/>
                      <a:gd name="connsiteY2" fmla="*/ 180392 h 758051"/>
                      <a:gd name="connsiteX3" fmla="*/ 14378 w 1054949"/>
                      <a:gd name="connsiteY3" fmla="*/ 385180 h 758051"/>
                      <a:gd name="connsiteX4" fmla="*/ 9616 w 1054949"/>
                      <a:gd name="connsiteY4" fmla="*/ 482810 h 758051"/>
                      <a:gd name="connsiteX5" fmla="*/ 97722 w 1054949"/>
                      <a:gd name="connsiteY5" fmla="*/ 556630 h 758051"/>
                      <a:gd name="connsiteX6" fmla="*/ 321560 w 1054949"/>
                      <a:gd name="connsiteY6" fmla="*/ 668548 h 758051"/>
                      <a:gd name="connsiteX7" fmla="*/ 488247 w 1054949"/>
                      <a:gd name="connsiteY7" fmla="*/ 754273 h 758051"/>
                      <a:gd name="connsiteX8" fmla="*/ 623978 w 1054949"/>
                      <a:gd name="connsiteY8" fmla="*/ 728080 h 758051"/>
                      <a:gd name="connsiteX9" fmla="*/ 862103 w 1054949"/>
                      <a:gd name="connsiteY9" fmla="*/ 597111 h 758051"/>
                      <a:gd name="connsiteX10" fmla="*/ 1031172 w 1054949"/>
                      <a:gd name="connsiteY10" fmla="*/ 497098 h 758051"/>
                      <a:gd name="connsiteX11" fmla="*/ 1050223 w 1054949"/>
                      <a:gd name="connsiteY11" fmla="*/ 416136 h 758051"/>
                      <a:gd name="connsiteX12" fmla="*/ 997835 w 1054949"/>
                      <a:gd name="connsiteY12" fmla="*/ 278023 h 758051"/>
                      <a:gd name="connsiteX13" fmla="*/ 824003 w 1054949"/>
                      <a:gd name="connsiteY13" fmla="*/ 63711 h 758051"/>
                      <a:gd name="connsiteX14" fmla="*/ 726372 w 1054949"/>
                      <a:gd name="connsiteY14" fmla="*/ 8942 h 758051"/>
                      <a:gd name="connsiteX15" fmla="*/ 659697 w 1054949"/>
                      <a:gd name="connsiteY15" fmla="*/ 151817 h 758051"/>
                      <a:gd name="connsiteX16" fmla="*/ 550160 w 1054949"/>
                      <a:gd name="connsiteY16" fmla="*/ 385180 h 758051"/>
                      <a:gd name="connsiteX17" fmla="*/ 504917 w 1054949"/>
                      <a:gd name="connsiteY17" fmla="*/ 406611 h 758051"/>
                      <a:gd name="connsiteX18" fmla="*/ 423953 w 1054949"/>
                      <a:gd name="connsiteY18" fmla="*/ 258973 h 758051"/>
                      <a:gd name="connsiteX19" fmla="*/ 350135 w 1054949"/>
                      <a:gd name="connsiteY19" fmla="*/ 87523 h 758051"/>
                      <a:gd name="connsiteX20" fmla="*/ 321560 w 1054949"/>
                      <a:gd name="connsiteY20" fmla="*/ 11323 h 758051"/>
                      <a:gd name="connsiteX0" fmla="*/ 321560 w 1054949"/>
                      <a:gd name="connsiteY0" fmla="*/ 11323 h 757883"/>
                      <a:gd name="connsiteX1" fmla="*/ 266791 w 1054949"/>
                      <a:gd name="connsiteY1" fmla="*/ 18467 h 757883"/>
                      <a:gd name="connsiteX2" fmla="*/ 116772 w 1054949"/>
                      <a:gd name="connsiteY2" fmla="*/ 180392 h 757883"/>
                      <a:gd name="connsiteX3" fmla="*/ 14378 w 1054949"/>
                      <a:gd name="connsiteY3" fmla="*/ 385180 h 757883"/>
                      <a:gd name="connsiteX4" fmla="*/ 9616 w 1054949"/>
                      <a:gd name="connsiteY4" fmla="*/ 482810 h 757883"/>
                      <a:gd name="connsiteX5" fmla="*/ 97722 w 1054949"/>
                      <a:gd name="connsiteY5" fmla="*/ 556630 h 757883"/>
                      <a:gd name="connsiteX6" fmla="*/ 319179 w 1054949"/>
                      <a:gd name="connsiteY6" fmla="*/ 670929 h 757883"/>
                      <a:gd name="connsiteX7" fmla="*/ 488247 w 1054949"/>
                      <a:gd name="connsiteY7" fmla="*/ 754273 h 757883"/>
                      <a:gd name="connsiteX8" fmla="*/ 623978 w 1054949"/>
                      <a:gd name="connsiteY8" fmla="*/ 728080 h 757883"/>
                      <a:gd name="connsiteX9" fmla="*/ 862103 w 1054949"/>
                      <a:gd name="connsiteY9" fmla="*/ 597111 h 757883"/>
                      <a:gd name="connsiteX10" fmla="*/ 1031172 w 1054949"/>
                      <a:gd name="connsiteY10" fmla="*/ 497098 h 757883"/>
                      <a:gd name="connsiteX11" fmla="*/ 1050223 w 1054949"/>
                      <a:gd name="connsiteY11" fmla="*/ 416136 h 757883"/>
                      <a:gd name="connsiteX12" fmla="*/ 997835 w 1054949"/>
                      <a:gd name="connsiteY12" fmla="*/ 278023 h 757883"/>
                      <a:gd name="connsiteX13" fmla="*/ 824003 w 1054949"/>
                      <a:gd name="connsiteY13" fmla="*/ 63711 h 757883"/>
                      <a:gd name="connsiteX14" fmla="*/ 726372 w 1054949"/>
                      <a:gd name="connsiteY14" fmla="*/ 8942 h 757883"/>
                      <a:gd name="connsiteX15" fmla="*/ 659697 w 1054949"/>
                      <a:gd name="connsiteY15" fmla="*/ 151817 h 757883"/>
                      <a:gd name="connsiteX16" fmla="*/ 550160 w 1054949"/>
                      <a:gd name="connsiteY16" fmla="*/ 385180 h 757883"/>
                      <a:gd name="connsiteX17" fmla="*/ 504917 w 1054949"/>
                      <a:gd name="connsiteY17" fmla="*/ 406611 h 757883"/>
                      <a:gd name="connsiteX18" fmla="*/ 423953 w 1054949"/>
                      <a:gd name="connsiteY18" fmla="*/ 258973 h 757883"/>
                      <a:gd name="connsiteX19" fmla="*/ 350135 w 1054949"/>
                      <a:gd name="connsiteY19" fmla="*/ 87523 h 757883"/>
                      <a:gd name="connsiteX20" fmla="*/ 321560 w 1054949"/>
                      <a:gd name="connsiteY20" fmla="*/ 11323 h 757883"/>
                      <a:gd name="connsiteX0" fmla="*/ 321560 w 1058425"/>
                      <a:gd name="connsiteY0" fmla="*/ 11323 h 757883"/>
                      <a:gd name="connsiteX1" fmla="*/ 266791 w 1058425"/>
                      <a:gd name="connsiteY1" fmla="*/ 18467 h 757883"/>
                      <a:gd name="connsiteX2" fmla="*/ 116772 w 1058425"/>
                      <a:gd name="connsiteY2" fmla="*/ 180392 h 757883"/>
                      <a:gd name="connsiteX3" fmla="*/ 14378 w 1058425"/>
                      <a:gd name="connsiteY3" fmla="*/ 385180 h 757883"/>
                      <a:gd name="connsiteX4" fmla="*/ 9616 w 1058425"/>
                      <a:gd name="connsiteY4" fmla="*/ 482810 h 757883"/>
                      <a:gd name="connsiteX5" fmla="*/ 97722 w 1058425"/>
                      <a:gd name="connsiteY5" fmla="*/ 556630 h 757883"/>
                      <a:gd name="connsiteX6" fmla="*/ 319179 w 1058425"/>
                      <a:gd name="connsiteY6" fmla="*/ 670929 h 757883"/>
                      <a:gd name="connsiteX7" fmla="*/ 488247 w 1058425"/>
                      <a:gd name="connsiteY7" fmla="*/ 754273 h 757883"/>
                      <a:gd name="connsiteX8" fmla="*/ 623978 w 1058425"/>
                      <a:gd name="connsiteY8" fmla="*/ 728080 h 757883"/>
                      <a:gd name="connsiteX9" fmla="*/ 862103 w 1058425"/>
                      <a:gd name="connsiteY9" fmla="*/ 597111 h 757883"/>
                      <a:gd name="connsiteX10" fmla="*/ 1031172 w 1058425"/>
                      <a:gd name="connsiteY10" fmla="*/ 497098 h 757883"/>
                      <a:gd name="connsiteX11" fmla="*/ 1054985 w 1058425"/>
                      <a:gd name="connsiteY11" fmla="*/ 406611 h 757883"/>
                      <a:gd name="connsiteX12" fmla="*/ 997835 w 1058425"/>
                      <a:gd name="connsiteY12" fmla="*/ 278023 h 757883"/>
                      <a:gd name="connsiteX13" fmla="*/ 824003 w 1058425"/>
                      <a:gd name="connsiteY13" fmla="*/ 63711 h 757883"/>
                      <a:gd name="connsiteX14" fmla="*/ 726372 w 1058425"/>
                      <a:gd name="connsiteY14" fmla="*/ 8942 h 757883"/>
                      <a:gd name="connsiteX15" fmla="*/ 659697 w 1058425"/>
                      <a:gd name="connsiteY15" fmla="*/ 151817 h 757883"/>
                      <a:gd name="connsiteX16" fmla="*/ 550160 w 1058425"/>
                      <a:gd name="connsiteY16" fmla="*/ 385180 h 757883"/>
                      <a:gd name="connsiteX17" fmla="*/ 504917 w 1058425"/>
                      <a:gd name="connsiteY17" fmla="*/ 406611 h 757883"/>
                      <a:gd name="connsiteX18" fmla="*/ 423953 w 1058425"/>
                      <a:gd name="connsiteY18" fmla="*/ 258973 h 757883"/>
                      <a:gd name="connsiteX19" fmla="*/ 350135 w 1058425"/>
                      <a:gd name="connsiteY19" fmla="*/ 87523 h 757883"/>
                      <a:gd name="connsiteX20" fmla="*/ 321560 w 1058425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4917 w 1060541"/>
                      <a:gd name="connsiteY17" fmla="*/ 406611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85180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  <a:gd name="connsiteX0" fmla="*/ 321560 w 1060541"/>
                      <a:gd name="connsiteY0" fmla="*/ 11323 h 757883"/>
                      <a:gd name="connsiteX1" fmla="*/ 266791 w 1060541"/>
                      <a:gd name="connsiteY1" fmla="*/ 18467 h 757883"/>
                      <a:gd name="connsiteX2" fmla="*/ 116772 w 1060541"/>
                      <a:gd name="connsiteY2" fmla="*/ 180392 h 757883"/>
                      <a:gd name="connsiteX3" fmla="*/ 14378 w 1060541"/>
                      <a:gd name="connsiteY3" fmla="*/ 385180 h 757883"/>
                      <a:gd name="connsiteX4" fmla="*/ 9616 w 1060541"/>
                      <a:gd name="connsiteY4" fmla="*/ 482810 h 757883"/>
                      <a:gd name="connsiteX5" fmla="*/ 97722 w 1060541"/>
                      <a:gd name="connsiteY5" fmla="*/ 556630 h 757883"/>
                      <a:gd name="connsiteX6" fmla="*/ 319179 w 1060541"/>
                      <a:gd name="connsiteY6" fmla="*/ 670929 h 757883"/>
                      <a:gd name="connsiteX7" fmla="*/ 488247 w 1060541"/>
                      <a:gd name="connsiteY7" fmla="*/ 754273 h 757883"/>
                      <a:gd name="connsiteX8" fmla="*/ 623978 w 1060541"/>
                      <a:gd name="connsiteY8" fmla="*/ 728080 h 757883"/>
                      <a:gd name="connsiteX9" fmla="*/ 862103 w 1060541"/>
                      <a:gd name="connsiteY9" fmla="*/ 597111 h 757883"/>
                      <a:gd name="connsiteX10" fmla="*/ 1031172 w 1060541"/>
                      <a:gd name="connsiteY10" fmla="*/ 497098 h 757883"/>
                      <a:gd name="connsiteX11" fmla="*/ 1054985 w 1060541"/>
                      <a:gd name="connsiteY11" fmla="*/ 406611 h 757883"/>
                      <a:gd name="connsiteX12" fmla="*/ 997835 w 1060541"/>
                      <a:gd name="connsiteY12" fmla="*/ 278023 h 757883"/>
                      <a:gd name="connsiteX13" fmla="*/ 824003 w 1060541"/>
                      <a:gd name="connsiteY13" fmla="*/ 63711 h 757883"/>
                      <a:gd name="connsiteX14" fmla="*/ 726372 w 1060541"/>
                      <a:gd name="connsiteY14" fmla="*/ 8942 h 757883"/>
                      <a:gd name="connsiteX15" fmla="*/ 659697 w 1060541"/>
                      <a:gd name="connsiteY15" fmla="*/ 151817 h 757883"/>
                      <a:gd name="connsiteX16" fmla="*/ 550160 w 1060541"/>
                      <a:gd name="connsiteY16" fmla="*/ 373274 h 757883"/>
                      <a:gd name="connsiteX17" fmla="*/ 507298 w 1060541"/>
                      <a:gd name="connsiteY17" fmla="*/ 394705 h 757883"/>
                      <a:gd name="connsiteX18" fmla="*/ 423953 w 1060541"/>
                      <a:gd name="connsiteY18" fmla="*/ 258973 h 757883"/>
                      <a:gd name="connsiteX19" fmla="*/ 350135 w 1060541"/>
                      <a:gd name="connsiteY19" fmla="*/ 87523 h 757883"/>
                      <a:gd name="connsiteX20" fmla="*/ 321560 w 1060541"/>
                      <a:gd name="connsiteY20" fmla="*/ 11323 h 75788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</a:cxnLst>
                    <a:rect l="l" t="t" r="r" b="b"/>
                    <a:pathLst>
                      <a:path w="1060541" h="757883">
                        <a:moveTo>
                          <a:pt x="321560" y="11323"/>
                        </a:moveTo>
                        <a:cubicBezTo>
                          <a:pt x="307669" y="-186"/>
                          <a:pt x="300922" y="-9711"/>
                          <a:pt x="266791" y="18467"/>
                        </a:cubicBezTo>
                        <a:cubicBezTo>
                          <a:pt x="232660" y="46645"/>
                          <a:pt x="158841" y="119273"/>
                          <a:pt x="116772" y="180392"/>
                        </a:cubicBezTo>
                        <a:cubicBezTo>
                          <a:pt x="74703" y="241511"/>
                          <a:pt x="32237" y="334777"/>
                          <a:pt x="14378" y="385180"/>
                        </a:cubicBezTo>
                        <a:cubicBezTo>
                          <a:pt x="-3481" y="435583"/>
                          <a:pt x="-4275" y="454235"/>
                          <a:pt x="9616" y="482810"/>
                        </a:cubicBezTo>
                        <a:cubicBezTo>
                          <a:pt x="23507" y="511385"/>
                          <a:pt x="46128" y="525277"/>
                          <a:pt x="97722" y="556630"/>
                        </a:cubicBezTo>
                        <a:cubicBezTo>
                          <a:pt x="149316" y="587983"/>
                          <a:pt x="319179" y="670929"/>
                          <a:pt x="319179" y="670929"/>
                        </a:cubicBezTo>
                        <a:cubicBezTo>
                          <a:pt x="384266" y="703869"/>
                          <a:pt x="437447" y="744748"/>
                          <a:pt x="488247" y="754273"/>
                        </a:cubicBezTo>
                        <a:cubicBezTo>
                          <a:pt x="539047" y="763798"/>
                          <a:pt x="561669" y="754274"/>
                          <a:pt x="623978" y="728080"/>
                        </a:cubicBezTo>
                        <a:cubicBezTo>
                          <a:pt x="686287" y="701886"/>
                          <a:pt x="794237" y="635608"/>
                          <a:pt x="862103" y="597111"/>
                        </a:cubicBezTo>
                        <a:cubicBezTo>
                          <a:pt x="929969" y="558614"/>
                          <a:pt x="999025" y="528848"/>
                          <a:pt x="1031172" y="497098"/>
                        </a:cubicBezTo>
                        <a:cubicBezTo>
                          <a:pt x="1063319" y="465348"/>
                          <a:pt x="1065304" y="443123"/>
                          <a:pt x="1054985" y="406611"/>
                        </a:cubicBezTo>
                        <a:cubicBezTo>
                          <a:pt x="1044666" y="370099"/>
                          <a:pt x="1036332" y="335173"/>
                          <a:pt x="997835" y="278023"/>
                        </a:cubicBezTo>
                        <a:cubicBezTo>
                          <a:pt x="959338" y="220873"/>
                          <a:pt x="869247" y="108558"/>
                          <a:pt x="824003" y="63711"/>
                        </a:cubicBezTo>
                        <a:cubicBezTo>
                          <a:pt x="778759" y="18864"/>
                          <a:pt x="753756" y="-5742"/>
                          <a:pt x="726372" y="8942"/>
                        </a:cubicBezTo>
                        <a:cubicBezTo>
                          <a:pt x="698988" y="23626"/>
                          <a:pt x="689066" y="91095"/>
                          <a:pt x="659697" y="151817"/>
                        </a:cubicBezTo>
                        <a:cubicBezTo>
                          <a:pt x="630328" y="212539"/>
                          <a:pt x="575560" y="332793"/>
                          <a:pt x="550160" y="373274"/>
                        </a:cubicBezTo>
                        <a:cubicBezTo>
                          <a:pt x="524760" y="413755"/>
                          <a:pt x="528333" y="413755"/>
                          <a:pt x="507298" y="394705"/>
                        </a:cubicBezTo>
                        <a:cubicBezTo>
                          <a:pt x="486264" y="375655"/>
                          <a:pt x="452528" y="314536"/>
                          <a:pt x="423953" y="258973"/>
                        </a:cubicBezTo>
                        <a:cubicBezTo>
                          <a:pt x="395378" y="203411"/>
                          <a:pt x="364819" y="129592"/>
                          <a:pt x="350135" y="87523"/>
                        </a:cubicBezTo>
                        <a:cubicBezTo>
                          <a:pt x="335451" y="45454"/>
                          <a:pt x="335451" y="22832"/>
                          <a:pt x="321560" y="11323"/>
                        </a:cubicBez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313" name="Oval 100">
                    <a:extLst>
                      <a:ext uri="{FF2B5EF4-FFF2-40B4-BE49-F238E27FC236}">
                        <a16:creationId xmlns:a16="http://schemas.microsoft.com/office/drawing/2014/main" id="{4C7A68A0-FF45-4B5D-BECC-A6DBB4FD1D32}"/>
                      </a:ext>
                    </a:extLst>
                  </p:cNvPr>
                  <p:cNvSpPr/>
                  <p:nvPr/>
                </p:nvSpPr>
                <p:spPr>
                  <a:xfrm>
                    <a:off x="1334427" y="4568037"/>
                    <a:ext cx="573881" cy="573881"/>
                  </a:xfrm>
                  <a:prstGeom prst="ellipse">
                    <a:avLst/>
                  </a:pr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pic>
                <p:nvPicPr>
                  <p:cNvPr id="314" name="Graphic 101" descr="Glasses">
                    <a:extLst>
                      <a:ext uri="{FF2B5EF4-FFF2-40B4-BE49-F238E27FC236}">
                        <a16:creationId xmlns:a16="http://schemas.microsoft.com/office/drawing/2014/main" id="{CCF739E8-5968-41A6-B93D-6D7D0452240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4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310611" y="4577346"/>
                    <a:ext cx="619127" cy="573881"/>
                  </a:xfrm>
                  <a:prstGeom prst="rect">
                    <a:avLst/>
                  </a:prstGeom>
                </p:spPr>
              </p:pic>
              <p:grpSp>
                <p:nvGrpSpPr>
                  <p:cNvPr id="315" name="Group 102">
                    <a:extLst>
                      <a:ext uri="{FF2B5EF4-FFF2-40B4-BE49-F238E27FC236}">
                        <a16:creationId xmlns:a16="http://schemas.microsoft.com/office/drawing/2014/main" id="{64811420-1585-4A99-B093-0D2C427936CC}"/>
                      </a:ext>
                    </a:extLst>
                  </p:cNvPr>
                  <p:cNvGrpSpPr/>
                  <p:nvPr/>
                </p:nvGrpSpPr>
                <p:grpSpPr>
                  <a:xfrm>
                    <a:off x="1552002" y="5184571"/>
                    <a:ext cx="123376" cy="425053"/>
                    <a:chOff x="5180644" y="5807424"/>
                    <a:chExt cx="124070" cy="338013"/>
                  </a:xfrm>
                  <a:solidFill>
                    <a:srgbClr val="0BB5DD"/>
                  </a:solidFill>
                </p:grpSpPr>
                <p:sp>
                  <p:nvSpPr>
                    <p:cNvPr id="319" name="Freeform: Shape 106">
                      <a:extLst>
                        <a:ext uri="{FF2B5EF4-FFF2-40B4-BE49-F238E27FC236}">
                          <a16:creationId xmlns:a16="http://schemas.microsoft.com/office/drawing/2014/main" id="{712F3863-F4C7-4C09-84C2-33F158E8545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0644" y="5807424"/>
                      <a:ext cx="121689" cy="52931"/>
                    </a:xfrm>
                    <a:custGeom>
                      <a:avLst/>
                      <a:gdLst>
                        <a:gd name="connsiteX0" fmla="*/ 103428 w 121689"/>
                        <a:gd name="connsiteY0" fmla="*/ 54437 h 52930"/>
                        <a:gd name="connsiteX1" fmla="*/ 123709 w 121689"/>
                        <a:gd name="connsiteY1" fmla="*/ 1506 h 52930"/>
                        <a:gd name="connsiteX2" fmla="*/ 2020 w 121689"/>
                        <a:gd name="connsiteY2" fmla="*/ 1506 h 52930"/>
                        <a:gd name="connsiteX3" fmla="*/ 22302 w 121689"/>
                        <a:gd name="connsiteY3" fmla="*/ 54437 h 5293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</a:cxnLst>
                      <a:rect l="l" t="t" r="r" b="b"/>
                      <a:pathLst>
                        <a:path w="121689" h="52930">
                          <a:moveTo>
                            <a:pt x="103428" y="54437"/>
                          </a:moveTo>
                          <a:lnTo>
                            <a:pt x="123709" y="1506"/>
                          </a:lnTo>
                          <a:lnTo>
                            <a:pt x="2020" y="1506"/>
                          </a:lnTo>
                          <a:lnTo>
                            <a:pt x="22302" y="54437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254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  <p:sp>
                  <p:nvSpPr>
                    <p:cNvPr id="320" name="Freeform: Shape 107">
                      <a:extLst>
                        <a:ext uri="{FF2B5EF4-FFF2-40B4-BE49-F238E27FC236}">
                          <a16:creationId xmlns:a16="http://schemas.microsoft.com/office/drawing/2014/main" id="{6DA51BEA-3CB6-4806-8B00-A1EA2F7ACC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3025" y="5880783"/>
                      <a:ext cx="121689" cy="264654"/>
                    </a:xfrm>
                    <a:custGeom>
                      <a:avLst/>
                      <a:gdLst>
                        <a:gd name="connsiteX0" fmla="*/ 62865 w 121689"/>
                        <a:gd name="connsiteY0" fmla="*/ 148956 h 264653"/>
                        <a:gd name="connsiteX1" fmla="*/ 62865 w 121689"/>
                        <a:gd name="connsiteY1" fmla="*/ 133833 h 264653"/>
                        <a:gd name="connsiteX2" fmla="*/ 115597 w 121689"/>
                        <a:gd name="connsiteY2" fmla="*/ 133833 h 264653"/>
                        <a:gd name="connsiteX3" fmla="*/ 103428 w 121689"/>
                        <a:gd name="connsiteY3" fmla="*/ 1506 h 264653"/>
                        <a:gd name="connsiteX4" fmla="*/ 22302 w 121689"/>
                        <a:gd name="connsiteY4" fmla="*/ 1506 h 264653"/>
                        <a:gd name="connsiteX5" fmla="*/ 2020 w 121689"/>
                        <a:gd name="connsiteY5" fmla="*/ 220791 h 264653"/>
                        <a:gd name="connsiteX6" fmla="*/ 62865 w 121689"/>
                        <a:gd name="connsiteY6" fmla="*/ 266160 h 264653"/>
                        <a:gd name="connsiteX7" fmla="*/ 123709 w 121689"/>
                        <a:gd name="connsiteY7" fmla="*/ 220791 h 264653"/>
                        <a:gd name="connsiteX8" fmla="*/ 117118 w 121689"/>
                        <a:gd name="connsiteY8" fmla="*/ 148956 h 264653"/>
                        <a:gd name="connsiteX0" fmla="*/ 115098 w 121689"/>
                        <a:gd name="connsiteY0" fmla="*/ 147450 h 264654"/>
                        <a:gd name="connsiteX1" fmla="*/ 60845 w 121689"/>
                        <a:gd name="connsiteY1" fmla="*/ 132327 h 264654"/>
                        <a:gd name="connsiteX2" fmla="*/ 113577 w 121689"/>
                        <a:gd name="connsiteY2" fmla="*/ 132327 h 264654"/>
                        <a:gd name="connsiteX3" fmla="*/ 101408 w 121689"/>
                        <a:gd name="connsiteY3" fmla="*/ 0 h 264654"/>
                        <a:gd name="connsiteX4" fmla="*/ 20282 w 121689"/>
                        <a:gd name="connsiteY4" fmla="*/ 0 h 264654"/>
                        <a:gd name="connsiteX5" fmla="*/ 0 w 121689"/>
                        <a:gd name="connsiteY5" fmla="*/ 219285 h 264654"/>
                        <a:gd name="connsiteX6" fmla="*/ 60845 w 121689"/>
                        <a:gd name="connsiteY6" fmla="*/ 264654 h 264654"/>
                        <a:gd name="connsiteX7" fmla="*/ 121689 w 121689"/>
                        <a:gd name="connsiteY7" fmla="*/ 219285 h 264654"/>
                        <a:gd name="connsiteX8" fmla="*/ 115098 w 121689"/>
                        <a:gd name="connsiteY8" fmla="*/ 147450 h 264654"/>
                        <a:gd name="connsiteX0" fmla="*/ 115098 w 121689"/>
                        <a:gd name="connsiteY0" fmla="*/ 147450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7" fmla="*/ 115098 w 121689"/>
                        <a:gd name="connsiteY7" fmla="*/ 147450 h 264654"/>
                        <a:gd name="connsiteX0" fmla="*/ 121689 w 121689"/>
                        <a:gd name="connsiteY0" fmla="*/ 219285 h 264654"/>
                        <a:gd name="connsiteX1" fmla="*/ 113577 w 121689"/>
                        <a:gd name="connsiteY1" fmla="*/ 132327 h 264654"/>
                        <a:gd name="connsiteX2" fmla="*/ 101408 w 121689"/>
                        <a:gd name="connsiteY2" fmla="*/ 0 h 264654"/>
                        <a:gd name="connsiteX3" fmla="*/ 20282 w 121689"/>
                        <a:gd name="connsiteY3" fmla="*/ 0 h 264654"/>
                        <a:gd name="connsiteX4" fmla="*/ 0 w 121689"/>
                        <a:gd name="connsiteY4" fmla="*/ 219285 h 264654"/>
                        <a:gd name="connsiteX5" fmla="*/ 60845 w 121689"/>
                        <a:gd name="connsiteY5" fmla="*/ 264654 h 264654"/>
                        <a:gd name="connsiteX6" fmla="*/ 121689 w 121689"/>
                        <a:gd name="connsiteY6" fmla="*/ 219285 h 264654"/>
                        <a:gd name="connsiteX0" fmla="*/ 121689 w 121689"/>
                        <a:gd name="connsiteY0" fmla="*/ 219285 h 264654"/>
                        <a:gd name="connsiteX1" fmla="*/ 101408 w 121689"/>
                        <a:gd name="connsiteY1" fmla="*/ 0 h 264654"/>
                        <a:gd name="connsiteX2" fmla="*/ 20282 w 121689"/>
                        <a:gd name="connsiteY2" fmla="*/ 0 h 264654"/>
                        <a:gd name="connsiteX3" fmla="*/ 0 w 121689"/>
                        <a:gd name="connsiteY3" fmla="*/ 219285 h 264654"/>
                        <a:gd name="connsiteX4" fmla="*/ 60845 w 121689"/>
                        <a:gd name="connsiteY4" fmla="*/ 264654 h 264654"/>
                        <a:gd name="connsiteX5" fmla="*/ 121689 w 121689"/>
                        <a:gd name="connsiteY5" fmla="*/ 219285 h 264654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</a:cxnLst>
                      <a:rect l="l" t="t" r="r" b="b"/>
                      <a:pathLst>
                        <a:path w="121689" h="264654">
                          <a:moveTo>
                            <a:pt x="121689" y="219285"/>
                          </a:moveTo>
                          <a:lnTo>
                            <a:pt x="101408" y="0"/>
                          </a:lnTo>
                          <a:lnTo>
                            <a:pt x="20282" y="0"/>
                          </a:lnTo>
                          <a:lnTo>
                            <a:pt x="0" y="219285"/>
                          </a:lnTo>
                          <a:lnTo>
                            <a:pt x="60845" y="264654"/>
                          </a:lnTo>
                          <a:lnTo>
                            <a:pt x="121689" y="219285"/>
                          </a:lnTo>
                          <a:close/>
                        </a:path>
                      </a:pathLst>
                    </a:custGeom>
                    <a:solidFill>
                      <a:srgbClr val="0BB5DD"/>
                    </a:solidFill>
                    <a:ln w="25400" cap="flat" cmpd="sng" algn="ctr">
                      <a:solidFill>
                        <a:srgbClr val="0BB5DD">
                          <a:shade val="50000"/>
                        </a:srgbClr>
                      </a:solidFill>
                      <a:prstDash val="solid"/>
                      <a:miter/>
                    </a:ln>
                    <a:effectLst/>
                  </p:spPr>
                  <p:txBody>
                    <a:bodyPr rtlCol="0" anchor="ctr"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Arial"/>
                      </a:endParaRPr>
                    </a:p>
                  </p:txBody>
                </p:sp>
              </p:grpSp>
              <p:cxnSp>
                <p:nvCxnSpPr>
                  <p:cNvPr id="316" name="Straight Connector 103">
                    <a:extLst>
                      <a:ext uri="{FF2B5EF4-FFF2-40B4-BE49-F238E27FC236}">
                        <a16:creationId xmlns:a16="http://schemas.microsoft.com/office/drawing/2014/main" id="{6126BBB0-FB4E-47C6-BB53-3D4832C6569D}"/>
                      </a:ext>
                    </a:extLst>
                  </p:cNvPr>
                  <p:cNvCxnSpPr/>
                  <p:nvPr/>
                </p:nvCxnSpPr>
                <p:spPr>
                  <a:xfrm>
                    <a:off x="1859757" y="5443221"/>
                    <a:ext cx="0" cy="145256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rgbClr val="0BB5DD">
                        <a:lumMod val="75000"/>
                      </a:srgbClr>
                    </a:solidFill>
                    <a:prstDash val="solid"/>
                    <a:miter/>
                  </a:ln>
                  <a:effectLst/>
                </p:spPr>
              </p:cxnSp>
              <p:cxnSp>
                <p:nvCxnSpPr>
                  <p:cNvPr id="317" name="Straight Connector 104">
                    <a:extLst>
                      <a:ext uri="{FF2B5EF4-FFF2-40B4-BE49-F238E27FC236}">
                        <a16:creationId xmlns:a16="http://schemas.microsoft.com/office/drawing/2014/main" id="{7E7A806A-3571-4CC3-AF37-E71DA18D5AEF}"/>
                      </a:ext>
                    </a:extLst>
                  </p:cNvPr>
                  <p:cNvCxnSpPr/>
                  <p:nvPr/>
                </p:nvCxnSpPr>
                <p:spPr>
                  <a:xfrm>
                    <a:off x="1903546" y="5461987"/>
                    <a:ext cx="0" cy="145256"/>
                  </a:xfrm>
                  <a:prstGeom prst="line">
                    <a:avLst/>
                  </a:prstGeom>
                  <a:noFill/>
                  <a:ln w="38100" cap="rnd" cmpd="sng" algn="ctr">
                    <a:solidFill>
                      <a:srgbClr val="0BB5DD">
                        <a:lumMod val="75000"/>
                      </a:srgbClr>
                    </a:solidFill>
                    <a:prstDash val="solid"/>
                    <a:miter/>
                  </a:ln>
                  <a:effectLst/>
                </p:spPr>
              </p:cxnSp>
              <p:sp>
                <p:nvSpPr>
                  <p:cNvPr id="318" name="Freeform: Shape 105">
                    <a:extLst>
                      <a:ext uri="{FF2B5EF4-FFF2-40B4-BE49-F238E27FC236}">
                        <a16:creationId xmlns:a16="http://schemas.microsoft.com/office/drawing/2014/main" id="{B57D56C8-3E53-4093-929A-5170B1319284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1800372" y="5499160"/>
                    <a:ext cx="181849" cy="140442"/>
                  </a:xfrm>
                  <a:custGeom>
                    <a:avLst/>
                    <a:gdLst>
                      <a:gd name="connsiteX0" fmla="*/ 213770 w 509364"/>
                      <a:gd name="connsiteY0" fmla="*/ 0 h 386625"/>
                      <a:gd name="connsiteX1" fmla="*/ 295594 w 509364"/>
                      <a:gd name="connsiteY1" fmla="*/ 0 h 386625"/>
                      <a:gd name="connsiteX2" fmla="*/ 509364 w 509364"/>
                      <a:gd name="connsiteY2" fmla="*/ 213770 h 386625"/>
                      <a:gd name="connsiteX3" fmla="*/ 509364 w 509364"/>
                      <a:gd name="connsiteY3" fmla="*/ 386625 h 386625"/>
                      <a:gd name="connsiteX4" fmla="*/ 0 w 509364"/>
                      <a:gd name="connsiteY4" fmla="*/ 386625 h 386625"/>
                      <a:gd name="connsiteX5" fmla="*/ 0 w 509364"/>
                      <a:gd name="connsiteY5" fmla="*/ 213770 h 386625"/>
                      <a:gd name="connsiteX6" fmla="*/ 213770 w 509364"/>
                      <a:gd name="connsiteY6" fmla="*/ 0 h 38662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509364" h="386625">
                        <a:moveTo>
                          <a:pt x="213770" y="0"/>
                        </a:moveTo>
                        <a:lnTo>
                          <a:pt x="295594" y="0"/>
                        </a:lnTo>
                        <a:cubicBezTo>
                          <a:pt x="413656" y="0"/>
                          <a:pt x="509364" y="95708"/>
                          <a:pt x="509364" y="213770"/>
                        </a:cubicBezTo>
                        <a:lnTo>
                          <a:pt x="509364" y="386625"/>
                        </a:lnTo>
                        <a:lnTo>
                          <a:pt x="0" y="386625"/>
                        </a:lnTo>
                        <a:lnTo>
                          <a:pt x="0" y="213770"/>
                        </a:lnTo>
                        <a:cubicBezTo>
                          <a:pt x="0" y="95708"/>
                          <a:pt x="95708" y="0"/>
                          <a:pt x="213770" y="0"/>
                        </a:cubicBez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2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  <p:grpSp>
            <p:nvGrpSpPr>
              <p:cNvPr id="281" name="Group 68">
                <a:extLst>
                  <a:ext uri="{FF2B5EF4-FFF2-40B4-BE49-F238E27FC236}">
                    <a16:creationId xmlns:a16="http://schemas.microsoft.com/office/drawing/2014/main" id="{9DB4135C-D698-42E2-869D-C61E129C7ACB}"/>
                  </a:ext>
                </a:extLst>
              </p:cNvPr>
              <p:cNvGrpSpPr/>
              <p:nvPr/>
            </p:nvGrpSpPr>
            <p:grpSpPr>
              <a:xfrm>
                <a:off x="6847578" y="5046963"/>
                <a:ext cx="874216" cy="884268"/>
                <a:chOff x="10312205" y="1545728"/>
                <a:chExt cx="874216" cy="884268"/>
              </a:xfrm>
            </p:grpSpPr>
            <p:sp>
              <p:nvSpPr>
                <p:cNvPr id="308" name="Oval 95">
                  <a:extLst>
                    <a:ext uri="{FF2B5EF4-FFF2-40B4-BE49-F238E27FC236}">
                      <a16:creationId xmlns:a16="http://schemas.microsoft.com/office/drawing/2014/main" id="{CB0F70C0-6DCF-4246-B550-73AB8DE7B419}"/>
                    </a:ext>
                  </a:extLst>
                </p:cNvPr>
                <p:cNvSpPr/>
                <p:nvPr/>
              </p:nvSpPr>
              <p:spPr>
                <a:xfrm>
                  <a:off x="10312205" y="1545728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309" name="Graphic 96" descr="Handshake">
                  <a:extLst>
                    <a:ext uri="{FF2B5EF4-FFF2-40B4-BE49-F238E27FC236}">
                      <a16:creationId xmlns:a16="http://schemas.microsoft.com/office/drawing/2014/main" id="{36CD6175-37EE-46DF-B2BA-3CE5A4CBD6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68829" y="1669027"/>
                  <a:ext cx="760969" cy="760969"/>
                </a:xfrm>
                <a:prstGeom prst="rect">
                  <a:avLst/>
                </a:prstGeom>
              </p:spPr>
            </p:pic>
          </p:grpSp>
          <p:grpSp>
            <p:nvGrpSpPr>
              <p:cNvPr id="282" name="Group 69">
                <a:extLst>
                  <a:ext uri="{FF2B5EF4-FFF2-40B4-BE49-F238E27FC236}">
                    <a16:creationId xmlns:a16="http://schemas.microsoft.com/office/drawing/2014/main" id="{10185FC6-C107-4278-9C57-0729E191149D}"/>
                  </a:ext>
                </a:extLst>
              </p:cNvPr>
              <p:cNvGrpSpPr/>
              <p:nvPr/>
            </p:nvGrpSpPr>
            <p:grpSpPr>
              <a:xfrm>
                <a:off x="7296211" y="3237678"/>
                <a:ext cx="874216" cy="874216"/>
                <a:chOff x="5658892" y="2592106"/>
                <a:chExt cx="874216" cy="874216"/>
              </a:xfrm>
            </p:grpSpPr>
            <p:sp>
              <p:nvSpPr>
                <p:cNvPr id="306" name="Oval 93">
                  <a:extLst>
                    <a:ext uri="{FF2B5EF4-FFF2-40B4-BE49-F238E27FC236}">
                      <a16:creationId xmlns:a16="http://schemas.microsoft.com/office/drawing/2014/main" id="{D2C0954D-EEC1-405A-8473-91321012ADEC}"/>
                    </a:ext>
                  </a:extLst>
                </p:cNvPr>
                <p:cNvSpPr/>
                <p:nvPr/>
              </p:nvSpPr>
              <p:spPr>
                <a:xfrm>
                  <a:off x="5658892" y="2592106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307" name="Graphic 94" descr="Server">
                  <a:extLst>
                    <a:ext uri="{FF2B5EF4-FFF2-40B4-BE49-F238E27FC236}">
                      <a16:creationId xmlns:a16="http://schemas.microsoft.com/office/drawing/2014/main" id="{574A4AD8-B24F-4AD7-AD17-3E147FCE0F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771131" y="2729455"/>
                  <a:ext cx="649739" cy="599519"/>
                </a:xfrm>
                <a:prstGeom prst="rect">
                  <a:avLst/>
                </a:prstGeom>
              </p:spPr>
            </p:pic>
          </p:grpSp>
          <p:grpSp>
            <p:nvGrpSpPr>
              <p:cNvPr id="283" name="Group 70">
                <a:extLst>
                  <a:ext uri="{FF2B5EF4-FFF2-40B4-BE49-F238E27FC236}">
                    <a16:creationId xmlns:a16="http://schemas.microsoft.com/office/drawing/2014/main" id="{4420EE69-B72D-452A-85AD-EDD62160BFAD}"/>
                  </a:ext>
                </a:extLst>
              </p:cNvPr>
              <p:cNvGrpSpPr/>
              <p:nvPr/>
            </p:nvGrpSpPr>
            <p:grpSpPr>
              <a:xfrm>
                <a:off x="4850691" y="5210368"/>
                <a:ext cx="874216" cy="874216"/>
                <a:chOff x="10479584" y="3767934"/>
                <a:chExt cx="874216" cy="874216"/>
              </a:xfrm>
            </p:grpSpPr>
            <p:sp>
              <p:nvSpPr>
                <p:cNvPr id="304" name="Oval 91">
                  <a:extLst>
                    <a:ext uri="{FF2B5EF4-FFF2-40B4-BE49-F238E27FC236}">
                      <a16:creationId xmlns:a16="http://schemas.microsoft.com/office/drawing/2014/main" id="{EAC410C5-C948-4370-B962-EE60E1ABA794}"/>
                    </a:ext>
                  </a:extLst>
                </p:cNvPr>
                <p:cNvSpPr/>
                <p:nvPr/>
              </p:nvSpPr>
              <p:spPr>
                <a:xfrm>
                  <a:off x="10479584" y="3767934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305" name="Graphic 92" descr="Document">
                  <a:extLst>
                    <a:ext uri="{FF2B5EF4-FFF2-40B4-BE49-F238E27FC236}">
                      <a16:creationId xmlns:a16="http://schemas.microsoft.com/office/drawing/2014/main" id="{A8C6EF96-A77A-4CF7-89A9-8FB7DE17A9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623961" y="3912311"/>
                  <a:ext cx="585462" cy="585462"/>
                </a:xfrm>
                <a:prstGeom prst="rect">
                  <a:avLst/>
                </a:prstGeom>
              </p:spPr>
            </p:pic>
          </p:grpSp>
          <p:grpSp>
            <p:nvGrpSpPr>
              <p:cNvPr id="284" name="Group 71">
                <a:extLst>
                  <a:ext uri="{FF2B5EF4-FFF2-40B4-BE49-F238E27FC236}">
                    <a16:creationId xmlns:a16="http://schemas.microsoft.com/office/drawing/2014/main" id="{3B01F308-61B6-42DA-B73A-4EFFD9F8B835}"/>
                  </a:ext>
                </a:extLst>
              </p:cNvPr>
              <p:cNvGrpSpPr/>
              <p:nvPr/>
            </p:nvGrpSpPr>
            <p:grpSpPr>
              <a:xfrm>
                <a:off x="3982791" y="3753028"/>
                <a:ext cx="874216" cy="874216"/>
                <a:chOff x="601816" y="2638418"/>
                <a:chExt cx="874216" cy="874216"/>
              </a:xfrm>
            </p:grpSpPr>
            <p:sp>
              <p:nvSpPr>
                <p:cNvPr id="300" name="Oval 87">
                  <a:extLst>
                    <a:ext uri="{FF2B5EF4-FFF2-40B4-BE49-F238E27FC236}">
                      <a16:creationId xmlns:a16="http://schemas.microsoft.com/office/drawing/2014/main" id="{0295C503-0591-4F4F-9E4C-BB24BA570FDB}"/>
                    </a:ext>
                  </a:extLst>
                </p:cNvPr>
                <p:cNvSpPr/>
                <p:nvPr/>
              </p:nvSpPr>
              <p:spPr>
                <a:xfrm>
                  <a:off x="601816" y="2638418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301" name="Group 88">
                  <a:extLst>
                    <a:ext uri="{FF2B5EF4-FFF2-40B4-BE49-F238E27FC236}">
                      <a16:creationId xmlns:a16="http://schemas.microsoft.com/office/drawing/2014/main" id="{37D64068-DB74-457C-ACE8-4C05FB7C839B}"/>
                    </a:ext>
                  </a:extLst>
                </p:cNvPr>
                <p:cNvGrpSpPr/>
                <p:nvPr/>
              </p:nvGrpSpPr>
              <p:grpSpPr>
                <a:xfrm>
                  <a:off x="710012" y="2657216"/>
                  <a:ext cx="661751" cy="755640"/>
                  <a:chOff x="3860256" y="1974074"/>
                  <a:chExt cx="867618" cy="1015440"/>
                </a:xfrm>
              </p:grpSpPr>
              <p:pic>
                <p:nvPicPr>
                  <p:cNvPr id="302" name="Graphic 89" descr="Branching diagram">
                    <a:extLst>
                      <a:ext uri="{FF2B5EF4-FFF2-40B4-BE49-F238E27FC236}">
                        <a16:creationId xmlns:a16="http://schemas.microsoft.com/office/drawing/2014/main" id="{08965240-D5A6-4A9F-BB14-00CFCEBE1E3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2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4115940" y="2377580"/>
                    <a:ext cx="611934" cy="611934"/>
                  </a:xfrm>
                  <a:prstGeom prst="rect">
                    <a:avLst/>
                  </a:prstGeom>
                </p:spPr>
              </p:pic>
              <p:pic>
                <p:nvPicPr>
                  <p:cNvPr id="303" name="Graphic 90" descr="Branching diagram">
                    <a:extLst>
                      <a:ext uri="{FF2B5EF4-FFF2-40B4-BE49-F238E27FC236}">
                        <a16:creationId xmlns:a16="http://schemas.microsoft.com/office/drawing/2014/main" id="{EBEADFA0-0BF5-42ED-A15A-96274D05AD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>
                    <a:extLst>
                      <a:ext uri="{28A0092B-C50C-407E-A947-70E740481C1C}">
                        <a14:useLocalDpi xmlns:a14="http://schemas.microsoft.com/office/drawing/2010/main" val="0"/>
                      </a:ext>
                      <a:ext uri="{96DAC541-7B7A-43D3-8B79-37D633B846F1}">
                        <asvg:svgBlip xmlns:asvg="http://schemas.microsoft.com/office/drawing/2016/SVG/main" r:embed="rId14"/>
                      </a:ext>
                    </a:extLst>
                  </a:blip>
                  <a:stretch>
                    <a:fillRect/>
                  </a:stretch>
                </p:blipFill>
                <p:spPr>
                  <a:xfrm rot="10800000">
                    <a:off x="3860256" y="1974074"/>
                    <a:ext cx="721641" cy="721641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285" name="Group 72">
                <a:extLst>
                  <a:ext uri="{FF2B5EF4-FFF2-40B4-BE49-F238E27FC236}">
                    <a16:creationId xmlns:a16="http://schemas.microsoft.com/office/drawing/2014/main" id="{836DD758-F92C-4CD7-ACE1-4B05BCD57B74}"/>
                  </a:ext>
                </a:extLst>
              </p:cNvPr>
              <p:cNvGrpSpPr/>
              <p:nvPr/>
            </p:nvGrpSpPr>
            <p:grpSpPr>
              <a:xfrm>
                <a:off x="4707213" y="2387567"/>
                <a:ext cx="874216" cy="874216"/>
                <a:chOff x="1389363" y="3493204"/>
                <a:chExt cx="874216" cy="874216"/>
              </a:xfrm>
            </p:grpSpPr>
            <p:sp>
              <p:nvSpPr>
                <p:cNvPr id="298" name="Oval 85">
                  <a:extLst>
                    <a:ext uri="{FF2B5EF4-FFF2-40B4-BE49-F238E27FC236}">
                      <a16:creationId xmlns:a16="http://schemas.microsoft.com/office/drawing/2014/main" id="{3A7FADEB-D214-4A88-9410-FF31F3DF9FC6}"/>
                    </a:ext>
                  </a:extLst>
                </p:cNvPr>
                <p:cNvSpPr/>
                <p:nvPr/>
              </p:nvSpPr>
              <p:spPr>
                <a:xfrm>
                  <a:off x="1389363" y="3493204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pic>
              <p:nvPicPr>
                <p:cNvPr id="299" name="Graphic 86" descr="Checklist">
                  <a:extLst>
                    <a:ext uri="{FF2B5EF4-FFF2-40B4-BE49-F238E27FC236}">
                      <a16:creationId xmlns:a16="http://schemas.microsoft.com/office/drawing/2014/main" id="{DB16F050-EAC2-475D-A4A6-AA6095DA291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96DAC541-7B7A-43D3-8B79-37D633B846F1}">
                      <asvg:svgBlip xmlns:asvg="http://schemas.microsoft.com/office/drawing/2016/SVG/main" r:embed="rId16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548677" y="3652518"/>
                  <a:ext cx="555588" cy="555588"/>
                </a:xfrm>
                <a:prstGeom prst="rect">
                  <a:avLst/>
                </a:prstGeom>
              </p:spPr>
            </p:pic>
          </p:grpSp>
          <p:grpSp>
            <p:nvGrpSpPr>
              <p:cNvPr id="286" name="Group 73">
                <a:extLst>
                  <a:ext uri="{FF2B5EF4-FFF2-40B4-BE49-F238E27FC236}">
                    <a16:creationId xmlns:a16="http://schemas.microsoft.com/office/drawing/2014/main" id="{B924FC1B-1ED9-42AC-9EA0-E50A17E53630}"/>
                  </a:ext>
                </a:extLst>
              </p:cNvPr>
              <p:cNvGrpSpPr/>
              <p:nvPr/>
            </p:nvGrpSpPr>
            <p:grpSpPr>
              <a:xfrm>
                <a:off x="6291366" y="2154733"/>
                <a:ext cx="874216" cy="874216"/>
                <a:chOff x="6660302" y="2104236"/>
                <a:chExt cx="874216" cy="874216"/>
              </a:xfrm>
            </p:grpSpPr>
            <p:sp>
              <p:nvSpPr>
                <p:cNvPr id="287" name="Oval 74">
                  <a:extLst>
                    <a:ext uri="{FF2B5EF4-FFF2-40B4-BE49-F238E27FC236}">
                      <a16:creationId xmlns:a16="http://schemas.microsoft.com/office/drawing/2014/main" id="{5FC9DF71-CF4A-41C0-8DD3-C0343DD4FED5}"/>
                    </a:ext>
                  </a:extLst>
                </p:cNvPr>
                <p:cNvSpPr/>
                <p:nvPr/>
              </p:nvSpPr>
              <p:spPr>
                <a:xfrm>
                  <a:off x="6660302" y="2104236"/>
                  <a:ext cx="874216" cy="874216"/>
                </a:xfrm>
                <a:prstGeom prst="ellipse">
                  <a:avLst/>
                </a:prstGeom>
                <a:solidFill>
                  <a:sysClr val="window" lastClr="FFFFFF"/>
                </a:solidFill>
                <a:ln w="25400" cap="flat" cmpd="sng" algn="ctr">
                  <a:solidFill>
                    <a:srgbClr val="2D3E50"/>
                  </a:solidFill>
                  <a:prstDash val="solid"/>
                  <a:miter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SG" sz="1200" b="0" i="0" u="none" strike="noStrike" kern="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rial"/>
                  </a:endParaRPr>
                </a:p>
              </p:txBody>
            </p:sp>
            <p:grpSp>
              <p:nvGrpSpPr>
                <p:cNvPr id="288" name="Group 75">
                  <a:extLst>
                    <a:ext uri="{FF2B5EF4-FFF2-40B4-BE49-F238E27FC236}">
                      <a16:creationId xmlns:a16="http://schemas.microsoft.com/office/drawing/2014/main" id="{3474D676-F680-47F3-8599-2CF24EC45460}"/>
                    </a:ext>
                  </a:extLst>
                </p:cNvPr>
                <p:cNvGrpSpPr/>
                <p:nvPr/>
              </p:nvGrpSpPr>
              <p:grpSpPr>
                <a:xfrm>
                  <a:off x="6908940" y="2328572"/>
                  <a:ext cx="376942" cy="425545"/>
                  <a:chOff x="1165225" y="2790826"/>
                  <a:chExt cx="557212" cy="895350"/>
                </a:xfrm>
                <a:solidFill>
                  <a:srgbClr val="1FC2A7"/>
                </a:solidFill>
              </p:grpSpPr>
              <p:sp>
                <p:nvSpPr>
                  <p:cNvPr id="289" name="Freeform 13">
                    <a:extLst>
                      <a:ext uri="{FF2B5EF4-FFF2-40B4-BE49-F238E27FC236}">
                        <a16:creationId xmlns:a16="http://schemas.microsoft.com/office/drawing/2014/main" id="{25A42C4D-8764-4CEA-90CF-BDAC1693360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279082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0" name="Freeform 5">
                    <a:extLst>
                      <a:ext uri="{FF2B5EF4-FFF2-40B4-BE49-F238E27FC236}">
                        <a16:creationId xmlns:a16="http://schemas.microsoft.com/office/drawing/2014/main" id="{452389D1-28B8-42A7-A6EF-A7F49FB5FB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27977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1" name="Freeform 6">
                    <a:extLst>
                      <a:ext uri="{FF2B5EF4-FFF2-40B4-BE49-F238E27FC236}">
                        <a16:creationId xmlns:a16="http://schemas.microsoft.com/office/drawing/2014/main" id="{FCA8B241-BB4F-421A-9234-F31A117864D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348038"/>
                    <a:ext cx="557212" cy="68263"/>
                  </a:xfrm>
                  <a:custGeom>
                    <a:avLst/>
                    <a:gdLst>
                      <a:gd name="T0" fmla="*/ 146 w 146"/>
                      <a:gd name="T1" fmla="*/ 0 h 18"/>
                      <a:gd name="T2" fmla="*/ 73 w 146"/>
                      <a:gd name="T3" fmla="*/ 18 h 18"/>
                      <a:gd name="T4" fmla="*/ 0 w 146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6" h="18">
                        <a:moveTo>
                          <a:pt x="146" y="0"/>
                        </a:moveTo>
                        <a:cubicBezTo>
                          <a:pt x="146" y="9"/>
                          <a:pt x="113" y="18"/>
                          <a:pt x="73" y="18"/>
                        </a:cubicBezTo>
                        <a:cubicBezTo>
                          <a:pt x="33" y="18"/>
                          <a:pt x="0" y="9"/>
                          <a:pt x="0" y="0"/>
                        </a:cubicBezTo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2" name="Freeform 7">
                    <a:extLst>
                      <a:ext uri="{FF2B5EF4-FFF2-40B4-BE49-F238E27FC236}">
                        <a16:creationId xmlns:a16="http://schemas.microsoft.com/office/drawing/2014/main" id="{32A0B377-B414-4473-BFE6-287C406C82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27977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3" name="Freeform 8">
                    <a:extLst>
                      <a:ext uri="{FF2B5EF4-FFF2-40B4-BE49-F238E27FC236}">
                        <a16:creationId xmlns:a16="http://schemas.microsoft.com/office/drawing/2014/main" id="{4462DEFF-6A1A-407B-B7A7-17BC82DBD8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033713"/>
                    <a:ext cx="557212" cy="409575"/>
                  </a:xfrm>
                  <a:custGeom>
                    <a:avLst/>
                    <a:gdLst>
                      <a:gd name="T0" fmla="*/ 0 w 146"/>
                      <a:gd name="T1" fmla="*/ 18 h 108"/>
                      <a:gd name="T2" fmla="*/ 73 w 146"/>
                      <a:gd name="T3" fmla="*/ 0 h 108"/>
                      <a:gd name="T4" fmla="*/ 146 w 146"/>
                      <a:gd name="T5" fmla="*/ 18 h 108"/>
                      <a:gd name="T6" fmla="*/ 146 w 146"/>
                      <a:gd name="T7" fmla="*/ 90 h 108"/>
                      <a:gd name="T8" fmla="*/ 73 w 146"/>
                      <a:gd name="T9" fmla="*/ 108 h 108"/>
                      <a:gd name="T10" fmla="*/ 0 w 146"/>
                      <a:gd name="T11" fmla="*/ 90 h 108"/>
                      <a:gd name="T12" fmla="*/ 0 w 146"/>
                      <a:gd name="T13" fmla="*/ 1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8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90"/>
                          <a:pt x="146" y="90"/>
                          <a:pt x="146" y="90"/>
                        </a:cubicBezTo>
                        <a:cubicBezTo>
                          <a:pt x="146" y="100"/>
                          <a:pt x="113" y="108"/>
                          <a:pt x="73" y="108"/>
                        </a:cubicBezTo>
                        <a:cubicBezTo>
                          <a:pt x="33" y="108"/>
                          <a:pt x="0" y="100"/>
                          <a:pt x="0" y="90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4" name="Freeform 9">
                    <a:extLst>
                      <a:ext uri="{FF2B5EF4-FFF2-40B4-BE49-F238E27FC236}">
                        <a16:creationId xmlns:a16="http://schemas.microsoft.com/office/drawing/2014/main" id="{0898DE3E-50BF-4F4C-9D47-2408F48EB3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101976"/>
                    <a:ext cx="557212" cy="68263"/>
                  </a:xfrm>
                  <a:custGeom>
                    <a:avLst/>
                    <a:gdLst>
                      <a:gd name="T0" fmla="*/ 146 w 146"/>
                      <a:gd name="T1" fmla="*/ 0 h 18"/>
                      <a:gd name="T2" fmla="*/ 73 w 146"/>
                      <a:gd name="T3" fmla="*/ 18 h 18"/>
                      <a:gd name="T4" fmla="*/ 0 w 146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6" h="18">
                        <a:moveTo>
                          <a:pt x="146" y="0"/>
                        </a:moveTo>
                        <a:cubicBezTo>
                          <a:pt x="146" y="10"/>
                          <a:pt x="113" y="18"/>
                          <a:pt x="73" y="18"/>
                        </a:cubicBezTo>
                        <a:cubicBezTo>
                          <a:pt x="33" y="18"/>
                          <a:pt x="0" y="10"/>
                          <a:pt x="0" y="0"/>
                        </a:cubicBezTo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5" name="Freeform 10">
                    <a:extLst>
                      <a:ext uri="{FF2B5EF4-FFF2-40B4-BE49-F238E27FC236}">
                        <a16:creationId xmlns:a16="http://schemas.microsoft.com/office/drawing/2014/main" id="{F443C7FF-A6FE-438D-A04B-8C07CA516E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3033713"/>
                    <a:ext cx="557212" cy="409575"/>
                  </a:xfrm>
                  <a:custGeom>
                    <a:avLst/>
                    <a:gdLst>
                      <a:gd name="T0" fmla="*/ 0 w 146"/>
                      <a:gd name="T1" fmla="*/ 18 h 108"/>
                      <a:gd name="T2" fmla="*/ 73 w 146"/>
                      <a:gd name="T3" fmla="*/ 0 h 108"/>
                      <a:gd name="T4" fmla="*/ 146 w 146"/>
                      <a:gd name="T5" fmla="*/ 18 h 108"/>
                      <a:gd name="T6" fmla="*/ 146 w 146"/>
                      <a:gd name="T7" fmla="*/ 90 h 108"/>
                      <a:gd name="T8" fmla="*/ 73 w 146"/>
                      <a:gd name="T9" fmla="*/ 108 h 108"/>
                      <a:gd name="T10" fmla="*/ 0 w 146"/>
                      <a:gd name="T11" fmla="*/ 90 h 108"/>
                      <a:gd name="T12" fmla="*/ 0 w 146"/>
                      <a:gd name="T13" fmla="*/ 18 h 10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8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90"/>
                          <a:pt x="146" y="90"/>
                          <a:pt x="146" y="90"/>
                        </a:cubicBezTo>
                        <a:cubicBezTo>
                          <a:pt x="146" y="100"/>
                          <a:pt x="113" y="108"/>
                          <a:pt x="73" y="108"/>
                        </a:cubicBezTo>
                        <a:cubicBezTo>
                          <a:pt x="33" y="108"/>
                          <a:pt x="0" y="100"/>
                          <a:pt x="0" y="90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6" name="Freeform 11">
                    <a:extLst>
                      <a:ext uri="{FF2B5EF4-FFF2-40B4-BE49-F238E27FC236}">
                        <a16:creationId xmlns:a16="http://schemas.microsoft.com/office/drawing/2014/main" id="{ED1BA24B-3307-45EA-80BD-A041A193514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2790826"/>
                    <a:ext cx="557212" cy="406400"/>
                  </a:xfrm>
                  <a:custGeom>
                    <a:avLst/>
                    <a:gdLst>
                      <a:gd name="T0" fmla="*/ 0 w 146"/>
                      <a:gd name="T1" fmla="*/ 18 h 107"/>
                      <a:gd name="T2" fmla="*/ 73 w 146"/>
                      <a:gd name="T3" fmla="*/ 0 h 107"/>
                      <a:gd name="T4" fmla="*/ 146 w 146"/>
                      <a:gd name="T5" fmla="*/ 18 h 107"/>
                      <a:gd name="T6" fmla="*/ 146 w 146"/>
                      <a:gd name="T7" fmla="*/ 89 h 107"/>
                      <a:gd name="T8" fmla="*/ 73 w 146"/>
                      <a:gd name="T9" fmla="*/ 107 h 107"/>
                      <a:gd name="T10" fmla="*/ 0 w 146"/>
                      <a:gd name="T11" fmla="*/ 89 h 107"/>
                      <a:gd name="T12" fmla="*/ 0 w 146"/>
                      <a:gd name="T13" fmla="*/ 18 h 10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146" h="107">
                        <a:moveTo>
                          <a:pt x="0" y="18"/>
                        </a:moveTo>
                        <a:cubicBezTo>
                          <a:pt x="0" y="8"/>
                          <a:pt x="33" y="0"/>
                          <a:pt x="73" y="0"/>
                        </a:cubicBezTo>
                        <a:cubicBezTo>
                          <a:pt x="113" y="0"/>
                          <a:pt x="146" y="8"/>
                          <a:pt x="146" y="18"/>
                        </a:cubicBezTo>
                        <a:cubicBezTo>
                          <a:pt x="146" y="89"/>
                          <a:pt x="146" y="89"/>
                          <a:pt x="146" y="89"/>
                        </a:cubicBezTo>
                        <a:cubicBezTo>
                          <a:pt x="146" y="99"/>
                          <a:pt x="113" y="107"/>
                          <a:pt x="73" y="107"/>
                        </a:cubicBezTo>
                        <a:cubicBezTo>
                          <a:pt x="33" y="107"/>
                          <a:pt x="0" y="99"/>
                          <a:pt x="0" y="89"/>
                        </a:cubicBezTo>
                        <a:lnTo>
                          <a:pt x="0" y="18"/>
                        </a:lnTo>
                        <a:close/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  <p:sp>
                <p:nvSpPr>
                  <p:cNvPr id="297" name="Freeform 12">
                    <a:extLst>
                      <a:ext uri="{FF2B5EF4-FFF2-40B4-BE49-F238E27FC236}">
                        <a16:creationId xmlns:a16="http://schemas.microsoft.com/office/drawing/2014/main" id="{DA882E22-60B0-459C-9CAF-C0C1DAEF2E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165225" y="2859088"/>
                    <a:ext cx="557212" cy="68263"/>
                  </a:xfrm>
                  <a:custGeom>
                    <a:avLst/>
                    <a:gdLst>
                      <a:gd name="T0" fmla="*/ 146 w 146"/>
                      <a:gd name="T1" fmla="*/ 0 h 18"/>
                      <a:gd name="T2" fmla="*/ 73 w 146"/>
                      <a:gd name="T3" fmla="*/ 18 h 18"/>
                      <a:gd name="T4" fmla="*/ 0 w 146"/>
                      <a:gd name="T5" fmla="*/ 0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46" h="18">
                        <a:moveTo>
                          <a:pt x="146" y="0"/>
                        </a:moveTo>
                        <a:cubicBezTo>
                          <a:pt x="146" y="10"/>
                          <a:pt x="113" y="18"/>
                          <a:pt x="73" y="18"/>
                        </a:cubicBezTo>
                        <a:cubicBezTo>
                          <a:pt x="33" y="18"/>
                          <a:pt x="0" y="10"/>
                          <a:pt x="0" y="0"/>
                        </a:cubicBezTo>
                      </a:path>
                    </a:pathLst>
                  </a:custGeom>
                  <a:solidFill>
                    <a:srgbClr val="0BB5DD"/>
                  </a:solidFill>
                  <a:ln w="25400" cap="flat" cmpd="sng" algn="ctr">
                    <a:solidFill>
                      <a:srgbClr val="0BB5DD">
                        <a:shade val="50000"/>
                      </a:srgbClr>
                    </a:solidFill>
                    <a:prstDash val="solid"/>
                    <a:miter/>
                    <a:headEnd/>
                    <a:tailEnd/>
                  </a:ln>
                  <a:effectLst/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4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</a:endParaRPr>
                  </a:p>
                </p:txBody>
              </p:sp>
            </p:grpSp>
          </p:grpSp>
        </p:grpSp>
        <p:sp>
          <p:nvSpPr>
            <p:cNvPr id="273" name="TextBox 110">
              <a:extLst>
                <a:ext uri="{FF2B5EF4-FFF2-40B4-BE49-F238E27FC236}">
                  <a16:creationId xmlns:a16="http://schemas.microsoft.com/office/drawing/2014/main" id="{FC1A8A04-6D4E-447D-91AF-F8DA75EC1C3A}"/>
                </a:ext>
              </a:extLst>
            </p:cNvPr>
            <p:cNvSpPr txBox="1"/>
            <p:nvPr/>
          </p:nvSpPr>
          <p:spPr>
            <a:xfrm>
              <a:off x="3052696" y="4157890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policies</a:t>
              </a:r>
              <a:endParaRPr kumimoji="0" lang="en-SG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4" name="TextBox 112">
              <a:extLst>
                <a:ext uri="{FF2B5EF4-FFF2-40B4-BE49-F238E27FC236}">
                  <a16:creationId xmlns:a16="http://schemas.microsoft.com/office/drawing/2014/main" id="{9BA7AA08-55EE-49D9-BFA2-5F409FFACFF1}"/>
                </a:ext>
              </a:extLst>
            </p:cNvPr>
            <p:cNvSpPr txBox="1"/>
            <p:nvPr/>
          </p:nvSpPr>
          <p:spPr>
            <a:xfrm>
              <a:off x="2894153" y="2946543"/>
              <a:ext cx="109382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computational</a:t>
              </a:r>
              <a:b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</a:b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resources</a:t>
              </a:r>
              <a:endParaRPr kumimoji="0" lang="en-SG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5" name="TextBox 114">
              <a:extLst>
                <a:ext uri="{FF2B5EF4-FFF2-40B4-BE49-F238E27FC236}">
                  <a16:creationId xmlns:a16="http://schemas.microsoft.com/office/drawing/2014/main" id="{1AC443CB-36D9-4000-BB41-97BAC2412DC6}"/>
                </a:ext>
              </a:extLst>
            </p:cNvPr>
            <p:cNvSpPr txBox="1"/>
            <p:nvPr/>
          </p:nvSpPr>
          <p:spPr>
            <a:xfrm>
              <a:off x="1550793" y="4664098"/>
              <a:ext cx="6705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formats</a:t>
              </a:r>
              <a:endParaRPr kumimoji="0" lang="en-SG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6" name="TextBox 116">
              <a:extLst>
                <a:ext uri="{FF2B5EF4-FFF2-40B4-BE49-F238E27FC236}">
                  <a16:creationId xmlns:a16="http://schemas.microsoft.com/office/drawing/2014/main" id="{39B4FC6B-18F3-408C-8087-6232D5849DFC}"/>
                </a:ext>
              </a:extLst>
            </p:cNvPr>
            <p:cNvSpPr txBox="1"/>
            <p:nvPr/>
          </p:nvSpPr>
          <p:spPr>
            <a:xfrm>
              <a:off x="663859" y="3962128"/>
              <a:ext cx="10470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terminologies</a:t>
              </a:r>
              <a:endParaRPr kumimoji="0" lang="en-SG" sz="12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7" name="TextBox 118">
              <a:extLst>
                <a:ext uri="{FF2B5EF4-FFF2-40B4-BE49-F238E27FC236}">
                  <a16:creationId xmlns:a16="http://schemas.microsoft.com/office/drawing/2014/main" id="{52225ACA-4DA4-4943-95B5-0F8CCCA43D78}"/>
                </a:ext>
              </a:extLst>
            </p:cNvPr>
            <p:cNvSpPr txBox="1"/>
            <p:nvPr/>
          </p:nvSpPr>
          <p:spPr>
            <a:xfrm>
              <a:off x="1194211" y="2673072"/>
              <a:ext cx="78566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checklists</a:t>
              </a:r>
              <a:endParaRPr kumimoji="0" lang="en-SG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  <p:sp>
          <p:nvSpPr>
            <p:cNvPr id="278" name="TextBox 120">
              <a:extLst>
                <a:ext uri="{FF2B5EF4-FFF2-40B4-BE49-F238E27FC236}">
                  <a16:creationId xmlns:a16="http://schemas.microsoft.com/office/drawing/2014/main" id="{E64B17DC-8A9B-41A0-92F4-5E3DE3929A83}"/>
                </a:ext>
              </a:extLst>
            </p:cNvPr>
            <p:cNvSpPr txBox="1"/>
            <p:nvPr/>
          </p:nvSpPr>
          <p:spPr>
            <a:xfrm>
              <a:off x="2189023" y="2503959"/>
              <a:ext cx="82471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rial"/>
                </a:rPr>
                <a:t>repository</a:t>
              </a:r>
              <a:endParaRPr kumimoji="0" lang="en-SG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97561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A8CAA2C0-F807-416B-8017-6B6CD15A62BE}"/>
</file>

<file path=customXml/itemProps2.xml><?xml version="1.0" encoding="utf-8"?>
<ds:datastoreItem xmlns:ds="http://schemas.openxmlformats.org/officeDocument/2006/customXml" ds:itemID="{5F968E9D-CBEE-4862-8F4F-B7458D27816F}"/>
</file>

<file path=customXml/itemProps3.xml><?xml version="1.0" encoding="utf-8"?>
<ds:datastoreItem xmlns:ds="http://schemas.openxmlformats.org/officeDocument/2006/customXml" ds:itemID="{67FBA189-8CB2-4256-8AD9-9D5B461DB54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808</Words>
  <Application>Microsoft Office PowerPoint</Application>
  <PresentationFormat>Breitbild</PresentationFormat>
  <Paragraphs>83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Courier New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Cristina MartinsRodrigues</dc:creator>
  <cp:lastModifiedBy>Cristina MartinsRodrigues</cp:lastModifiedBy>
  <cp:revision>15</cp:revision>
  <dcterms:created xsi:type="dcterms:W3CDTF">2021-05-20T11:05:50Z</dcterms:created>
  <dcterms:modified xsi:type="dcterms:W3CDTF">2021-10-15T14:52:00Z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