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81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52A56E-B8B3-88EA-5BD2-7C44244B89E7}" name="Cristina Martins Rodrigues" initials="CMR" userId="Cristina Martins Rodrigues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595959"/>
    <a:srgbClr val="0BB5DD"/>
    <a:srgbClr val="AFABAB"/>
    <a:srgbClr val="000000"/>
    <a:srgbClr val="FFFFFF"/>
    <a:srgbClr val="1FC2A7"/>
    <a:srgbClr val="A0E9FA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4C79B-14B4-4C6C-BE4E-7BDC61D28E16}" v="4" dt="2022-06-13T11:43:26.761"/>
    <p1510:client id="{7222E4C2-08F6-CE3D-9E77-FFC497E7C4BA}" v="1" dt="2022-09-22T10:50:28.824"/>
    <p1510:client id="{B5F72D4E-282A-43FD-B3C1-5A542ECDF934}" v="1" dt="2022-09-23T07:10:04.294"/>
    <p1510:client id="{F9BC79B7-24FB-F7EB-8A81-C9528FDEF879}" v="10" dt="2022-09-13T10:53:42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E55F-7575-48C7-882D-61B713E2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DataPLANT</a:t>
            </a:r>
            <a:r>
              <a:rPr lang="en-US" dirty="0"/>
              <a:t> activity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4125111-2512-462A-1E0C-5A8BE1F76D7D}"/>
              </a:ext>
            </a:extLst>
          </p:cNvPr>
          <p:cNvGrpSpPr/>
          <p:nvPr/>
        </p:nvGrpSpPr>
        <p:grpSpPr>
          <a:xfrm>
            <a:off x="2892438" y="1684673"/>
            <a:ext cx="6407124" cy="4378029"/>
            <a:chOff x="2892438" y="1684673"/>
            <a:chExt cx="6407124" cy="43780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49F2187-E246-84A7-CEE8-B1963E156BC0}"/>
                </a:ext>
              </a:extLst>
            </p:cNvPr>
            <p:cNvSpPr/>
            <p:nvPr/>
          </p:nvSpPr>
          <p:spPr>
            <a:xfrm>
              <a:off x="2892438" y="1684673"/>
              <a:ext cx="6407124" cy="4378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1F57357-4C3F-4C3C-A2ED-5B5EBD2EB347}"/>
                </a:ext>
              </a:extLst>
            </p:cNvPr>
            <p:cNvSpPr/>
            <p:nvPr/>
          </p:nvSpPr>
          <p:spPr>
            <a:xfrm flipH="1">
              <a:off x="3879656" y="2491722"/>
              <a:ext cx="3208409" cy="2188898"/>
            </a:xfrm>
            <a:custGeom>
              <a:avLst/>
              <a:gdLst>
                <a:gd name="connsiteX0" fmla="*/ 0 w 3541222"/>
                <a:gd name="connsiteY0" fmla="*/ 1283842 h 1982111"/>
                <a:gd name="connsiteX1" fmla="*/ 404553 w 3541222"/>
                <a:gd name="connsiteY1" fmla="*/ 1283842 h 1982111"/>
                <a:gd name="connsiteX2" fmla="*/ 1197033 w 3541222"/>
                <a:gd name="connsiteY2" fmla="*/ 3682 h 1982111"/>
                <a:gd name="connsiteX3" fmla="*/ 1911927 w 3541222"/>
                <a:gd name="connsiteY3" fmla="*/ 1743813 h 1982111"/>
                <a:gd name="connsiteX4" fmla="*/ 3541222 w 3541222"/>
                <a:gd name="connsiteY4" fmla="*/ 1982111 h 1982111"/>
                <a:gd name="connsiteX0" fmla="*/ 0 w 3541222"/>
                <a:gd name="connsiteY0" fmla="*/ 1283842 h 1982111"/>
                <a:gd name="connsiteX1" fmla="*/ 404553 w 3541222"/>
                <a:gd name="connsiteY1" fmla="*/ 1283842 h 1982111"/>
                <a:gd name="connsiteX2" fmla="*/ 1197033 w 3541222"/>
                <a:gd name="connsiteY2" fmla="*/ 3682 h 1982111"/>
                <a:gd name="connsiteX3" fmla="*/ 1911927 w 3541222"/>
                <a:gd name="connsiteY3" fmla="*/ 1743813 h 1982111"/>
                <a:gd name="connsiteX4" fmla="*/ 3541222 w 3541222"/>
                <a:gd name="connsiteY4" fmla="*/ 1982111 h 1982111"/>
                <a:gd name="connsiteX0" fmla="*/ 0 w 3541222"/>
                <a:gd name="connsiteY0" fmla="*/ 1380385 h 1982160"/>
                <a:gd name="connsiteX1" fmla="*/ 404553 w 3541222"/>
                <a:gd name="connsiteY1" fmla="*/ 1283891 h 1982160"/>
                <a:gd name="connsiteX2" fmla="*/ 1197033 w 3541222"/>
                <a:gd name="connsiteY2" fmla="*/ 3731 h 1982160"/>
                <a:gd name="connsiteX3" fmla="*/ 1911927 w 3541222"/>
                <a:gd name="connsiteY3" fmla="*/ 1743862 h 1982160"/>
                <a:gd name="connsiteX4" fmla="*/ 3541222 w 3541222"/>
                <a:gd name="connsiteY4" fmla="*/ 1982160 h 1982160"/>
                <a:gd name="connsiteX0" fmla="*/ 0 w 3541222"/>
                <a:gd name="connsiteY0" fmla="*/ 1382916 h 1984691"/>
                <a:gd name="connsiteX1" fmla="*/ 478072 w 3541222"/>
                <a:gd name="connsiteY1" fmla="*/ 1171547 h 1984691"/>
                <a:gd name="connsiteX2" fmla="*/ 1197033 w 3541222"/>
                <a:gd name="connsiteY2" fmla="*/ 6262 h 1984691"/>
                <a:gd name="connsiteX3" fmla="*/ 1911927 w 3541222"/>
                <a:gd name="connsiteY3" fmla="*/ 1746393 h 1984691"/>
                <a:gd name="connsiteX4" fmla="*/ 3541222 w 3541222"/>
                <a:gd name="connsiteY4" fmla="*/ 1984691 h 1984691"/>
                <a:gd name="connsiteX0" fmla="*/ 0 w 3541222"/>
                <a:gd name="connsiteY0" fmla="*/ 1419507 h 2021282"/>
                <a:gd name="connsiteX1" fmla="*/ 478072 w 3541222"/>
                <a:gd name="connsiteY1" fmla="*/ 1208138 h 2021282"/>
                <a:gd name="connsiteX2" fmla="*/ 1100538 w 3541222"/>
                <a:gd name="connsiteY2" fmla="*/ 6093 h 2021282"/>
                <a:gd name="connsiteX3" fmla="*/ 1911927 w 3541222"/>
                <a:gd name="connsiteY3" fmla="*/ 1782984 h 2021282"/>
                <a:gd name="connsiteX4" fmla="*/ 3541222 w 3541222"/>
                <a:gd name="connsiteY4" fmla="*/ 2021282 h 2021282"/>
                <a:gd name="connsiteX0" fmla="*/ 0 w 3541222"/>
                <a:gd name="connsiteY0" fmla="*/ 1413426 h 2015201"/>
                <a:gd name="connsiteX1" fmla="*/ 478072 w 3541222"/>
                <a:gd name="connsiteY1" fmla="*/ 1202057 h 2015201"/>
                <a:gd name="connsiteX2" fmla="*/ 1100538 w 3541222"/>
                <a:gd name="connsiteY2" fmla="*/ 12 h 2015201"/>
                <a:gd name="connsiteX3" fmla="*/ 1911927 w 3541222"/>
                <a:gd name="connsiteY3" fmla="*/ 1776903 h 2015201"/>
                <a:gd name="connsiteX4" fmla="*/ 3541222 w 3541222"/>
                <a:gd name="connsiteY4" fmla="*/ 2015201 h 2015201"/>
                <a:gd name="connsiteX0" fmla="*/ 0 w 3541222"/>
                <a:gd name="connsiteY0" fmla="*/ 1413426 h 2015201"/>
                <a:gd name="connsiteX1" fmla="*/ 478072 w 3541222"/>
                <a:gd name="connsiteY1" fmla="*/ 1202057 h 2015201"/>
                <a:gd name="connsiteX2" fmla="*/ 1017828 w 3541222"/>
                <a:gd name="connsiteY2" fmla="*/ 12 h 2015201"/>
                <a:gd name="connsiteX3" fmla="*/ 1911927 w 3541222"/>
                <a:gd name="connsiteY3" fmla="*/ 1776903 h 2015201"/>
                <a:gd name="connsiteX4" fmla="*/ 3541222 w 3541222"/>
                <a:gd name="connsiteY4" fmla="*/ 2015201 h 2015201"/>
                <a:gd name="connsiteX0" fmla="*/ 0 w 3541222"/>
                <a:gd name="connsiteY0" fmla="*/ 1420863 h 2022638"/>
                <a:gd name="connsiteX1" fmla="*/ 459692 w 3541222"/>
                <a:gd name="connsiteY1" fmla="*/ 1158949 h 2022638"/>
                <a:gd name="connsiteX2" fmla="*/ 1017828 w 3541222"/>
                <a:gd name="connsiteY2" fmla="*/ 7449 h 2022638"/>
                <a:gd name="connsiteX3" fmla="*/ 1911927 w 3541222"/>
                <a:gd name="connsiteY3" fmla="*/ 1784340 h 2022638"/>
                <a:gd name="connsiteX4" fmla="*/ 3541222 w 3541222"/>
                <a:gd name="connsiteY4" fmla="*/ 2022638 h 2022638"/>
                <a:gd name="connsiteX0" fmla="*/ 0 w 2971446"/>
                <a:gd name="connsiteY0" fmla="*/ 1420863 h 2027233"/>
                <a:gd name="connsiteX1" fmla="*/ 459692 w 2971446"/>
                <a:gd name="connsiteY1" fmla="*/ 1158949 h 2027233"/>
                <a:gd name="connsiteX2" fmla="*/ 1017828 w 2971446"/>
                <a:gd name="connsiteY2" fmla="*/ 7449 h 2027233"/>
                <a:gd name="connsiteX3" fmla="*/ 1911927 w 2971446"/>
                <a:gd name="connsiteY3" fmla="*/ 1784340 h 2027233"/>
                <a:gd name="connsiteX4" fmla="*/ 2971446 w 2971446"/>
                <a:gd name="connsiteY4" fmla="*/ 2027233 h 202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1446" h="2027233">
                  <a:moveTo>
                    <a:pt x="0" y="1420863"/>
                  </a:moveTo>
                  <a:cubicBezTo>
                    <a:pt x="295512" y="1421859"/>
                    <a:pt x="290054" y="1394518"/>
                    <a:pt x="459692" y="1158949"/>
                  </a:cubicBezTo>
                  <a:cubicBezTo>
                    <a:pt x="629330" y="923380"/>
                    <a:pt x="775789" y="-96783"/>
                    <a:pt x="1017828" y="7449"/>
                  </a:cubicBezTo>
                  <a:cubicBezTo>
                    <a:pt x="1259867" y="111681"/>
                    <a:pt x="1521229" y="1454602"/>
                    <a:pt x="1911927" y="1784340"/>
                  </a:cubicBezTo>
                  <a:cubicBezTo>
                    <a:pt x="2302625" y="2114078"/>
                    <a:pt x="2713752" y="1979204"/>
                    <a:pt x="2971446" y="202723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8172EF3-49FA-4299-A074-8BEF132334EE}"/>
                </a:ext>
              </a:extLst>
            </p:cNvPr>
            <p:cNvCxnSpPr>
              <a:cxnSpLocks/>
            </p:cNvCxnSpPr>
            <p:nvPr/>
          </p:nvCxnSpPr>
          <p:spPr>
            <a:xfrm>
              <a:off x="3375262" y="5560983"/>
              <a:ext cx="421719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851D7D-7B33-4C43-81B8-A6307E76C25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9905" y="3791410"/>
              <a:ext cx="358213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2C0C84-5B36-4C09-94AD-76972CBE9C2E}"/>
                </a:ext>
              </a:extLst>
            </p:cNvPr>
            <p:cNvSpPr txBox="1"/>
            <p:nvPr/>
          </p:nvSpPr>
          <p:spPr>
            <a:xfrm>
              <a:off x="4287678" y="5663917"/>
              <a:ext cx="2232157" cy="398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reaction coordinate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A71BFB-DDE0-4BD4-8650-CB22D4B88F55}"/>
                </a:ext>
              </a:extLst>
            </p:cNvPr>
            <p:cNvSpPr txBox="1"/>
            <p:nvPr/>
          </p:nvSpPr>
          <p:spPr>
            <a:xfrm rot="16200000">
              <a:off x="2645067" y="3496929"/>
              <a:ext cx="893527" cy="398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energy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1D747-4590-4B24-B44F-3047A13BF2F1}"/>
                </a:ext>
              </a:extLst>
            </p:cNvPr>
            <p:cNvSpPr txBox="1"/>
            <p:nvPr/>
          </p:nvSpPr>
          <p:spPr>
            <a:xfrm>
              <a:off x="6544893" y="4154992"/>
              <a:ext cx="1161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FAIR data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4753E1-BF82-44EE-B8AF-320E0DFF0855}"/>
                </a:ext>
              </a:extLst>
            </p:cNvPr>
            <p:cNvSpPr/>
            <p:nvPr/>
          </p:nvSpPr>
          <p:spPr>
            <a:xfrm>
              <a:off x="6710999" y="3999376"/>
              <a:ext cx="391951" cy="69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A7FE92-BB30-4755-909F-FE4F3E167E3A}"/>
                </a:ext>
              </a:extLst>
            </p:cNvPr>
            <p:cNvSpPr/>
            <p:nvPr/>
          </p:nvSpPr>
          <p:spPr>
            <a:xfrm>
              <a:off x="3864770" y="4637906"/>
              <a:ext cx="391951" cy="69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F1C616-0568-4DAB-8752-F6DACE3C7B50}"/>
                </a:ext>
              </a:extLst>
            </p:cNvPr>
            <p:cNvSpPr txBox="1"/>
            <p:nvPr/>
          </p:nvSpPr>
          <p:spPr>
            <a:xfrm>
              <a:off x="3490725" y="4773217"/>
              <a:ext cx="1383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experiment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53D531-CBB0-4AFD-AE6F-07132655F464}"/>
                </a:ext>
              </a:extLst>
            </p:cNvPr>
            <p:cNvGrpSpPr/>
            <p:nvPr/>
          </p:nvGrpSpPr>
          <p:grpSpPr>
            <a:xfrm>
              <a:off x="3894541" y="2087976"/>
              <a:ext cx="5161991" cy="2597604"/>
              <a:chOff x="3408766" y="2087976"/>
              <a:chExt cx="5161991" cy="2597604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03F6927-1706-43EC-9C46-5B3E4218A180}"/>
                  </a:ext>
                </a:extLst>
              </p:cNvPr>
              <p:cNvSpPr/>
              <p:nvPr/>
            </p:nvSpPr>
            <p:spPr>
              <a:xfrm flipH="1">
                <a:off x="3408766" y="3600591"/>
                <a:ext cx="3193524" cy="1084989"/>
              </a:xfrm>
              <a:custGeom>
                <a:avLst/>
                <a:gdLst>
                  <a:gd name="connsiteX0" fmla="*/ 0 w 3541222"/>
                  <a:gd name="connsiteY0" fmla="*/ 1283842 h 1982111"/>
                  <a:gd name="connsiteX1" fmla="*/ 404553 w 3541222"/>
                  <a:gd name="connsiteY1" fmla="*/ 1283842 h 1982111"/>
                  <a:gd name="connsiteX2" fmla="*/ 1197033 w 3541222"/>
                  <a:gd name="connsiteY2" fmla="*/ 3682 h 1982111"/>
                  <a:gd name="connsiteX3" fmla="*/ 1911927 w 3541222"/>
                  <a:gd name="connsiteY3" fmla="*/ 1743813 h 1982111"/>
                  <a:gd name="connsiteX4" fmla="*/ 3541222 w 3541222"/>
                  <a:gd name="connsiteY4" fmla="*/ 1982111 h 1982111"/>
                  <a:gd name="connsiteX0" fmla="*/ 0 w 3541222"/>
                  <a:gd name="connsiteY0" fmla="*/ 1283842 h 1982111"/>
                  <a:gd name="connsiteX1" fmla="*/ 404553 w 3541222"/>
                  <a:gd name="connsiteY1" fmla="*/ 1283842 h 1982111"/>
                  <a:gd name="connsiteX2" fmla="*/ 1197033 w 3541222"/>
                  <a:gd name="connsiteY2" fmla="*/ 3682 h 1982111"/>
                  <a:gd name="connsiteX3" fmla="*/ 1911927 w 3541222"/>
                  <a:gd name="connsiteY3" fmla="*/ 1743813 h 1982111"/>
                  <a:gd name="connsiteX4" fmla="*/ 3541222 w 3541222"/>
                  <a:gd name="connsiteY4" fmla="*/ 1982111 h 1982111"/>
                  <a:gd name="connsiteX0" fmla="*/ 0 w 3541222"/>
                  <a:gd name="connsiteY0" fmla="*/ 1380385 h 1982160"/>
                  <a:gd name="connsiteX1" fmla="*/ 404553 w 3541222"/>
                  <a:gd name="connsiteY1" fmla="*/ 1283891 h 1982160"/>
                  <a:gd name="connsiteX2" fmla="*/ 1197033 w 3541222"/>
                  <a:gd name="connsiteY2" fmla="*/ 3731 h 1982160"/>
                  <a:gd name="connsiteX3" fmla="*/ 1911927 w 3541222"/>
                  <a:gd name="connsiteY3" fmla="*/ 1743862 h 1982160"/>
                  <a:gd name="connsiteX4" fmla="*/ 3541222 w 3541222"/>
                  <a:gd name="connsiteY4" fmla="*/ 1982160 h 1982160"/>
                  <a:gd name="connsiteX0" fmla="*/ 0 w 3541222"/>
                  <a:gd name="connsiteY0" fmla="*/ 1382916 h 1984691"/>
                  <a:gd name="connsiteX1" fmla="*/ 478072 w 3541222"/>
                  <a:gd name="connsiteY1" fmla="*/ 1171547 h 1984691"/>
                  <a:gd name="connsiteX2" fmla="*/ 1197033 w 3541222"/>
                  <a:gd name="connsiteY2" fmla="*/ 6262 h 1984691"/>
                  <a:gd name="connsiteX3" fmla="*/ 1911927 w 3541222"/>
                  <a:gd name="connsiteY3" fmla="*/ 1746393 h 1984691"/>
                  <a:gd name="connsiteX4" fmla="*/ 3541222 w 3541222"/>
                  <a:gd name="connsiteY4" fmla="*/ 1984691 h 1984691"/>
                  <a:gd name="connsiteX0" fmla="*/ 0 w 3541222"/>
                  <a:gd name="connsiteY0" fmla="*/ 588542 h 1190317"/>
                  <a:gd name="connsiteX1" fmla="*/ 478072 w 3541222"/>
                  <a:gd name="connsiteY1" fmla="*/ 377173 h 1190317"/>
                  <a:gd name="connsiteX2" fmla="*/ 1109729 w 3541222"/>
                  <a:gd name="connsiteY2" fmla="*/ 16009 h 1190317"/>
                  <a:gd name="connsiteX3" fmla="*/ 1911927 w 3541222"/>
                  <a:gd name="connsiteY3" fmla="*/ 952019 h 1190317"/>
                  <a:gd name="connsiteX4" fmla="*/ 3541222 w 3541222"/>
                  <a:gd name="connsiteY4" fmla="*/ 1190317 h 1190317"/>
                  <a:gd name="connsiteX0" fmla="*/ 0 w 3541222"/>
                  <a:gd name="connsiteY0" fmla="*/ 590732 h 1192507"/>
                  <a:gd name="connsiteX1" fmla="*/ 478072 w 3541222"/>
                  <a:gd name="connsiteY1" fmla="*/ 379363 h 1192507"/>
                  <a:gd name="connsiteX2" fmla="*/ 1109729 w 3541222"/>
                  <a:gd name="connsiteY2" fmla="*/ 18199 h 1192507"/>
                  <a:gd name="connsiteX3" fmla="*/ 1911927 w 3541222"/>
                  <a:gd name="connsiteY3" fmla="*/ 954209 h 1192507"/>
                  <a:gd name="connsiteX4" fmla="*/ 3541222 w 3541222"/>
                  <a:gd name="connsiteY4" fmla="*/ 1192507 h 1192507"/>
                  <a:gd name="connsiteX0" fmla="*/ 0 w 3541222"/>
                  <a:gd name="connsiteY0" fmla="*/ 573084 h 1174859"/>
                  <a:gd name="connsiteX1" fmla="*/ 478072 w 3541222"/>
                  <a:gd name="connsiteY1" fmla="*/ 361715 h 1174859"/>
                  <a:gd name="connsiteX2" fmla="*/ 1109729 w 3541222"/>
                  <a:gd name="connsiteY2" fmla="*/ 551 h 1174859"/>
                  <a:gd name="connsiteX3" fmla="*/ 1911927 w 3541222"/>
                  <a:gd name="connsiteY3" fmla="*/ 936561 h 1174859"/>
                  <a:gd name="connsiteX4" fmla="*/ 3541222 w 3541222"/>
                  <a:gd name="connsiteY4" fmla="*/ 1174859 h 1174859"/>
                  <a:gd name="connsiteX0" fmla="*/ 0 w 3541222"/>
                  <a:gd name="connsiteY0" fmla="*/ 623467 h 1225242"/>
                  <a:gd name="connsiteX1" fmla="*/ 478072 w 3541222"/>
                  <a:gd name="connsiteY1" fmla="*/ 412098 h 1225242"/>
                  <a:gd name="connsiteX2" fmla="*/ 1036209 w 3541222"/>
                  <a:gd name="connsiteY2" fmla="*/ 389 h 1225242"/>
                  <a:gd name="connsiteX3" fmla="*/ 1911927 w 3541222"/>
                  <a:gd name="connsiteY3" fmla="*/ 986944 h 1225242"/>
                  <a:gd name="connsiteX4" fmla="*/ 3541222 w 3541222"/>
                  <a:gd name="connsiteY4" fmla="*/ 1225242 h 1225242"/>
                  <a:gd name="connsiteX0" fmla="*/ 0 w 3541222"/>
                  <a:gd name="connsiteY0" fmla="*/ 623467 h 1225242"/>
                  <a:gd name="connsiteX1" fmla="*/ 478072 w 3541222"/>
                  <a:gd name="connsiteY1" fmla="*/ 412098 h 1225242"/>
                  <a:gd name="connsiteX2" fmla="*/ 1036209 w 3541222"/>
                  <a:gd name="connsiteY2" fmla="*/ 389 h 1225242"/>
                  <a:gd name="connsiteX3" fmla="*/ 1911927 w 3541222"/>
                  <a:gd name="connsiteY3" fmla="*/ 986944 h 1225242"/>
                  <a:gd name="connsiteX4" fmla="*/ 3541222 w 3541222"/>
                  <a:gd name="connsiteY4" fmla="*/ 1225242 h 1225242"/>
                  <a:gd name="connsiteX0" fmla="*/ 0 w 3541222"/>
                  <a:gd name="connsiteY0" fmla="*/ 623467 h 1225242"/>
                  <a:gd name="connsiteX1" fmla="*/ 478072 w 3541222"/>
                  <a:gd name="connsiteY1" fmla="*/ 412098 h 1225242"/>
                  <a:gd name="connsiteX2" fmla="*/ 1036209 w 3541222"/>
                  <a:gd name="connsiteY2" fmla="*/ 389 h 1225242"/>
                  <a:gd name="connsiteX3" fmla="*/ 1911927 w 3541222"/>
                  <a:gd name="connsiteY3" fmla="*/ 986944 h 1225242"/>
                  <a:gd name="connsiteX4" fmla="*/ 3541222 w 3541222"/>
                  <a:gd name="connsiteY4" fmla="*/ 1225242 h 1225242"/>
                  <a:gd name="connsiteX0" fmla="*/ 0 w 3541222"/>
                  <a:gd name="connsiteY0" fmla="*/ 627690 h 1229465"/>
                  <a:gd name="connsiteX1" fmla="*/ 1036209 w 3541222"/>
                  <a:gd name="connsiteY1" fmla="*/ 4612 h 1229465"/>
                  <a:gd name="connsiteX2" fmla="*/ 1911927 w 3541222"/>
                  <a:gd name="connsiteY2" fmla="*/ 991167 h 1229465"/>
                  <a:gd name="connsiteX3" fmla="*/ 3541222 w 3541222"/>
                  <a:gd name="connsiteY3" fmla="*/ 1229465 h 1229465"/>
                  <a:gd name="connsiteX0" fmla="*/ 0 w 3541222"/>
                  <a:gd name="connsiteY0" fmla="*/ 626661 h 1228436"/>
                  <a:gd name="connsiteX1" fmla="*/ 1036209 w 3541222"/>
                  <a:gd name="connsiteY1" fmla="*/ 3583 h 1228436"/>
                  <a:gd name="connsiteX2" fmla="*/ 1911927 w 3541222"/>
                  <a:gd name="connsiteY2" fmla="*/ 990138 h 1228436"/>
                  <a:gd name="connsiteX3" fmla="*/ 3541222 w 3541222"/>
                  <a:gd name="connsiteY3" fmla="*/ 1228436 h 1228436"/>
                  <a:gd name="connsiteX0" fmla="*/ 0 w 2957660"/>
                  <a:gd name="connsiteY0" fmla="*/ 626661 h 1237625"/>
                  <a:gd name="connsiteX1" fmla="*/ 1036209 w 2957660"/>
                  <a:gd name="connsiteY1" fmla="*/ 3583 h 1237625"/>
                  <a:gd name="connsiteX2" fmla="*/ 1911927 w 2957660"/>
                  <a:gd name="connsiteY2" fmla="*/ 990138 h 1237625"/>
                  <a:gd name="connsiteX3" fmla="*/ 2957660 w 2957660"/>
                  <a:gd name="connsiteY3" fmla="*/ 1237625 h 1237625"/>
                  <a:gd name="connsiteX0" fmla="*/ 0 w 2957660"/>
                  <a:gd name="connsiteY0" fmla="*/ 393891 h 1004855"/>
                  <a:gd name="connsiteX1" fmla="*/ 1027019 w 2957660"/>
                  <a:gd name="connsiteY1" fmla="*/ 5157 h 1004855"/>
                  <a:gd name="connsiteX2" fmla="*/ 1911927 w 2957660"/>
                  <a:gd name="connsiteY2" fmla="*/ 757368 h 1004855"/>
                  <a:gd name="connsiteX3" fmla="*/ 2957660 w 2957660"/>
                  <a:gd name="connsiteY3" fmla="*/ 1004855 h 1004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57660" h="1004855">
                    <a:moveTo>
                      <a:pt x="0" y="393891"/>
                    </a:moveTo>
                    <a:cubicBezTo>
                      <a:pt x="555905" y="438692"/>
                      <a:pt x="708365" y="-55422"/>
                      <a:pt x="1027019" y="5157"/>
                    </a:cubicBezTo>
                    <a:cubicBezTo>
                      <a:pt x="1233831" y="18256"/>
                      <a:pt x="1521229" y="427630"/>
                      <a:pt x="1911927" y="757368"/>
                    </a:cubicBezTo>
                    <a:cubicBezTo>
                      <a:pt x="2302625" y="1087106"/>
                      <a:pt x="2699966" y="956826"/>
                      <a:pt x="2957660" y="100485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47C663-0DA6-48A1-B50E-CC058828A1D8}"/>
                  </a:ext>
                </a:extLst>
              </p:cNvPr>
              <p:cNvSpPr txBox="1"/>
              <p:nvPr/>
            </p:nvSpPr>
            <p:spPr>
              <a:xfrm>
                <a:off x="6356820" y="3357422"/>
                <a:ext cx="6479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solidFill>
                      <a:schemeClr val="accent1"/>
                    </a:solidFill>
                  </a:rPr>
                  <a:t>with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796C51-7B95-40C7-BCDB-F93644745C97}"/>
                  </a:ext>
                </a:extLst>
              </p:cNvPr>
              <p:cNvSpPr txBox="1"/>
              <p:nvPr/>
            </p:nvSpPr>
            <p:spPr>
              <a:xfrm>
                <a:off x="5777163" y="2087976"/>
                <a:ext cx="22261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/>
                  <a:t>without DataPLANT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FA99208-9E11-4598-96C0-F517A7FA3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38764" y="3247333"/>
                <a:ext cx="1731993" cy="656761"/>
              </a:xfrm>
              <a:prstGeom prst="rect">
                <a:avLst/>
              </a:prstGeom>
            </p:spPr>
          </p:pic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7DE3EA5-17C5-47BD-B131-5C0813432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3952" y="2685881"/>
                <a:ext cx="0" cy="857049"/>
              </a:xfrm>
              <a:prstGeom prst="straightConnector1">
                <a:avLst/>
              </a:prstGeom>
              <a:ln w="28575"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0322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447a0e29-417c-48dd-a0a6-9c62823d420b" xsi:nil="true"/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3" ma:contentTypeDescription="Ein neues Dokument erstellen." ma:contentTypeScope="" ma:versionID="6677eb4dc0f27c7285e24379a5534591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3a8e1e9d7c69169f5f3ee43b2a3f6ab6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17" nillable="true" ma:displayName="Status Unterschrift" ma:internalName="Status_x0020_Unterschrift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a83d41e6-13e8-4801-b4ac-fe58cfc48963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4E036265-79F8-4242-AECB-258D26C836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DataPLANT activity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Microsoft Office User</cp:lastModifiedBy>
  <cp:revision>11</cp:revision>
  <dcterms:created xsi:type="dcterms:W3CDTF">2020-06-29T09:54:11Z</dcterms:created>
  <dcterms:modified xsi:type="dcterms:W3CDTF">2022-11-23T05:23:38Z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