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C79B-14B4-4C6C-BE4E-7BDC61D28E16}" v="4" dt="2022-06-13T11:43:26.761"/>
    <p1510:client id="{7222E4C2-08F6-CE3D-9E77-FFC497E7C4BA}" v="1" dt="2022-09-22T10:50:28.824"/>
    <p1510:client id="{B5F72D4E-282A-43FD-B3C1-5A542ECDF934}" v="1" dt="2022-09-23T07:10:04.294"/>
    <p1510:client id="{F9BC79B7-24FB-F7EB-8A81-C9528FDEF879}" v="10" dt="2022-09-13T10:53:4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E55F-7575-48C7-882D-61B713E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invest energy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125111-2512-462A-1E0C-5A8BE1F76D7D}"/>
              </a:ext>
            </a:extLst>
          </p:cNvPr>
          <p:cNvGrpSpPr/>
          <p:nvPr/>
        </p:nvGrpSpPr>
        <p:grpSpPr>
          <a:xfrm>
            <a:off x="2892438" y="1684673"/>
            <a:ext cx="6407124" cy="4378029"/>
            <a:chOff x="2892438" y="1684673"/>
            <a:chExt cx="6407124" cy="43780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9F2187-E246-84A7-CEE8-B1963E156BC0}"/>
                </a:ext>
              </a:extLst>
            </p:cNvPr>
            <p:cNvSpPr/>
            <p:nvPr/>
          </p:nvSpPr>
          <p:spPr>
            <a:xfrm>
              <a:off x="2892438" y="1684673"/>
              <a:ext cx="6407124" cy="437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57357-4C3F-4C3C-A2ED-5B5EBD2EB347}"/>
                </a:ext>
              </a:extLst>
            </p:cNvPr>
            <p:cNvSpPr/>
            <p:nvPr/>
          </p:nvSpPr>
          <p:spPr>
            <a:xfrm flipH="1">
              <a:off x="3879656" y="2491722"/>
              <a:ext cx="3208409" cy="2188898"/>
            </a:xfrm>
            <a:custGeom>
              <a:avLst/>
              <a:gdLst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380385 h 1982160"/>
                <a:gd name="connsiteX1" fmla="*/ 404553 w 3541222"/>
                <a:gd name="connsiteY1" fmla="*/ 1283891 h 1982160"/>
                <a:gd name="connsiteX2" fmla="*/ 1197033 w 3541222"/>
                <a:gd name="connsiteY2" fmla="*/ 3731 h 1982160"/>
                <a:gd name="connsiteX3" fmla="*/ 1911927 w 3541222"/>
                <a:gd name="connsiteY3" fmla="*/ 1743862 h 1982160"/>
                <a:gd name="connsiteX4" fmla="*/ 3541222 w 3541222"/>
                <a:gd name="connsiteY4" fmla="*/ 1982160 h 1982160"/>
                <a:gd name="connsiteX0" fmla="*/ 0 w 3541222"/>
                <a:gd name="connsiteY0" fmla="*/ 1382916 h 1984691"/>
                <a:gd name="connsiteX1" fmla="*/ 478072 w 3541222"/>
                <a:gd name="connsiteY1" fmla="*/ 1171547 h 1984691"/>
                <a:gd name="connsiteX2" fmla="*/ 1197033 w 3541222"/>
                <a:gd name="connsiteY2" fmla="*/ 6262 h 1984691"/>
                <a:gd name="connsiteX3" fmla="*/ 1911927 w 3541222"/>
                <a:gd name="connsiteY3" fmla="*/ 1746393 h 1984691"/>
                <a:gd name="connsiteX4" fmla="*/ 3541222 w 3541222"/>
                <a:gd name="connsiteY4" fmla="*/ 1984691 h 1984691"/>
                <a:gd name="connsiteX0" fmla="*/ 0 w 3541222"/>
                <a:gd name="connsiteY0" fmla="*/ 1419507 h 2021282"/>
                <a:gd name="connsiteX1" fmla="*/ 478072 w 3541222"/>
                <a:gd name="connsiteY1" fmla="*/ 1208138 h 2021282"/>
                <a:gd name="connsiteX2" fmla="*/ 1100538 w 3541222"/>
                <a:gd name="connsiteY2" fmla="*/ 6093 h 2021282"/>
                <a:gd name="connsiteX3" fmla="*/ 1911927 w 3541222"/>
                <a:gd name="connsiteY3" fmla="*/ 1782984 h 2021282"/>
                <a:gd name="connsiteX4" fmla="*/ 3541222 w 3541222"/>
                <a:gd name="connsiteY4" fmla="*/ 2021282 h 2021282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10053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01782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20863 h 2022638"/>
                <a:gd name="connsiteX1" fmla="*/ 459692 w 3541222"/>
                <a:gd name="connsiteY1" fmla="*/ 1158949 h 2022638"/>
                <a:gd name="connsiteX2" fmla="*/ 1017828 w 3541222"/>
                <a:gd name="connsiteY2" fmla="*/ 7449 h 2022638"/>
                <a:gd name="connsiteX3" fmla="*/ 1911927 w 3541222"/>
                <a:gd name="connsiteY3" fmla="*/ 1784340 h 2022638"/>
                <a:gd name="connsiteX4" fmla="*/ 3541222 w 3541222"/>
                <a:gd name="connsiteY4" fmla="*/ 2022638 h 2022638"/>
                <a:gd name="connsiteX0" fmla="*/ 0 w 2971446"/>
                <a:gd name="connsiteY0" fmla="*/ 1420863 h 2027233"/>
                <a:gd name="connsiteX1" fmla="*/ 459692 w 2971446"/>
                <a:gd name="connsiteY1" fmla="*/ 1158949 h 2027233"/>
                <a:gd name="connsiteX2" fmla="*/ 1017828 w 2971446"/>
                <a:gd name="connsiteY2" fmla="*/ 7449 h 2027233"/>
                <a:gd name="connsiteX3" fmla="*/ 1911927 w 2971446"/>
                <a:gd name="connsiteY3" fmla="*/ 1784340 h 2027233"/>
                <a:gd name="connsiteX4" fmla="*/ 2971446 w 2971446"/>
                <a:gd name="connsiteY4" fmla="*/ 2027233 h 20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446" h="2027233">
                  <a:moveTo>
                    <a:pt x="0" y="1420863"/>
                  </a:moveTo>
                  <a:cubicBezTo>
                    <a:pt x="295512" y="1421859"/>
                    <a:pt x="290054" y="1394518"/>
                    <a:pt x="459692" y="1158949"/>
                  </a:cubicBezTo>
                  <a:cubicBezTo>
                    <a:pt x="629330" y="923380"/>
                    <a:pt x="775789" y="-96783"/>
                    <a:pt x="1017828" y="7449"/>
                  </a:cubicBezTo>
                  <a:cubicBezTo>
                    <a:pt x="1259867" y="111681"/>
                    <a:pt x="1521229" y="1454602"/>
                    <a:pt x="1911927" y="1784340"/>
                  </a:cubicBezTo>
                  <a:cubicBezTo>
                    <a:pt x="2302625" y="2114078"/>
                    <a:pt x="2713752" y="1979204"/>
                    <a:pt x="2971446" y="20272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172EF3-49FA-4299-A074-8BEF13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62" y="5560983"/>
              <a:ext cx="42171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851D7D-7B33-4C43-81B8-A6307E76C2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9905" y="3791410"/>
              <a:ext cx="35821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2C0C84-5B36-4C09-94AD-76972CBE9C2E}"/>
                </a:ext>
              </a:extLst>
            </p:cNvPr>
            <p:cNvSpPr txBox="1"/>
            <p:nvPr/>
          </p:nvSpPr>
          <p:spPr>
            <a:xfrm>
              <a:off x="4287678" y="5663917"/>
              <a:ext cx="2232157" cy="39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reaction coordinate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71BFB-DDE0-4BD4-8650-CB22D4B88F55}"/>
                </a:ext>
              </a:extLst>
            </p:cNvPr>
            <p:cNvSpPr txBox="1"/>
            <p:nvPr/>
          </p:nvSpPr>
          <p:spPr>
            <a:xfrm rot="16200000">
              <a:off x="2645067" y="3496929"/>
              <a:ext cx="893527" cy="39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energy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1D747-4590-4B24-B44F-3047A13BF2F1}"/>
                </a:ext>
              </a:extLst>
            </p:cNvPr>
            <p:cNvSpPr txBox="1"/>
            <p:nvPr/>
          </p:nvSpPr>
          <p:spPr>
            <a:xfrm>
              <a:off x="6544893" y="4154992"/>
              <a:ext cx="1161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FAIR 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753E1-BF82-44EE-B8AF-320E0DFF0855}"/>
                </a:ext>
              </a:extLst>
            </p:cNvPr>
            <p:cNvSpPr/>
            <p:nvPr/>
          </p:nvSpPr>
          <p:spPr>
            <a:xfrm>
              <a:off x="6710999" y="3999376"/>
              <a:ext cx="391951" cy="6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A7FE92-BB30-4755-909F-FE4F3E167E3A}"/>
                </a:ext>
              </a:extLst>
            </p:cNvPr>
            <p:cNvSpPr/>
            <p:nvPr/>
          </p:nvSpPr>
          <p:spPr>
            <a:xfrm>
              <a:off x="3864770" y="4637906"/>
              <a:ext cx="391951" cy="6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1C616-0568-4DAB-8752-F6DACE3C7B50}"/>
                </a:ext>
              </a:extLst>
            </p:cNvPr>
            <p:cNvSpPr txBox="1"/>
            <p:nvPr/>
          </p:nvSpPr>
          <p:spPr>
            <a:xfrm>
              <a:off x="3490725" y="4773217"/>
              <a:ext cx="138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experiment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2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3" ma:contentTypeDescription="Ein neues Dokument erstellen." ma:contentTypeScope="" ma:versionID="6677eb4dc0f27c7285e24379a5534591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3a8e1e9d7c69169f5f3ee43b2a3f6ab6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7" nillable="true" ma:displayName="Status Unterschrift" ma:internalName="Status_x0020_Unterschrift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83d41e6-13e8-4801-b4ac-fe58cfc48963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47a0e29-417c-48dd-a0a6-9c62823d420b" xsi:nil="true"/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036265-79F8-4242-AECB-258D26C83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You need to invest energy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12</cp:revision>
  <dcterms:created xsi:type="dcterms:W3CDTF">2020-06-29T09:54:11Z</dcterms:created>
  <dcterms:modified xsi:type="dcterms:W3CDTF">2022-11-23T05:24:53Z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