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45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40" Type="http://schemas.openxmlformats.org/officeDocument/2006/relationships/slide" Target="slides/slide36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9645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44.png"/><Relationship Id="rId6" Type="http://schemas.openxmlformats.org/officeDocument/2006/relationships/image" Target="../media/image145.svg"/></Relationships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FD3376EE-3D33-BB97-AA4F-CAC5F876006E}"/>
              </a:ext>
            </a:extLst>
          </p:cNvPr>
          <p:cNvSpPr txBox="1"/>
          <p:nvPr/>
        </p:nvSpPr>
        <p:spPr>
          <a:xfrm>
            <a:off x="2106729" y="2787521"/>
            <a:ext cx="137437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git pull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4F24F-4021-7153-F069-AE24643005A1}"/>
              </a:ext>
            </a:extLst>
          </p:cNvPr>
          <p:cNvSpPr txBox="1"/>
          <p:nvPr/>
        </p:nvSpPr>
        <p:spPr>
          <a:xfrm>
            <a:off x="3668671" y="3207373"/>
            <a:ext cx="137437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00461-F21F-B98A-2AB2-E38EC6EE2B8E}"/>
              </a:ext>
            </a:extLst>
          </p:cNvPr>
          <p:cNvSpPr txBox="1"/>
          <p:nvPr/>
        </p:nvSpPr>
        <p:spPr>
          <a:xfrm>
            <a:off x="3375905" y="2778667"/>
            <a:ext cx="16467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git commmit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8B2AA-E856-7FF7-56CF-5DDE11FF97B5}"/>
              </a:ext>
            </a:extLst>
          </p:cNvPr>
          <p:cNvSpPr txBox="1"/>
          <p:nvPr/>
        </p:nvSpPr>
        <p:spPr>
          <a:xfrm>
            <a:off x="2106729" y="3226686"/>
            <a:ext cx="16467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git 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AD54C-9466-3041-1138-01BB83F4C7C1}"/>
              </a:ext>
            </a:extLst>
          </p:cNvPr>
          <p:cNvSpPr txBox="1"/>
          <p:nvPr/>
        </p:nvSpPr>
        <p:spPr>
          <a:xfrm>
            <a:off x="2410077" y="2266551"/>
            <a:ext cx="3644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D3E50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99D259-48B9-8862-4006-D6AB2095580B}"/>
              </a:ext>
            </a:extLst>
          </p:cNvPr>
          <p:cNvSpPr txBox="1"/>
          <p:nvPr/>
        </p:nvSpPr>
        <p:spPr>
          <a:xfrm>
            <a:off x="4481863" y="2113093"/>
            <a:ext cx="3644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D3E50"/>
                </a:solidFill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96DBFD-3282-506A-1CAA-64893E0543A0}"/>
              </a:ext>
            </a:extLst>
          </p:cNvPr>
          <p:cNvSpPr txBox="1"/>
          <p:nvPr/>
        </p:nvSpPr>
        <p:spPr>
          <a:xfrm>
            <a:off x="3369783" y="3340436"/>
            <a:ext cx="3644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D3E50"/>
                </a:solidFill>
              </a:rPr>
              <a:t>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913230-1B87-5030-BFD1-7886DB5CC41E}"/>
              </a:ext>
            </a:extLst>
          </p:cNvPr>
          <p:cNvGrpSpPr/>
          <p:nvPr/>
        </p:nvGrpSpPr>
        <p:grpSpPr>
          <a:xfrm>
            <a:off x="3047089" y="1683566"/>
            <a:ext cx="1044000" cy="1044318"/>
            <a:chOff x="8656985" y="3772294"/>
            <a:chExt cx="1044000" cy="104431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DB80CE-8FFA-E726-F5D4-80FD3E23EA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Scientist">
              <a:extLst>
                <a:ext uri="{FF2B5EF4-FFF2-40B4-BE49-F238E27FC236}">
                  <a16:creationId xmlns:a16="http://schemas.microsoft.com/office/drawing/2014/main" id="{EF6427A4-4442-5091-A2E8-006FCF1EE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01B9C3-56F2-7082-D52D-48D6416E6E9F}"/>
              </a:ext>
            </a:extLst>
          </p:cNvPr>
          <p:cNvGrpSpPr/>
          <p:nvPr/>
        </p:nvGrpSpPr>
        <p:grpSpPr>
          <a:xfrm>
            <a:off x="8240066" y="1683566"/>
            <a:ext cx="1044000" cy="1044318"/>
            <a:chOff x="8656985" y="3772294"/>
            <a:chExt cx="1044000" cy="104431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C00B5A-07BC-2152-4185-8389B9645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cientist">
              <a:extLst>
                <a:ext uri="{FF2B5EF4-FFF2-40B4-BE49-F238E27FC236}">
                  <a16:creationId xmlns:a16="http://schemas.microsoft.com/office/drawing/2014/main" id="{DF58B01C-FE05-766D-B0E1-134E63EE2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3A39B23-1BD5-3B4C-BD74-F53680345645}"/>
              </a:ext>
            </a:extLst>
          </p:cNvPr>
          <p:cNvSpPr txBox="1"/>
          <p:nvPr/>
        </p:nvSpPr>
        <p:spPr>
          <a:xfrm>
            <a:off x="7938669" y="3091436"/>
            <a:ext cx="16467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arc sync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8F07B1-2C8D-0D85-5236-8AA716611C95}"/>
              </a:ext>
            </a:extLst>
          </p:cNvPr>
          <p:cNvSpPr txBox="1"/>
          <p:nvPr/>
        </p:nvSpPr>
        <p:spPr>
          <a:xfrm>
            <a:off x="1958733" y="1016534"/>
            <a:ext cx="331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Without </a:t>
            </a:r>
            <a:r>
              <a:rPr lang="en-US" sz="1800" dirty="0"/>
              <a:t>ARC Commander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DBB1E1-6102-FCBF-2857-11506BDE18DF}"/>
              </a:ext>
            </a:extLst>
          </p:cNvPr>
          <p:cNvSpPr txBox="1"/>
          <p:nvPr/>
        </p:nvSpPr>
        <p:spPr>
          <a:xfrm>
            <a:off x="7102843" y="1016534"/>
            <a:ext cx="331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With </a:t>
            </a:r>
            <a:r>
              <a:rPr lang="en-US" sz="1800" dirty="0"/>
              <a:t>ARC Commander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6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