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commentAuthors.xml" ContentType="application/vnd.openxmlformats-officedocument.presentationml.commentAuthors+xml"/>
  <Override PartName="/ppt/media/image145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67"/>
  </p:notesMasterIdLst>
  <p:sldIdLst>
    <p:sldId id="89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  <p:cmAuthor id="5" name="Dominik Brilhaus" initials="DB" lastIdx="2" clrIdx="4">
    <p:extLst>
      <p:ext uri="{19B8F6BF-5375-455C-9EA6-DF929625EA0E}">
        <p15:presenceInfo xmlns:p15="http://schemas.microsoft.com/office/powerpoint/2012/main" userId="S::brilhaus@nfdi4plants.org::b22096c1-5902-44b1-ad15-49b9311373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E50"/>
    <a:srgbClr val="4FB3D9"/>
    <a:srgbClr val="B4CE82"/>
    <a:srgbClr val="FFC000"/>
    <a:srgbClr val="C21F3A"/>
    <a:srgbClr val="1FC2A7"/>
    <a:srgbClr val="377D98"/>
    <a:srgbClr val="0BB5DD"/>
    <a:srgbClr val="80808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23" autoAdjust="0"/>
    <p:restoredTop sz="72406" autoAdjust="0"/>
  </p:normalViewPr>
  <p:slideViewPr>
    <p:cSldViewPr snapToGrid="0">
      <p:cViewPr varScale="1">
        <p:scale>
          <a:sx n="111" d="100"/>
          <a:sy n="111" d="100"/>
        </p:scale>
        <p:origin x="248" y="25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42" Type="http://schemas.openxmlformats.org/officeDocument/2006/relationships/slide" Target="slides/slide38.xml"/><Relationship Id="rId67" Type="http://schemas.openxmlformats.org/officeDocument/2006/relationships/notesMaster" Target="notesMasters/notesMaster1.xml"/><Relationship Id="rId68" Type="http://schemas.openxmlformats.org/officeDocument/2006/relationships/commentAuthors" Target="commentAuthors.xml"/><Relationship Id="rId69" Type="http://schemas.openxmlformats.org/officeDocument/2006/relationships/presProps" Target="presProps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7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Kuhl" userId="S::kuhl@nfdi4plants.org::8f3206b9-0ff9-4207-a920-945eade26ba9" providerId="AD" clId="Web-{AFD8DF0A-343A-3313-58F5-00DE9289BCFE}"/>
    <pc:docChg chg="delSld modSld">
      <pc:chgData name="Martin Kuhl" userId="S::kuhl@nfdi4plants.org::8f3206b9-0ff9-4207-a920-945eade26ba9" providerId="AD" clId="Web-{AFD8DF0A-343A-3313-58F5-00DE9289BCFE}" dt="2021-12-30T14:50:03.055" v="38" actId="20577"/>
      <pc:docMkLst>
        <pc:docMk/>
      </pc:docMkLst>
      <pc:sldChg chg="modNotes">
        <pc:chgData name="Martin Kuhl" userId="S::kuhl@nfdi4plants.org::8f3206b9-0ff9-4207-a920-945eade26ba9" providerId="AD" clId="Web-{AFD8DF0A-343A-3313-58F5-00DE9289BCFE}" dt="2021-12-30T14:47:04.140" v="20"/>
        <pc:sldMkLst>
          <pc:docMk/>
          <pc:sldMk cId="2519182271" sldId="530"/>
        </pc:sldMkLst>
      </pc:sldChg>
      <pc:sldChg chg="modNotes">
        <pc:chgData name="Martin Kuhl" userId="S::kuhl@nfdi4plants.org::8f3206b9-0ff9-4207-a920-945eade26ba9" providerId="AD" clId="Web-{AFD8DF0A-343A-3313-58F5-00DE9289BCFE}" dt="2021-12-30T14:46:29.248" v="9"/>
        <pc:sldMkLst>
          <pc:docMk/>
          <pc:sldMk cId="695490180" sldId="558"/>
        </pc:sldMkLst>
      </pc:sldChg>
      <pc:sldChg chg="modNotes">
        <pc:chgData name="Martin Kuhl" userId="S::kuhl@nfdi4plants.org::8f3206b9-0ff9-4207-a920-945eade26ba9" providerId="AD" clId="Web-{AFD8DF0A-343A-3313-58F5-00DE9289BCFE}" dt="2021-12-30T14:46:47.092" v="15"/>
        <pc:sldMkLst>
          <pc:docMk/>
          <pc:sldMk cId="1823276327" sldId="612"/>
        </pc:sldMkLst>
      </pc:sldChg>
      <pc:sldChg chg="modNotes">
        <pc:chgData name="Martin Kuhl" userId="S::kuhl@nfdi4plants.org::8f3206b9-0ff9-4207-a920-945eade26ba9" providerId="AD" clId="Web-{AFD8DF0A-343A-3313-58F5-00DE9289BCFE}" dt="2021-12-30T14:46:39.358" v="12"/>
        <pc:sldMkLst>
          <pc:docMk/>
          <pc:sldMk cId="709301252" sldId="639"/>
        </pc:sldMkLst>
      </pc:sldChg>
      <pc:sldChg chg="modNotes">
        <pc:chgData name="Martin Kuhl" userId="S::kuhl@nfdi4plants.org::8f3206b9-0ff9-4207-a920-945eade26ba9" providerId="AD" clId="Web-{AFD8DF0A-343A-3313-58F5-00DE9289BCFE}" dt="2021-12-30T14:46:42.045" v="13"/>
        <pc:sldMkLst>
          <pc:docMk/>
          <pc:sldMk cId="2414543458" sldId="641"/>
        </pc:sldMkLst>
      </pc:sldChg>
      <pc:sldChg chg="modNotes">
        <pc:chgData name="Martin Kuhl" userId="S::kuhl@nfdi4plants.org::8f3206b9-0ff9-4207-a920-945eade26ba9" providerId="AD" clId="Web-{AFD8DF0A-343A-3313-58F5-00DE9289BCFE}" dt="2021-12-30T14:47:23.578" v="27"/>
        <pc:sldMkLst>
          <pc:docMk/>
          <pc:sldMk cId="3285514407" sldId="662"/>
        </pc:sldMkLst>
      </pc:sldChg>
      <pc:sldChg chg="modNotes">
        <pc:chgData name="Martin Kuhl" userId="S::kuhl@nfdi4plants.org::8f3206b9-0ff9-4207-a920-945eade26ba9" providerId="AD" clId="Web-{AFD8DF0A-343A-3313-58F5-00DE9289BCFE}" dt="2021-12-30T14:46:53.436" v="17"/>
        <pc:sldMkLst>
          <pc:docMk/>
          <pc:sldMk cId="448776261" sldId="690"/>
        </pc:sldMkLst>
      </pc:sldChg>
      <pc:sldChg chg="modNotes">
        <pc:chgData name="Martin Kuhl" userId="S::kuhl@nfdi4plants.org::8f3206b9-0ff9-4207-a920-945eade26ba9" providerId="AD" clId="Web-{AFD8DF0A-343A-3313-58F5-00DE9289BCFE}" dt="2021-12-30T14:46:50.874" v="16"/>
        <pc:sldMkLst>
          <pc:docMk/>
          <pc:sldMk cId="2759465877" sldId="704"/>
        </pc:sldMkLst>
      </pc:sldChg>
      <pc:sldChg chg="modNotes">
        <pc:chgData name="Martin Kuhl" userId="S::kuhl@nfdi4plants.org::8f3206b9-0ff9-4207-a920-945eade26ba9" providerId="AD" clId="Web-{AFD8DF0A-343A-3313-58F5-00DE9289BCFE}" dt="2021-12-30T14:46:09.450" v="4"/>
        <pc:sldMkLst>
          <pc:docMk/>
          <pc:sldMk cId="266960019" sldId="725"/>
        </pc:sldMkLst>
      </pc:sldChg>
      <pc:sldChg chg="modNotes">
        <pc:chgData name="Martin Kuhl" userId="S::kuhl@nfdi4plants.org::8f3206b9-0ff9-4207-a920-945eade26ba9" providerId="AD" clId="Web-{AFD8DF0A-343A-3313-58F5-00DE9289BCFE}" dt="2021-12-30T14:46:44.733" v="14"/>
        <pc:sldMkLst>
          <pc:docMk/>
          <pc:sldMk cId="2543749362" sldId="731"/>
        </pc:sldMkLst>
      </pc:sldChg>
      <pc:sldChg chg="modNotes">
        <pc:chgData name="Martin Kuhl" userId="S::kuhl@nfdi4plants.org::8f3206b9-0ff9-4207-a920-945eade26ba9" providerId="AD" clId="Web-{AFD8DF0A-343A-3313-58F5-00DE9289BCFE}" dt="2021-12-30T14:46:06.606" v="3"/>
        <pc:sldMkLst>
          <pc:docMk/>
          <pc:sldMk cId="930301155" sldId="734"/>
        </pc:sldMkLst>
      </pc:sldChg>
      <pc:sldChg chg="modNotes">
        <pc:chgData name="Martin Kuhl" userId="S::kuhl@nfdi4plants.org::8f3206b9-0ff9-4207-a920-945eade26ba9" providerId="AD" clId="Web-{AFD8DF0A-343A-3313-58F5-00DE9289BCFE}" dt="2021-12-30T14:46:12.262" v="5"/>
        <pc:sldMkLst>
          <pc:docMk/>
          <pc:sldMk cId="225933596" sldId="749"/>
        </pc:sldMkLst>
      </pc:sldChg>
      <pc:sldChg chg="modNotes">
        <pc:chgData name="Martin Kuhl" userId="S::kuhl@nfdi4plants.org::8f3206b9-0ff9-4207-a920-945eade26ba9" providerId="AD" clId="Web-{AFD8DF0A-343A-3313-58F5-00DE9289BCFE}" dt="2021-12-30T14:47:02.390" v="19"/>
        <pc:sldMkLst>
          <pc:docMk/>
          <pc:sldMk cId="2816351467" sldId="752"/>
        </pc:sldMkLst>
      </pc:sldChg>
      <pc:sldChg chg="modNotes">
        <pc:chgData name="Martin Kuhl" userId="S::kuhl@nfdi4plants.org::8f3206b9-0ff9-4207-a920-945eade26ba9" providerId="AD" clId="Web-{AFD8DF0A-343A-3313-58F5-00DE9289BCFE}" dt="2021-12-30T14:47:13.109" v="23"/>
        <pc:sldMkLst>
          <pc:docMk/>
          <pc:sldMk cId="2926573942" sldId="755"/>
        </pc:sldMkLst>
      </pc:sldChg>
      <pc:sldChg chg="modNotes">
        <pc:chgData name="Martin Kuhl" userId="S::kuhl@nfdi4plants.org::8f3206b9-0ff9-4207-a920-945eade26ba9" providerId="AD" clId="Web-{AFD8DF0A-343A-3313-58F5-00DE9289BCFE}" dt="2021-12-30T14:47:20.250" v="26"/>
        <pc:sldMkLst>
          <pc:docMk/>
          <pc:sldMk cId="1688062134" sldId="756"/>
        </pc:sldMkLst>
      </pc:sldChg>
      <pc:sldChg chg="modNotes">
        <pc:chgData name="Martin Kuhl" userId="S::kuhl@nfdi4plants.org::8f3206b9-0ff9-4207-a920-945eade26ba9" providerId="AD" clId="Web-{AFD8DF0A-343A-3313-58F5-00DE9289BCFE}" dt="2021-12-30T14:46:35.076" v="11"/>
        <pc:sldMkLst>
          <pc:docMk/>
          <pc:sldMk cId="998483042" sldId="768"/>
        </pc:sldMkLst>
      </pc:sldChg>
      <pc:sldChg chg="modNotes">
        <pc:chgData name="Martin Kuhl" userId="S::kuhl@nfdi4plants.org::8f3206b9-0ff9-4207-a920-945eade26ba9" providerId="AD" clId="Web-{AFD8DF0A-343A-3313-58F5-00DE9289BCFE}" dt="2021-12-30T14:47:18.641" v="25"/>
        <pc:sldMkLst>
          <pc:docMk/>
          <pc:sldMk cId="3562437710" sldId="774"/>
        </pc:sldMkLst>
      </pc:sldChg>
      <pc:sldChg chg="modNotes">
        <pc:chgData name="Martin Kuhl" userId="S::kuhl@nfdi4plants.org::8f3206b9-0ff9-4207-a920-945eade26ba9" providerId="AD" clId="Web-{AFD8DF0A-343A-3313-58F5-00DE9289BCFE}" dt="2021-12-30T14:47:15.016" v="24"/>
        <pc:sldMkLst>
          <pc:docMk/>
          <pc:sldMk cId="1692407707" sldId="775"/>
        </pc:sldMkLst>
      </pc:sldChg>
      <pc:sldChg chg="modNotes">
        <pc:chgData name="Martin Kuhl" userId="S::kuhl@nfdi4plants.org::8f3206b9-0ff9-4207-a920-945eade26ba9" providerId="AD" clId="Web-{AFD8DF0A-343A-3313-58F5-00DE9289BCFE}" dt="2021-12-30T14:47:08.937" v="22"/>
        <pc:sldMkLst>
          <pc:docMk/>
          <pc:sldMk cId="4022693203" sldId="776"/>
        </pc:sldMkLst>
      </pc:sldChg>
      <pc:sldChg chg="modNotes">
        <pc:chgData name="Martin Kuhl" userId="S::kuhl@nfdi4plants.org::8f3206b9-0ff9-4207-a920-945eade26ba9" providerId="AD" clId="Web-{AFD8DF0A-343A-3313-58F5-00DE9289BCFE}" dt="2021-12-30T14:47:35.673" v="28"/>
        <pc:sldMkLst>
          <pc:docMk/>
          <pc:sldMk cId="2192242556" sldId="777"/>
        </pc:sldMkLst>
      </pc:sldChg>
      <pc:sldChg chg="modNotes">
        <pc:chgData name="Martin Kuhl" userId="S::kuhl@nfdi4plants.org::8f3206b9-0ff9-4207-a920-945eade26ba9" providerId="AD" clId="Web-{AFD8DF0A-343A-3313-58F5-00DE9289BCFE}" dt="2021-12-30T14:46:15.216" v="6"/>
        <pc:sldMkLst>
          <pc:docMk/>
          <pc:sldMk cId="859670501" sldId="782"/>
        </pc:sldMkLst>
      </pc:sldChg>
      <pc:sldChg chg="modNotes">
        <pc:chgData name="Martin Kuhl" userId="S::kuhl@nfdi4plants.org::8f3206b9-0ff9-4207-a920-945eade26ba9" providerId="AD" clId="Web-{AFD8DF0A-343A-3313-58F5-00DE9289BCFE}" dt="2021-12-30T14:47:06.984" v="21"/>
        <pc:sldMkLst>
          <pc:docMk/>
          <pc:sldMk cId="270529609" sldId="783"/>
        </pc:sldMkLst>
      </pc:sldChg>
      <pc:sldChg chg="modNotes">
        <pc:chgData name="Martin Kuhl" userId="S::kuhl@nfdi4plants.org::8f3206b9-0ff9-4207-a920-945eade26ba9" providerId="AD" clId="Web-{AFD8DF0A-343A-3313-58F5-00DE9289BCFE}" dt="2021-12-30T14:46:17.278" v="7"/>
        <pc:sldMkLst>
          <pc:docMk/>
          <pc:sldMk cId="79050247" sldId="784"/>
        </pc:sldMkLst>
      </pc:sldChg>
      <pc:sldChg chg="modNotes">
        <pc:chgData name="Martin Kuhl" userId="S::kuhl@nfdi4plants.org::8f3206b9-0ff9-4207-a920-945eade26ba9" providerId="AD" clId="Web-{AFD8DF0A-343A-3313-58F5-00DE9289BCFE}" dt="2021-12-30T14:46:32.623" v="10"/>
        <pc:sldMkLst>
          <pc:docMk/>
          <pc:sldMk cId="921105539" sldId="788"/>
        </pc:sldMkLst>
      </pc:sldChg>
      <pc:sldChg chg="modNotes">
        <pc:chgData name="Martin Kuhl" userId="S::kuhl@nfdi4plants.org::8f3206b9-0ff9-4207-a920-945eade26ba9" providerId="AD" clId="Web-{AFD8DF0A-343A-3313-58F5-00DE9289BCFE}" dt="2021-12-30T14:46:57.640" v="18"/>
        <pc:sldMkLst>
          <pc:docMk/>
          <pc:sldMk cId="3532021463" sldId="794"/>
        </pc:sldMkLst>
      </pc:sldChg>
      <pc:sldChg chg="del">
        <pc:chgData name="Martin Kuhl" userId="S::kuhl@nfdi4plants.org::8f3206b9-0ff9-4207-a920-945eade26ba9" providerId="AD" clId="Web-{AFD8DF0A-343A-3313-58F5-00DE9289BCFE}" dt="2021-12-30T14:45:50.980" v="2"/>
        <pc:sldMkLst>
          <pc:docMk/>
          <pc:sldMk cId="4003740838" sldId="800"/>
        </pc:sldMkLst>
      </pc:sldChg>
      <pc:sldChg chg="modSp">
        <pc:chgData name="Martin Kuhl" userId="S::kuhl@nfdi4plants.org::8f3206b9-0ff9-4207-a920-945eade26ba9" providerId="AD" clId="Web-{AFD8DF0A-343A-3313-58F5-00DE9289BCFE}" dt="2021-12-30T14:50:03.055" v="38" actId="20577"/>
        <pc:sldMkLst>
          <pc:docMk/>
          <pc:sldMk cId="3098127618" sldId="808"/>
        </pc:sldMkLst>
        <pc:spChg chg="mod">
          <ac:chgData name="Martin Kuhl" userId="S::kuhl@nfdi4plants.org::8f3206b9-0ff9-4207-a920-945eade26ba9" providerId="AD" clId="Web-{AFD8DF0A-343A-3313-58F5-00DE9289BCFE}" dt="2021-12-30T14:50:03.055" v="38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modNotes">
        <pc:chgData name="Martin Kuhl" userId="S::kuhl@nfdi4plants.org::8f3206b9-0ff9-4207-a920-945eade26ba9" providerId="AD" clId="Web-{AFD8DF0A-343A-3313-58F5-00DE9289BCFE}" dt="2021-12-30T14:46:24.638" v="8"/>
        <pc:sldMkLst>
          <pc:docMk/>
          <pc:sldMk cId="1895445750" sldId="809"/>
        </pc:sldMkLst>
        <pc:spChg chg="mod">
          <ac:chgData name="Martin Kuhl" userId="S::kuhl@nfdi4plants.org::8f3206b9-0ff9-4207-a920-945eade26ba9" providerId="AD" clId="Web-{AFD8DF0A-343A-3313-58F5-00DE9289BCFE}" dt="2021-12-30T14:45:29.135" v="1" actId="20577"/>
          <ac:spMkLst>
            <pc:docMk/>
            <pc:sldMk cId="1895445750" sldId="809"/>
            <ac:spMk id="150" creationId="{51CDA56C-F865-4730-978C-8CCB0BAF6A4A}"/>
          </ac:spMkLst>
        </pc:spChg>
      </pc:sldChg>
    </pc:docChg>
  </pc:docChgLst>
  <pc:docChgLst>
    <pc:chgData name="Martin Kuhl" userId="8f3206b9-0ff9-4207-a920-945eade26ba9" providerId="ADAL" clId="{E8983411-A0BB-4B07-98E7-16072AA39D35}"/>
    <pc:docChg chg="custSel modSld">
      <pc:chgData name="Martin Kuhl" userId="8f3206b9-0ff9-4207-a920-945eade26ba9" providerId="ADAL" clId="{E8983411-A0BB-4B07-98E7-16072AA39D35}" dt="2022-05-11T10:01:42.934" v="2" actId="478"/>
      <pc:docMkLst>
        <pc:docMk/>
      </pc:docMkLst>
      <pc:sldChg chg="delSp mod">
        <pc:chgData name="Martin Kuhl" userId="8f3206b9-0ff9-4207-a920-945eade26ba9" providerId="ADAL" clId="{E8983411-A0BB-4B07-98E7-16072AA39D35}" dt="2022-05-11T10:01:42.934" v="2" actId="478"/>
        <pc:sldMkLst>
          <pc:docMk/>
          <pc:sldMk cId="924088038" sldId="830"/>
        </pc:sldMkLst>
        <pc:spChg chg="del">
          <ac:chgData name="Martin Kuhl" userId="8f3206b9-0ff9-4207-a920-945eade26ba9" providerId="ADAL" clId="{E8983411-A0BB-4B07-98E7-16072AA39D35}" dt="2022-05-11T10:01:42.934" v="2" actId="478"/>
          <ac:spMkLst>
            <pc:docMk/>
            <pc:sldMk cId="924088038" sldId="830"/>
            <ac:spMk id="2" creationId="{5C9D58EE-5DB1-9953-BCAB-05154604F6B4}"/>
          </ac:spMkLst>
        </pc:spChg>
        <pc:spChg chg="del">
          <ac:chgData name="Martin Kuhl" userId="8f3206b9-0ff9-4207-a920-945eade26ba9" providerId="ADAL" clId="{E8983411-A0BB-4B07-98E7-16072AA39D35}" dt="2022-05-11T10:01:41.799" v="1" actId="478"/>
          <ac:spMkLst>
            <pc:docMk/>
            <pc:sldMk cId="924088038" sldId="830"/>
            <ac:spMk id="3" creationId="{7C432D46-7552-79A8-D561-148A9F4BC702}"/>
          </ac:spMkLst>
        </pc:spChg>
        <pc:spChg chg="del">
          <ac:chgData name="Martin Kuhl" userId="8f3206b9-0ff9-4207-a920-945eade26ba9" providerId="ADAL" clId="{E8983411-A0BB-4B07-98E7-16072AA39D35}" dt="2022-05-11T10:01:40.213" v="0" actId="478"/>
          <ac:spMkLst>
            <pc:docMk/>
            <pc:sldMk cId="924088038" sldId="830"/>
            <ac:spMk id="10" creationId="{F98C16BB-4A57-7173-D322-20A858EC7F9A}"/>
          </ac:spMkLst>
        </pc:spChg>
      </pc:sldChg>
    </pc:docChg>
  </pc:docChgLst>
  <pc:docChgLst>
    <pc:chgData name="Dominik Brilhaus" userId="S::brilhaus@nfdi4plants.org::b22096c1-5902-44b1-ad15-49b931137396" providerId="AD" clId="Web-{10C34913-B6BE-B883-1449-63CB06DE2022}"/>
    <pc:docChg chg="addSld delSld modSld addMainMaster modMainMaster">
      <pc:chgData name="Dominik Brilhaus" userId="S::brilhaus@nfdi4plants.org::b22096c1-5902-44b1-ad15-49b931137396" providerId="AD" clId="Web-{10C34913-B6BE-B883-1449-63CB06DE2022}" dt="2022-07-13T07:40:58.219" v="110"/>
      <pc:docMkLst>
        <pc:docMk/>
      </pc:docMkLst>
      <pc:sldChg chg="addSp delSp modSp mod modClrScheme chgLayout">
        <pc:chgData name="Dominik Brilhaus" userId="S::brilhaus@nfdi4plants.org::b22096c1-5902-44b1-ad15-49b931137396" providerId="AD" clId="Web-{10C34913-B6BE-B883-1449-63CB06DE2022}" dt="2022-07-13T07:33:15.689" v="99" actId="20577"/>
        <pc:sldMkLst>
          <pc:docMk/>
          <pc:sldMk cId="3679568092" sldId="880"/>
        </pc:sldMkLst>
        <pc:spChg chg="add del mod">
          <ac:chgData name="Dominik Brilhaus" userId="S::brilhaus@nfdi4plants.org::b22096c1-5902-44b1-ad15-49b931137396" providerId="AD" clId="Web-{10C34913-B6BE-B883-1449-63CB06DE2022}" dt="2022-07-13T07:29:04.034" v="3"/>
          <ac:spMkLst>
            <pc:docMk/>
            <pc:sldMk cId="3679568092" sldId="880"/>
            <ac:spMk id="2" creationId="{BDEA793E-CEF3-0F4C-2400-FDC397612D4C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0:05.522" v="37" actId="20577"/>
          <ac:spMkLst>
            <pc:docMk/>
            <pc:sldMk cId="3679568092" sldId="880"/>
            <ac:spMk id="3" creationId="{C9AA2300-E971-242D-F48A-94997DDE7E7E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3:15.689" v="99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delSp new mod modClrScheme chgLayout">
        <pc:chgData name="Dominik Brilhaus" userId="S::brilhaus@nfdi4plants.org::b22096c1-5902-44b1-ad15-49b931137396" providerId="AD" clId="Web-{10C34913-B6BE-B883-1449-63CB06DE2022}" dt="2022-07-13T07:33:39.878" v="101"/>
        <pc:sldMkLst>
          <pc:docMk/>
          <pc:sldMk cId="3975131598" sldId="881"/>
        </pc:sldMkLst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2" creationId="{427657B8-C163-8712-24F1-175C1765DDE0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3" creationId="{381463A9-2788-A657-6C41-E83D0610D8AB}"/>
          </ac:spMkLst>
        </pc:spChg>
      </pc:sldChg>
      <pc:sldChg chg="addSp delSp modSp new del mod modClrScheme chgLayout">
        <pc:chgData name="Dominik Brilhaus" userId="S::brilhaus@nfdi4plants.org::b22096c1-5902-44b1-ad15-49b931137396" providerId="AD" clId="Web-{10C34913-B6BE-B883-1449-63CB06DE2022}" dt="2022-07-13T07:37:42.251" v="106"/>
        <pc:sldMkLst>
          <pc:docMk/>
          <pc:sldMk cId="2518437827" sldId="882"/>
        </pc:sldMkLst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2" creationId="{E3F2985C-3BE5-3C78-95C7-71B8BC66F3E2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3" creationId="{6757E120-0FDA-A2CC-1323-5B6DE6CFB655}"/>
          </ac:spMkLst>
        </pc:spChg>
        <pc:picChg chg="add mod">
          <ac:chgData name="Dominik Brilhaus" userId="S::brilhaus@nfdi4plants.org::b22096c1-5902-44b1-ad15-49b931137396" providerId="AD" clId="Web-{10C34913-B6BE-B883-1449-63CB06DE2022}" dt="2022-07-13T07:37:40.486" v="105" actId="14100"/>
          <ac:picMkLst>
            <pc:docMk/>
            <pc:sldMk cId="2518437827" sldId="882"/>
            <ac:picMk id="4" creationId="{64B75DAB-0C10-6B0B-6534-3686E613A624}"/>
          </ac:picMkLst>
        </pc:picChg>
      </pc:sldChg>
      <pc:sldChg chg="new">
        <pc:chgData name="Dominik Brilhaus" userId="S::brilhaus@nfdi4plants.org::b22096c1-5902-44b1-ad15-49b931137396" providerId="AD" clId="Web-{10C34913-B6BE-B883-1449-63CB06DE2022}" dt="2022-07-13T07:37:53.518" v="107"/>
        <pc:sldMkLst>
          <pc:docMk/>
          <pc:sldMk cId="3528425481" sldId="882"/>
        </pc:sldMkLst>
      </pc:sldChg>
      <pc:sldChg chg="add">
        <pc:chgData name="Dominik Brilhaus" userId="S::brilhaus@nfdi4plants.org::b22096c1-5902-44b1-ad15-49b931137396" providerId="AD" clId="Web-{10C34913-B6BE-B883-1449-63CB06DE2022}" dt="2022-07-13T07:38:04.940" v="108"/>
        <pc:sldMkLst>
          <pc:docMk/>
          <pc:sldMk cId="649420273" sldId="883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7.266" v="109"/>
        <pc:sldMkLst>
          <pc:docMk/>
          <pc:sldMk cId="3444456282" sldId="884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8.219" v="110"/>
        <pc:sldMkLst>
          <pc:docMk/>
          <pc:sldMk cId="2330038747" sldId="885"/>
        </pc:sldMkLst>
      </pc:sldChg>
      <pc:sldMasterChg chg="add ad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0" sldId="2147483648"/>
        </pc:sldMasterMkLst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replId mo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3963319775" sldId="2147483657"/>
        </pc:sldMasterMkLst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25134051" sldId="2147483658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293067536" sldId="2147483659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1149386" sldId="2147483660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571342310" sldId="2147483661"/>
          </pc:sldLayoutMkLst>
        </pc:sldLayoutChg>
      </pc:sldMasterChg>
    </pc:docChg>
  </pc:docChgLst>
  <pc:docChgLst>
    <pc:chgData name="Dominik Brilhaus" userId="b22096c1-5902-44b1-ad15-49b931137396" providerId="ADAL" clId="{EEE3D45C-D3B9-4C4F-AB6C-A9DDB153C007}"/>
    <pc:docChg chg="undo redo custSel addSld delSld modSld sldOrd">
      <pc:chgData name="Dominik Brilhaus" userId="b22096c1-5902-44b1-ad15-49b931137396" providerId="ADAL" clId="{EEE3D45C-D3B9-4C4F-AB6C-A9DDB153C007}" dt="2022-04-13T06:43:28.384" v="832" actId="20578"/>
      <pc:docMkLst>
        <pc:docMk/>
      </pc:docMkLst>
      <pc:sldChg chg="mod ord modShow">
        <pc:chgData name="Dominik Brilhaus" userId="b22096c1-5902-44b1-ad15-49b931137396" providerId="ADAL" clId="{EEE3D45C-D3B9-4C4F-AB6C-A9DDB153C007}" dt="2022-04-13T06:16:25.385" v="483" actId="20578"/>
        <pc:sldMkLst>
          <pc:docMk/>
          <pc:sldMk cId="2667468794" sldId="604"/>
        </pc:sldMkLst>
      </pc:sldChg>
      <pc:sldChg chg="modSp mod">
        <pc:chgData name="Dominik Brilhaus" userId="b22096c1-5902-44b1-ad15-49b931137396" providerId="ADAL" clId="{EEE3D45C-D3B9-4C4F-AB6C-A9DDB153C007}" dt="2022-04-12T13:04:22.907" v="369" actId="12"/>
        <pc:sldMkLst>
          <pc:docMk/>
          <pc:sldMk cId="225933596" sldId="749"/>
        </pc:sldMkLst>
        <pc:spChg chg="mod">
          <ac:chgData name="Dominik Brilhaus" userId="b22096c1-5902-44b1-ad15-49b931137396" providerId="ADAL" clId="{EEE3D45C-D3B9-4C4F-AB6C-A9DDB153C007}" dt="2022-04-12T13:04:22.907" v="369" actId="12"/>
          <ac:spMkLst>
            <pc:docMk/>
            <pc:sldMk cId="225933596" sldId="749"/>
            <ac:spMk id="121" creationId="{FDEB537D-7563-4F7E-9548-8FBDD909E203}"/>
          </ac:spMkLst>
        </pc:spChg>
      </pc:sldChg>
      <pc:sldChg chg="mod modShow">
        <pc:chgData name="Dominik Brilhaus" userId="b22096c1-5902-44b1-ad15-49b931137396" providerId="ADAL" clId="{EEE3D45C-D3B9-4C4F-AB6C-A9DDB153C007}" dt="2022-04-13T06:12:02.838" v="400" actId="729"/>
        <pc:sldMkLst>
          <pc:docMk/>
          <pc:sldMk cId="2561959802" sldId="785"/>
        </pc:sldMkLst>
      </pc:sldChg>
      <pc:sldChg chg="modSp mod">
        <pc:chgData name="Dominik Brilhaus" userId="b22096c1-5902-44b1-ad15-49b931137396" providerId="ADAL" clId="{EEE3D45C-D3B9-4C4F-AB6C-A9DDB153C007}" dt="2022-04-13T06:25:29.623" v="553" actId="20577"/>
        <pc:sldMkLst>
          <pc:docMk/>
          <pc:sldMk cId="779098841" sldId="786"/>
        </pc:sldMkLst>
        <pc:spChg chg="mod">
          <ac:chgData name="Dominik Brilhaus" userId="b22096c1-5902-44b1-ad15-49b931137396" providerId="ADAL" clId="{EEE3D45C-D3B9-4C4F-AB6C-A9DDB153C007}" dt="2022-04-13T06:25:21.223" v="552" actId="20577"/>
          <ac:spMkLst>
            <pc:docMk/>
            <pc:sldMk cId="779098841" sldId="786"/>
            <ac:spMk id="35" creationId="{FED78EA8-5DBB-4753-ABE0-E5B72DD215C5}"/>
          </ac:spMkLst>
        </pc:spChg>
        <pc:spChg chg="mod">
          <ac:chgData name="Dominik Brilhaus" userId="b22096c1-5902-44b1-ad15-49b931137396" providerId="ADAL" clId="{EEE3D45C-D3B9-4C4F-AB6C-A9DDB153C007}" dt="2022-04-13T06:25:15.251" v="543" actId="20577"/>
          <ac:spMkLst>
            <pc:docMk/>
            <pc:sldMk cId="779098841" sldId="786"/>
            <ac:spMk id="50" creationId="{1A7C7849-8676-402D-B610-69F9BEBD2AB7}"/>
          </ac:spMkLst>
        </pc:spChg>
        <pc:spChg chg="mod">
          <ac:chgData name="Dominik Brilhaus" userId="b22096c1-5902-44b1-ad15-49b931137396" providerId="ADAL" clId="{EEE3D45C-D3B9-4C4F-AB6C-A9DDB153C007}" dt="2022-04-13T06:25:29.623" v="553" actId="20577"/>
          <ac:spMkLst>
            <pc:docMk/>
            <pc:sldMk cId="779098841" sldId="786"/>
            <ac:spMk id="62" creationId="{E84F010D-BDB6-45A2-9807-18039217E8AB}"/>
          </ac:spMkLst>
        </pc:spChg>
      </pc:sldChg>
      <pc:sldChg chg="mod modShow">
        <pc:chgData name="Dominik Brilhaus" userId="b22096c1-5902-44b1-ad15-49b931137396" providerId="ADAL" clId="{EEE3D45C-D3B9-4C4F-AB6C-A9DDB153C007}" dt="2022-04-13T06:26:09.271" v="554" actId="729"/>
        <pc:sldMkLst>
          <pc:docMk/>
          <pc:sldMk cId="716456050" sldId="787"/>
        </pc:sldMkLst>
      </pc:sldChg>
      <pc:sldChg chg="mod modShow addCm delCm">
        <pc:chgData name="Dominik Brilhaus" userId="b22096c1-5902-44b1-ad15-49b931137396" providerId="ADAL" clId="{EEE3D45C-D3B9-4C4F-AB6C-A9DDB153C007}" dt="2022-04-12T13:03:52.655" v="364" actId="729"/>
        <pc:sldMkLst>
          <pc:docMk/>
          <pc:sldMk cId="305498690" sldId="789"/>
        </pc:sldMkLst>
      </pc:sldChg>
      <pc:sldChg chg="mod modShow">
        <pc:chgData name="Dominik Brilhaus" userId="b22096c1-5902-44b1-ad15-49b931137396" providerId="ADAL" clId="{EEE3D45C-D3B9-4C4F-AB6C-A9DDB153C007}" dt="2022-04-13T06:27:11.420" v="564" actId="729"/>
        <pc:sldMkLst>
          <pc:docMk/>
          <pc:sldMk cId="1895445750" sldId="809"/>
        </pc:sldMkLst>
      </pc:sldChg>
      <pc:sldChg chg="delSp del mod modShow">
        <pc:chgData name="Dominik Brilhaus" userId="b22096c1-5902-44b1-ad15-49b931137396" providerId="ADAL" clId="{EEE3D45C-D3B9-4C4F-AB6C-A9DDB153C007}" dt="2022-04-12T13:02:52.267" v="357" actId="2696"/>
        <pc:sldMkLst>
          <pc:docMk/>
          <pc:sldMk cId="100855927" sldId="829"/>
        </pc:sldMkLst>
        <pc:spChg chg="del">
          <ac:chgData name="Dominik Brilhaus" userId="b22096c1-5902-44b1-ad15-49b931137396" providerId="ADAL" clId="{EEE3D45C-D3B9-4C4F-AB6C-A9DDB153C007}" dt="2022-04-12T12:45:54.292" v="5" actId="478"/>
          <ac:spMkLst>
            <pc:docMk/>
            <pc:sldMk cId="100855927" sldId="829"/>
            <ac:spMk id="206" creationId="{6FD7EC58-BB7F-452F-AAC5-0FABCE92B9F9}"/>
          </ac:spMkLst>
        </pc:spChg>
      </pc:sldChg>
      <pc:sldChg chg="delSp mod modShow">
        <pc:chgData name="Dominik Brilhaus" userId="b22096c1-5902-44b1-ad15-49b931137396" providerId="ADAL" clId="{EEE3D45C-D3B9-4C4F-AB6C-A9DDB153C007}" dt="2022-04-12T13:03:03.609" v="360" actId="729"/>
        <pc:sldMkLst>
          <pc:docMk/>
          <pc:sldMk cId="924088038" sldId="830"/>
        </pc:sldMkLst>
        <pc:spChg chg="del">
          <ac:chgData name="Dominik Brilhaus" userId="b22096c1-5902-44b1-ad15-49b931137396" providerId="ADAL" clId="{EEE3D45C-D3B9-4C4F-AB6C-A9DDB153C007}" dt="2022-04-12T12:46:16.666" v="7" actId="478"/>
          <ac:spMkLst>
            <pc:docMk/>
            <pc:sldMk cId="924088038" sldId="830"/>
            <ac:spMk id="309" creationId="{4BB618BE-4052-4F37-998A-812DD8A63602}"/>
          </ac:spMkLst>
        </pc:spChg>
      </pc:sldChg>
      <pc:sldChg chg="delSp modSp del mod">
        <pc:chgData name="Dominik Brilhaus" userId="b22096c1-5902-44b1-ad15-49b931137396" providerId="ADAL" clId="{EEE3D45C-D3B9-4C4F-AB6C-A9DDB153C007}" dt="2022-04-12T13:02:53.083" v="358" actId="2696"/>
        <pc:sldMkLst>
          <pc:docMk/>
          <pc:sldMk cId="1058798243" sldId="831"/>
        </pc:sldMkLst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2" creationId="{BCFDB4F5-2BD9-4B0E-B2A2-737160161BCF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8" creationId="{A6B66EA3-62EE-4649-878F-67030861F968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72" creationId="{832BC4FE-A77D-46B6-81D4-B513D1E99E2E}"/>
          </ac:spMkLst>
        </pc:spChg>
        <pc:spChg chg="mod">
          <ac:chgData name="Dominik Brilhaus" userId="b22096c1-5902-44b1-ad15-49b931137396" providerId="ADAL" clId="{EEE3D45C-D3B9-4C4F-AB6C-A9DDB153C007}" dt="2022-04-12T12:47:41.820" v="15" actId="1076"/>
          <ac:spMkLst>
            <pc:docMk/>
            <pc:sldMk cId="1058798243" sldId="831"/>
            <ac:spMk id="176" creationId="{440D38A9-D806-47B4-8161-1E78FCFE1E19}"/>
          </ac:spMkLst>
        </pc:spChg>
        <pc:spChg chg="mod">
          <ac:chgData name="Dominik Brilhaus" userId="b22096c1-5902-44b1-ad15-49b931137396" providerId="ADAL" clId="{EEE3D45C-D3B9-4C4F-AB6C-A9DDB153C007}" dt="2022-04-12T12:47:44.306" v="17" actId="1076"/>
          <ac:spMkLst>
            <pc:docMk/>
            <pc:sldMk cId="1058798243" sldId="831"/>
            <ac:spMk id="198" creationId="{AA08E253-B8F8-4301-A973-45BA5BBCC524}"/>
          </ac:spMkLst>
        </pc:spChg>
        <pc:spChg chg="del">
          <ac:chgData name="Dominik Brilhaus" userId="b22096c1-5902-44b1-ad15-49b931137396" providerId="ADAL" clId="{EEE3D45C-D3B9-4C4F-AB6C-A9DDB153C007}" dt="2022-04-12T12:46:07.435" v="6" actId="478"/>
          <ac:spMkLst>
            <pc:docMk/>
            <pc:sldMk cId="1058798243" sldId="831"/>
            <ac:spMk id="206" creationId="{6FD7EC58-BB7F-452F-AAC5-0FABCE92B9F9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1" creationId="{3091596E-E96D-4A44-B868-2E835DE506F6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2" creationId="{7836E3B6-AC5B-4D8F-ABFE-B8B5099CFFE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3" creationId="{B029D7DC-F65F-4E4D-9A34-AEACCA045EA5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8" creationId="{BF386743-82BE-4C93-8C7A-0EE7CA865BB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9" creationId="{5987BF58-2AC8-4150-9589-8F87B6E411AE}"/>
          </ac:spMkLst>
        </pc:s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1" creationId="{114AF22C-BD02-4BA5-9CB9-2F98B22B8E6B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63" creationId="{52F4E01B-5DF7-45C9-BBBD-AA17783CBDEA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64" creationId="{38329311-B521-43ED-B315-8E1C3227B421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73" creationId="{6D844E9D-9DC1-4B76-9F8B-A257A6C35161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75" creationId="{29126C0A-6B52-4B77-A9A9-7A5132C90D7D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91" creationId="{22DEE7F1-30F6-410A-9346-F779DFC13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8:08.056" v="21" actId="1036"/>
          <ac:grpSpMkLst>
            <pc:docMk/>
            <pc:sldMk cId="1058798243" sldId="831"/>
            <ac:grpSpMk id="334" creationId="{53429480-BE95-42A9-B294-6D381E3F830A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59" creationId="{F00B87E3-E73A-473E-B6A8-C7E92675CA9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67" creationId="{93E990F5-482A-424C-B07B-17F74C849A3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434" creationId="{D82E84BD-19DF-459C-9556-3EEC9CC4A178}"/>
          </ac:picMkLst>
        </pc:pic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5" creationId="{649E0991-4896-4F8A-BC76-AC2576A87ED2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9" creationId="{20A43784-0657-4D36-8E18-ED8E020CB2C5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70" creationId="{8634DDC6-C4DC-4226-8222-9002D05B79B4}"/>
          </ac:cxnSpMkLst>
        </pc:cxnChg>
        <pc:cxnChg chg="mod">
          <ac:chgData name="Dominik Brilhaus" userId="b22096c1-5902-44b1-ad15-49b931137396" providerId="ADAL" clId="{EEE3D45C-D3B9-4C4F-AB6C-A9DDB153C007}" dt="2022-04-12T12:47:49.536" v="18" actId="12788"/>
          <ac:cxnSpMkLst>
            <pc:docMk/>
            <pc:sldMk cId="1058798243" sldId="831"/>
            <ac:cxnSpMk id="182" creationId="{E2F788F9-AAB2-44E5-96A1-9087755F7586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84" creationId="{D2D017D7-B620-4E9C-B7BE-767B9B39BBAF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1" creationId="{1DA3F126-257B-4BB3-BD77-4ACE6ADEBCE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7" creationId="{23146C80-7005-43FC-A901-6698493A4D70}"/>
          </ac:cxnSpMkLst>
        </pc:cxnChg>
      </pc:sldChg>
      <pc:sldChg chg="addSp delSp modSp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34944116" sldId="833"/>
        </pc:sldMkLst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8" creationId="{527286B0-87FD-43C8-8B09-019876AA83B4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9" creationId="{42F2975D-F46F-46DB-A6D9-3F82522808AD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0" creationId="{ADD5A61C-6D2B-49E5-AA73-193CD44A3F93}"/>
          </ac:spMkLst>
        </pc:spChg>
        <pc:spChg chg="mod">
          <ac:chgData name="Dominik Brilhaus" userId="b22096c1-5902-44b1-ad15-49b931137396" providerId="ADAL" clId="{EEE3D45C-D3B9-4C4F-AB6C-A9DDB153C007}" dt="2022-04-12T13:05:22.148" v="370" actId="2711"/>
          <ac:spMkLst>
            <pc:docMk/>
            <pc:sldMk cId="2534944116" sldId="833"/>
            <ac:spMk id="21" creationId="{469FDA9C-E831-4F16-BC13-18894EF5E899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6" creationId="{3F5F5587-0698-4B48-ABB1-52739E3145C3}"/>
          </ac:spMkLst>
        </pc:spChg>
        <pc:spChg chg="del">
          <ac:chgData name="Dominik Brilhaus" userId="b22096c1-5902-44b1-ad15-49b931137396" providerId="ADAL" clId="{EEE3D45C-D3B9-4C4F-AB6C-A9DDB153C007}" dt="2022-04-12T12:46:21.493" v="8" actId="478"/>
          <ac:spMkLst>
            <pc:docMk/>
            <pc:sldMk cId="2534944116" sldId="833"/>
            <ac:spMk id="28" creationId="{6E485DE3-7039-4872-9BD3-A0B561C3212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9" creationId="{5E7E211A-3BB6-584C-A1CE-8B6594A35F7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3" creationId="{39B7F06A-9B71-6440-85A9-0D8C2CE8F51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9" creationId="{0F54B415-87F3-C541-AC32-2E7E7E4B4FB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3" creationId="{01DC38AC-12DD-754B-8CFA-4C2CB9BC6D4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5" creationId="{95DB325A-1955-5A4C-9954-08659EDC295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6" creationId="{24BE8E91-AA8C-734E-A077-3A1C2D4845F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9" creationId="{B3F0CC54-B927-7B4D-9ED6-748EB24200C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1" creationId="{17AE757F-1599-4246-BCE0-B3051D56B51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3" creationId="{1F10BB52-37B5-3E44-9242-426DD5B3EAD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4" creationId="{30F661E8-8943-3B4D-9C62-73A9A73EB26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6" creationId="{428693FA-A531-5042-88A5-DC92A395EBF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7" creationId="{483A4338-8544-1244-A72E-03280E44805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0" creationId="{22B29EDC-0FB4-944E-8FA7-59B89B3B95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3" creationId="{9BFD599D-3AA0-8D47-9706-A61DFCB6E37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8" creationId="{E94B0D8D-D1E7-B24B-898A-C16FD597719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9" creationId="{40E14869-2024-CF4C-A368-35256529703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0" creationId="{D542021E-E2FC-BE44-BBBC-4D9155D0210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6" creationId="{AECDED15-BA93-6442-A3B5-F9EDB9CF577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80" creationId="{51B1E1F0-A9FE-AB4B-A772-3816829A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4" creationId="{CAC0FC2B-4859-B147-BDB4-CE5B161D093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5" creationId="{671569D9-AE6C-DB45-AA98-018208156C4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6" creationId="{9689BCC1-3AB7-8747-AC30-6511929838C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7" creationId="{E8841015-601C-694E-96C9-9886D7546FD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8" creationId="{F869F0E5-A5F0-9D46-9917-3575F2690A6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9" creationId="{9113D34D-7075-F546-9DBA-E0B1B347D74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00" creationId="{0AEA09C0-76D3-F045-ABFA-CB4BC6A9FCB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7" creationId="{84E94026-CCDD-5C4F-A910-2E8D77264B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8" creationId="{A9CB2100-74FF-2341-A808-1EFB038CB2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9" creationId="{99D13544-CB5C-E441-A824-013DAA3FEAE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0" creationId="{31A74919-CA89-944C-92E5-50284A7B8C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8" creationId="{5F6B07B2-2D0C-854B-B72A-98ED8E5C252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9" creationId="{AC4EFDCC-F5AB-514F-BC4B-970FF2EBC1B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0" creationId="{1E741561-19C7-394B-8D01-48CD03AFDF3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1" creationId="{6B8504DA-E733-DB47-9FB8-B05C1469BA5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2" creationId="{C6F8959B-168D-454C-8CB2-225B64612E4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3" creationId="{F631B62C-7B09-0A40-BBB2-85300D72FFC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4" creationId="{1AACFED9-CA4D-634D-9D1F-166F0A3B900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5" creationId="{7DBE21BD-2783-F84A-B600-5B6DD776C9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6" creationId="{928812BD-8C17-F541-89ED-0ECED3B0C8F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7" creationId="{E5FB193E-33B3-F548-B59B-B324A8E189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0" creationId="{688746E5-1B3B-EF46-AA7D-1B72FDA10D4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1" creationId="{6674B735-B50A-2545-B657-11E0863B096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2" creationId="{428C19B3-EB8C-2046-BC10-33FB6C71E2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3" creationId="{4C700680-CB48-9742-A030-6C8834CC474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4" creationId="{5A1A1545-EAB7-CB43-B095-D67F16BCBE0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5" creationId="{61071701-861A-2848-AD64-A54F843EC3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6" creationId="{987B1B10-8AEB-654B-A34F-510D599C9E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7" creationId="{276F1E74-1DE4-5E44-9305-56A3B79D5DA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8" creationId="{99206218-9A3C-E941-A0E7-6720E466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1" creationId="{3F77B924-29C3-274D-B595-ADEBD993160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2" creationId="{5F50ED3F-A384-B741-B94E-F6EDC6593F9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3" creationId="{6CE08A71-BE17-BD41-AF08-925801912EC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4" creationId="{6E7A8279-46C3-134D-8B7D-C3E9275EFC7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5" creationId="{B176BD5A-7D44-1B44-AD49-139BEA6F541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6" creationId="{3993E5A9-CEF5-F74C-BA09-7BF82F1E9FB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9" creationId="{B941AB00-80CB-AF47-9911-6434910357C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0" creationId="{06172F20-35DF-2843-8143-3D972628DEA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3" creationId="{C793B1B5-A9FA-EB4F-A9AC-63D0B1383AA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4" creationId="{9C6BF3A1-21C6-7049-971B-CDF6F8049A0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5" creationId="{75EC2215-CA0A-E643-8890-583758E8D9B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6" creationId="{EE7F6A73-1486-DC4B-B964-C5AB5D8B7F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7" creationId="{1B3A6AF1-B348-8947-B385-6BBBF35A1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8" creationId="{9AADDD2C-BBD9-FA4C-A5B3-46ECEA124EF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9" creationId="{5249DECA-5C65-3C45-AB0A-E0D3EF82A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0" creationId="{D4544E3E-19CF-F549-9C9F-4B4695AC8FD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1" creationId="{45C205A8-3369-864D-BF25-08B5CBBE16C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2" creationId="{D5568786-0AAD-6D43-AB7E-2B2CBBE638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3" creationId="{664D49AC-2B45-FA4C-8F09-760C8DD6843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4" creationId="{16DD5167-E013-1048-83C5-4BDC9F954DF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5" creationId="{EC297F61-FCA3-1644-A264-62D6C061692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6" creationId="{C9B75C28-8284-324E-827B-B184C086FFF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7" creationId="{E6A3C6F6-59EB-E647-A848-8494074EE6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2" creationId="{83B48D26-7B0B-1E4E-8402-4225F3EACA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3" creationId="{840B1E95-98D4-1944-87B4-A753FC5DB89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4" creationId="{D2329D09-2C67-814E-AAF1-76A02B07B88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0" creationId="{7B2AFEB8-9E17-B641-A8CD-4E9EA0102D1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3" creationId="{81FC8C6F-A53A-194A-9251-D0EC1C4276C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6" creationId="{1D11E5A1-3048-F549-A8CF-F91F26FAEEF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9" creationId="{8B9E2829-B75D-264D-90FE-8C98C96143E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10" creationId="{D037D725-093B-3C43-B385-A7D711C334EC}"/>
          </ac:spMkLst>
        </pc:spChg>
        <pc:grpChg chg="add del mod">
          <ac:chgData name="Dominik Brilhaus" userId="b22096c1-5902-44b1-ad15-49b931137396" providerId="ADAL" clId="{EEE3D45C-D3B9-4C4F-AB6C-A9DDB153C007}" dt="2022-04-12T13:06:43.947" v="379"/>
          <ac:grpSpMkLst>
            <pc:docMk/>
            <pc:sldMk cId="2534944116" sldId="833"/>
            <ac:grpSpMk id="27" creationId="{58B9667C-5AC6-C14C-A70D-91392774F10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0" creationId="{D85C76DB-A3F3-FE44-A593-46418A889C09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1" creationId="{F386F629-AEE5-E04C-BE54-6B0595510E4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4" creationId="{2D478271-71CA-AA47-A3C3-A19649787E5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5" creationId="{6B7BC144-0978-254F-AB16-BD181E5F0C97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4" creationId="{44D22D73-8C35-C546-8335-A314C3F1418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7" creationId="{6939A646-1AD2-C04E-9B22-989E90C544B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8" creationId="{84512720-B174-9F49-B53B-3A5E6EDB3EC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2" creationId="{AF36F141-25E1-A240-AF71-333A99A58A2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8" creationId="{9CC1CC2E-D1EB-1340-AED6-F7690247BBD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9" creationId="{C0E8EEA5-0625-6F4D-826A-5D1CCEB4BCE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6" creationId="{FC7A1D0C-29DB-0A45-B35E-A7014491C4A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7" creationId="{1242BDEE-ED6C-D54C-B35A-BCE06E447B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2" creationId="{6273CC7A-D444-334F-8C50-F2F0CED258B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3" creationId="{57DB4381-10CB-C247-9480-AE3BADC726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4" creationId="{74B318AD-381E-7A44-AF98-234B29FE7A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9" creationId="{F7EC9912-1E13-6E47-8DCA-3A1A2C589FC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3" creationId="{B7CCE0EA-AD83-F649-878A-B4F9742711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4" creationId="{49DF6FBB-20E6-004C-B2C8-F404200CE6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5" creationId="{A635E092-A410-E241-949E-ACC17FB183E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6" creationId="{27923E95-029F-9C4B-90DD-F87862FAF4F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7" creationId="{3C220C3A-EBF1-BC4F-9740-2FC1962E5B7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8" creationId="{44CA1AA8-F9C5-DC4F-B152-8806B8DE023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9" creationId="{6ABD3B60-F3DA-0446-8DB7-DE461FDDE1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0" creationId="{699AF4DF-462E-C941-8EF5-85B9416B6FC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1" creationId="{A3CCAEAE-0BA8-5D41-A3B7-7BA365314EB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3" creationId="{7F4457B9-25A5-E141-B5A9-43571C6BF17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37" creationId="{3EDD2B6B-3448-D440-A62B-B22A74A3272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49" creationId="{B204AE7E-D525-3247-8ECC-C45B9E0497DE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0" creationId="{F8225D52-2AA5-C64C-8B85-63F5CF8C698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8" creationId="{5D05E7C2-2189-A741-9123-1B17FBAB237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72" creationId="{1C0AEBA8-40B4-2A40-95F7-3276D3FA132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6" creationId="{896B7D56-5877-C24E-8AD6-D2ADC3D777A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7" creationId="{10FD73B1-7658-F444-910D-CF6063BC305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8" creationId="{F0554325-2773-D944-AF6C-4B7574B1188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9" creationId="{92B694EE-0D86-FC41-9931-03CDD7FBB4A7}"/>
          </ac:grpSpMkLst>
        </pc:grpChg>
        <pc:picChg chg="add mod">
          <ac:chgData name="Dominik Brilhaus" userId="b22096c1-5902-44b1-ad15-49b931137396" providerId="ADAL" clId="{EEE3D45C-D3B9-4C4F-AB6C-A9DDB153C007}" dt="2022-04-12T13:06:55.312" v="383" actId="1076"/>
          <ac:picMkLst>
            <pc:docMk/>
            <pc:sldMk cId="2534944116" sldId="833"/>
            <ac:picMk id="2" creationId="{DDFF0A80-64E6-3C47-95AD-978962EBD809}"/>
          </ac:picMkLst>
        </pc:picChg>
        <pc:picChg chg="del">
          <ac:chgData name="Dominik Brilhaus" userId="b22096c1-5902-44b1-ad15-49b931137396" providerId="ADAL" clId="{EEE3D45C-D3B9-4C4F-AB6C-A9DDB153C007}" dt="2022-04-12T13:06:51.904" v="382" actId="478"/>
          <ac:picMkLst>
            <pc:docMk/>
            <pc:sldMk cId="2534944116" sldId="833"/>
            <ac:picMk id="3" creationId="{8A89B18C-2468-4C81-A79B-8905038D283C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2" creationId="{8F7E15F7-FCBA-F145-BBE2-C3EEC8B1A89E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8" creationId="{53D41EE4-C11D-F04B-8150-0C447AA494FD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42" creationId="{58FD5F85-679F-6F4F-9DBA-268CA31A405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55" creationId="{0553E333-D3D9-3E41-9A04-3DA9ADA0662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1" creationId="{741E54A2-CBB0-4E47-8B00-E0AA46BCE0F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2" creationId="{4518CAEE-3E83-514E-876D-127807EEBA7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4" creationId="{B071EC94-C728-0640-A7CF-CDEED9A9B61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5" creationId="{24D44D4D-E3B1-AF45-B24F-7C255C420C3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7" creationId="{F6C85368-BC94-1046-9DC7-99175270733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8" creationId="{68657BE8-191B-6D49-9EE6-0387AAE37DF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1" creationId="{E2627563-C4C1-1741-826E-B5338D4C89A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2" creationId="{337D97C3-B6E4-5C47-A5DB-EF6540DE43E3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48" creationId="{6F865982-F00C-EB44-B781-8D706B26139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59" creationId="{00AB2C7A-E56E-6E4B-A8BA-D6939E034A2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67" creationId="{0C137001-8511-E048-9A02-E8B1716968A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71" creationId="{FEEEDFAE-4102-9349-B34B-E4671613E30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95" creationId="{407903E2-ACE1-8247-8C3D-DA223A663381}"/>
          </ac:picMkLst>
        </pc:pic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6" creationId="{014EE0B2-51B5-C941-90CB-9A0315D2ADA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7" creationId="{C022AAF2-CE46-BD40-944D-16C8A8B1310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0" creationId="{2F5F1DA5-3AC9-C845-A0BC-F0A67E5C3B8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1" creationId="{1E4D8DD9-D8C3-9B4E-8968-4E5DD845D8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50" creationId="{42DF5D92-9A35-B847-B142-B22CE4B79FE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1" creationId="{BAF79C24-D6FA-5C45-A477-56690D6632D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5" creationId="{A5E24D1E-AFCD-1A46-8F29-CF20127F06D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92" creationId="{05E97070-83FC-D349-AF3A-2F6D9E0B6A3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1" creationId="{AA3C4BFB-7B8E-A348-907B-69DB52775E1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2" creationId="{37B14F83-BFF8-AE41-9B01-7600F158F88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3" creationId="{FEF04030-C255-CD48-9723-0EC0D5DEC74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4" creationId="{7B219EE6-3B99-3F49-9DD7-6E4E0986D8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5" creationId="{FD485016-BA3E-7D4C-AEEF-E78B30A6B53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6" creationId="{231179C1-329A-844B-8B7E-524472AB356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7" creationId="{1CB80353-F5AB-E841-B06E-FEAE6B84F9C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8" creationId="{529E5981-4460-8540-A548-DBAAA30960A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9" creationId="{E25E7FD2-9649-D041-B7EC-92B8CBC97B7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0" creationId="{FD02356C-368E-0A41-87AA-5953931D988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1" creationId="{2A060285-E59F-D44B-8F1B-6E33D8663E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2" creationId="{F10F818B-FD21-9C4C-8FC5-BA33060AB1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3" creationId="{C7611A77-8D7D-4D4E-96C5-15AD680262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4" creationId="{DAA5F972-3982-A643-9F17-7491A56671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5" creationId="{E1384884-C378-8F4A-8AD1-E8655C8033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6" creationId="{653ED24F-3425-FB4D-A8AD-66F9E0AF32E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7" creationId="{5D5F0E69-CC52-AF44-A481-E23243C2FCE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8" creationId="{520F1FF5-585B-9848-988B-4C6C3DA10BC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9" creationId="{9222DEBA-2E7C-7D4F-A543-78E0119AFFC6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0" creationId="{A2CA8F98-82CD-8547-933C-EF965F99C1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1" creationId="{42B6FA0C-B611-7B47-9958-C4EF5E087A0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2" creationId="{02DA6962-2AF1-AB40-952F-F5AC513C15E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3" creationId="{9247010B-DF14-7E41-B4F9-1952920A85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4" creationId="{12961355-057A-254B-A2DB-C5C47263F7C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5" creationId="{37340AFD-174A-8F4F-879E-8ED1E7AFA2D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6" creationId="{2C956FDA-F4F4-1144-ABF1-6CC66A559D9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1" creationId="{3B23312A-9B1B-CC4E-9958-31F33D61A6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2" creationId="{B59A9F01-617A-2546-954A-F854509E10A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3" creationId="{67B1B5C4-5A56-2C44-9B12-33EE7EF7551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4" creationId="{4EF83655-2540-C34D-8193-FB7FA59C0F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5" creationId="{4418D8A2-1E68-8A48-8A2A-A3782813402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6" creationId="{3FEF49A5-68D7-454E-902E-8F2E9308784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8" creationId="{2A30DF03-26AF-3F49-8849-F56411440E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9" creationId="{50A04FEC-E0EB-404F-89D1-D90C4334510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0" creationId="{F3141F0C-206C-D549-8DEC-60018D10255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1" creationId="{7561AB3B-CC0E-034E-8C5D-E08BD6A926D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1" creationId="{21478630-936A-0A49-8C82-41A1D8673C4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2" creationId="{B5CB6956-6392-574C-B134-4DA26FB5248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4" creationId="{85F4BAFA-BE08-9045-9E34-7E2051E9322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5" creationId="{9A1E1E65-2B56-FC45-B632-0B240385FD6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7" creationId="{D9FFCF07-7E4C-5C40-A567-EADDD0A3219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8" creationId="{3D2C31AD-E62B-984A-956D-D0014F6E4028}"/>
          </ac:cxnSpMkLst>
        </pc:cxnChg>
      </pc:sldChg>
      <pc:sldChg chg="addSp delSp modSp add mod">
        <pc:chgData name="Dominik Brilhaus" userId="b22096c1-5902-44b1-ad15-49b931137396" providerId="ADAL" clId="{EEE3D45C-D3B9-4C4F-AB6C-A9DDB153C007}" dt="2022-04-13T06:27:25.458" v="567" actId="164"/>
        <pc:sldMkLst>
          <pc:docMk/>
          <pc:sldMk cId="1536528348" sldId="834"/>
        </pc:sldMkLst>
        <pc:spChg chg="mod">
          <ac:chgData name="Dominik Brilhaus" userId="b22096c1-5902-44b1-ad15-49b931137396" providerId="ADAL" clId="{EEE3D45C-D3B9-4C4F-AB6C-A9DDB153C007}" dt="2022-04-12T13:01:47.475" v="350" actId="1035"/>
          <ac:spMkLst>
            <pc:docMk/>
            <pc:sldMk cId="1536528348" sldId="834"/>
            <ac:spMk id="7" creationId="{0CCFC5E9-E379-4024-8044-349FA766573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2" creationId="{AAA4EBEE-C8D5-4E5B-BFEA-9BB1FE397A55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6" creationId="{0BDD40AB-3754-4517-84A5-3A1A72EBE9C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7" creationId="{84A0FAB2-E32A-49B1-A8D3-E9E127A7BD94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8" creationId="{4C37A5B3-23B2-48A8-9C72-A30E17D17C1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60" creationId="{C66C5760-F6C5-43CE-9ABD-FB9EA282493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2" creationId="{BCFDB4F5-2BD9-4B0E-B2A2-737160161BC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8" creationId="{A6B66EA3-62EE-4649-878F-67030861F96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2" creationId="{832BC4FE-A77D-46B6-81D4-B513D1E99E2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6" creationId="{440D38A9-D806-47B4-8161-1E78FCFE1E1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7" creationId="{4F1D2563-7FB2-4CAD-9909-B0E538A9852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0" creationId="{CEB5FAA6-8335-4736-BC2A-31929C7AC7D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5" creationId="{6BCDE5E3-37E9-4200-84F3-0B9CA721CBC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8" creationId="{99F8C23E-9CE0-44D8-BE2D-45C2BC451C9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9" creationId="{3B70CA06-946F-46E7-878D-F468F461F8E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2" creationId="{0E928166-BFF6-44F2-8D7F-2D8FFCDB8D4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3" creationId="{31182534-63E7-4F4D-B126-ECDA2573F9A1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8" creationId="{AA08E253-B8F8-4301-A973-45BA5BBCC5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0" creationId="{DAE673FE-7866-4351-93EF-1B187D150F6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1" creationId="{9631BAC2-69C3-4FB3-A6C3-35E0DF85BF76}"/>
          </ac:spMkLst>
        </pc:spChg>
        <pc:spChg chg="mod">
          <ac:chgData name="Dominik Brilhaus" userId="b22096c1-5902-44b1-ad15-49b931137396" providerId="ADAL" clId="{EEE3D45C-D3B9-4C4F-AB6C-A9DDB153C007}" dt="2022-04-13T06:27:21.740" v="566" actId="1076"/>
          <ac:spMkLst>
            <pc:docMk/>
            <pc:sldMk cId="1536528348" sldId="834"/>
            <ac:spMk id="203" creationId="{4257D515-7297-4243-9A67-7DE4EE5AA8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1" creationId="{E06BB245-6F6D-074F-9A95-DD3C52B74E3C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2" creationId="{8B4FFC85-2315-6548-9DCC-05A105973E09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3" creationId="{720E25B5-55AF-0041-BF57-3F6E6DA88E6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4" creationId="{CF627E32-01F6-B34F-A808-B917798B987A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5" creationId="{BA488EE8-5AB9-654B-9A36-F885A831A27F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6" creationId="{01D5C6CD-DD3E-2E45-A83B-268D3AFDE2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7" creationId="{FE1A659B-5661-1D45-BB19-821B5688AD8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0" creationId="{B1D2E042-F53D-A140-857F-646DD93AC2DD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1" creationId="{25DC8019-7BE6-4641-BF8C-0E4CE1A486D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263" creationId="{08F6382F-747C-41FD-A7F5-DA9D6A659113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4" creationId="{8A9ECE34-850B-E940-BB07-10ABB0CDD105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5" creationId="{70627074-610D-AF4A-B45D-60F185B2F8D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6" creationId="{DC2ECEE3-D82D-B744-8368-1B08CF34F5B9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7" creationId="{C6306CF1-9754-2C48-B553-A3626373B754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8" creationId="{C76942BC-9513-8E42-877A-989E979593B6}"/>
          </ac:spMkLst>
        </pc:spChg>
        <pc:spChg chg="del mod">
          <ac:chgData name="Dominik Brilhaus" userId="b22096c1-5902-44b1-ad15-49b931137396" providerId="ADAL" clId="{EEE3D45C-D3B9-4C4F-AB6C-A9DDB153C007}" dt="2022-04-12T12:58:50.628" v="279" actId="478"/>
          <ac:spMkLst>
            <pc:docMk/>
            <pc:sldMk cId="1536528348" sldId="834"/>
            <ac:spMk id="329" creationId="{1DD2F605-61AE-4E1A-A54D-8CFAAB0BCA5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37" creationId="{799BE33B-094E-4C87-967B-16D098846F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41" creationId="{63E2DAC8-CA07-449B-890D-181025C8BCB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6" creationId="{B7654AC8-74B6-45E3-9945-B29EA4A734C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7" creationId="{B1AF0D3A-0D23-4B33-9162-EAA8A69559E8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8" creationId="{EA4BB191-8E40-445F-83B9-3B9FD1325EB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9" creationId="{9BBD04F2-B66A-4BE6-9162-A6D017B3F20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0" creationId="{512C4528-2753-4C02-911E-D8D20E5123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1" creationId="{4CDAA4B3-181F-4C91-AF9C-0689CA6C119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2" creationId="{5EF3D2FD-B080-4C26-8526-2DD26B2A874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3" creationId="{D7E53B14-75BA-4695-9BFA-04CF9921BDD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4" creationId="{4D7E3368-B042-4C4A-BC0F-A95E83F9814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5" creationId="{071F1620-5C3A-4FD7-BC3F-21564909528A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6" creationId="{47645118-2ECC-42DE-B3F2-6C562B36DD2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7" creationId="{766D2A86-F428-485C-8366-117FB40387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8" creationId="{656AFA8A-F3F0-4370-AC38-B79F10D0D8E8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2" creationId="{1F10201E-7586-42D0-AAF1-D3298928433B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3" creationId="{A0143B97-01FF-4EBA-BFA7-D30F7F21F529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4" creationId="{7F8A6F51-99F3-4313-BE5D-A9FF406656C2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5" creationId="{77407A51-39AD-4CE5-BE5C-41FF492EE904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6" creationId="{EB367065-29B2-4FC4-AE44-77EDC3901515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7" creationId="{E025A730-ADC9-4711-B856-3A87019B93C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78" creationId="{45FEBE12-F40E-4ADB-978E-774216198977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87" creationId="{A29CAF29-148E-47DC-8DEE-D11CAA6946C4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2" creationId="{76301ECA-69A7-425A-92C0-E8B121EE4797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3" creationId="{6ADC5C85-C391-4124-BD5B-72BCE9437C35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4" creationId="{1DA04A9D-59A8-4102-8EF2-0AA3E4CB6FE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5" creationId="{E766BB00-6863-4987-A24C-CC902546AED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6" creationId="{87F8BE4E-23AC-4B91-A24C-415E9F061B36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7" creationId="{0302422D-48E0-46DC-B57A-41B9F0604A9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8" creationId="{AC2331FB-14F9-4C5B-99AC-47B16756F4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9" creationId="{D800DA9C-52F5-4A32-BF97-8687210963D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0" creationId="{35FE3FEF-30AC-4B29-9E3F-B1C7E8B98B7D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1" creationId="{6D1526E7-05C8-4950-AB09-0A02B4B6231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2" creationId="{A647F984-D145-4328-959B-D6374CD68A9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3" creationId="{781331B5-8631-4432-BE8E-0184D9874D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4" creationId="{FC748329-27CD-45A2-93BF-286845A8EF15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5" creationId="{BAF19EE8-303F-4510-A3A1-71F2B16AEB8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6" creationId="{0134BE24-D37B-4898-9313-EC3729FD7FF8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7" creationId="{8C7AB85C-51E7-4B84-BDBD-1B0807F6A7E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8" creationId="{93768359-3F03-402D-AB44-9117B3CE088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9" creationId="{9E0AFC16-7EAB-418C-A0BE-8F87B13AB94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0" creationId="{E5C132B9-A7EB-4E07-AD77-F808D29BA3C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3:01:50.448" v="351" actId="1037"/>
          <ac:spMkLst>
            <pc:docMk/>
            <pc:sldMk cId="1536528348" sldId="834"/>
            <ac:spMk id="450" creationId="{ABEBBD3F-8CA0-4390-882B-8335EEF0F4D3}"/>
          </ac:spMkLst>
        </pc:spChg>
        <pc:grpChg chg="add del">
          <ac:chgData name="Dominik Brilhaus" userId="b22096c1-5902-44b1-ad15-49b931137396" providerId="ADAL" clId="{EEE3D45C-D3B9-4C4F-AB6C-A9DDB153C007}" dt="2022-04-12T12:49:36.792" v="43" actId="164"/>
          <ac:grpSpMkLst>
            <pc:docMk/>
            <pc:sldMk cId="1536528348" sldId="834"/>
            <ac:grpSpMk id="2" creationId="{AFAFEF19-5D35-924A-B4F6-6DC64D4DD291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" creationId="{64401C2D-3FB5-FD4F-BFDB-40F2E4BED5E3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4" creationId="{F334792E-60BE-A646-B2D1-215BFF57011B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5" creationId="{2B6FF5C8-D1F2-C641-A0D9-CB6B5A27181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6" creationId="{95090A92-ED8C-C24B-BCF6-E48BD582EAA4}"/>
          </ac:grpSpMkLst>
        </pc:grpChg>
        <pc:grpChg chg="add del mod">
          <ac:chgData name="Dominik Brilhaus" userId="b22096c1-5902-44b1-ad15-49b931137396" providerId="ADAL" clId="{EEE3D45C-D3B9-4C4F-AB6C-A9DDB153C007}" dt="2022-04-12T12:57:09.753" v="249" actId="478"/>
          <ac:grpSpMkLst>
            <pc:docMk/>
            <pc:sldMk cId="1536528348" sldId="834"/>
            <ac:grpSpMk id="8" creationId="{3C29E348-1704-E84A-91A3-75608E47FFFB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9" creationId="{04354F0D-8058-4DF5-A12E-32500D2068F9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0" creationId="{D5ED75B3-4FF5-064A-B67E-E40CEA95C3D5}"/>
          </ac:grpSpMkLst>
        </pc:grpChg>
        <pc:grpChg chg="add de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2" creationId="{776A9494-B682-D34D-B978-52FFF243EA02}"/>
          </ac:grpSpMkLst>
        </pc:grpChg>
        <pc:grpChg chg="add">
          <ac:chgData name="Dominik Brilhaus" userId="b22096c1-5902-44b1-ad15-49b931137396" providerId="ADAL" clId="{EEE3D45C-D3B9-4C4F-AB6C-A9DDB153C007}" dt="2022-04-13T06:27:25.458" v="567" actId="164"/>
          <ac:grpSpMkLst>
            <pc:docMk/>
            <pc:sldMk cId="1536528348" sldId="834"/>
            <ac:grpSpMk id="13" creationId="{1B97A599-CE7B-DE46-BE63-B0CCF58237E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1" creationId="{114AF22C-BD02-4BA5-9CB9-2F98B22B8E6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155" creationId="{E3711D8C-FA1A-478F-9C41-1985F86B7D2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3" creationId="{52F4E01B-5DF7-45C9-BBBD-AA17783CBDE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4" creationId="{38329311-B521-43ED-B315-8E1C3227B421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3" creationId="{6D844E9D-9DC1-4B76-9F8B-A257A6C35161}"/>
          </ac:grpSpMkLst>
        </pc:grpChg>
        <pc:grpChg chg="del">
          <ac:chgData name="Dominik Brilhaus" userId="b22096c1-5902-44b1-ad15-49b931137396" providerId="ADAL" clId="{EEE3D45C-D3B9-4C4F-AB6C-A9DDB153C007}" dt="2022-04-12T12:48:43.989" v="27" actId="478"/>
          <ac:grpSpMkLst>
            <pc:docMk/>
            <pc:sldMk cId="1536528348" sldId="834"/>
            <ac:grpSpMk id="175" creationId="{29126C0A-6B52-4B77-A9A9-7A5132C90D7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8" creationId="{9F907637-5AF1-4C36-B86D-7C9A291ED9C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179" creationId="{48278E9E-E71E-4BC4-9532-D59F2CD66D92}"/>
          </ac:grpSpMkLst>
        </pc:grpChg>
        <pc:grpChg chg="mod topLvl">
          <ac:chgData name="Dominik Brilhaus" userId="b22096c1-5902-44b1-ad15-49b931137396" providerId="ADAL" clId="{EEE3D45C-D3B9-4C4F-AB6C-A9DDB153C007}" dt="2022-04-12T12:49:37.871" v="44" actId="1076"/>
          <ac:grpSpMkLst>
            <pc:docMk/>
            <pc:sldMk cId="1536528348" sldId="834"/>
            <ac:grpSpMk id="187" creationId="{1F0545B6-0F88-4DCE-882B-EBC26DBF9A25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191" creationId="{22DEE7F1-30F6-410A-9346-F779DFC13BD7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9:09.775" v="35" actId="12788"/>
          <ac:grpSpMkLst>
            <pc:docMk/>
            <pc:sldMk cId="1536528348" sldId="834"/>
            <ac:grpSpMk id="195" creationId="{01CC6DA7-B5F6-41E2-91E2-E279C8365262}"/>
          </ac:grpSpMkLst>
        </pc:grpChg>
        <pc:grpChg chg="del mod">
          <ac:chgData name="Dominik Brilhaus" userId="b22096c1-5902-44b1-ad15-49b931137396" providerId="ADAL" clId="{EEE3D45C-D3B9-4C4F-AB6C-A9DDB153C007}" dt="2022-04-12T12:58:50.628" v="279" actId="478"/>
          <ac:grpSpMkLst>
            <pc:docMk/>
            <pc:sldMk cId="1536528348" sldId="834"/>
            <ac:grpSpMk id="197" creationId="{28D91ADD-10A4-4A28-B658-06C9D19EE98F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06" creationId="{9AB9ECF1-D55E-DC4F-96F1-1AA7537038B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2" creationId="{E1027FE4-97F9-0948-B673-7D0D1F49BA13}"/>
          </ac:grpSpMkLst>
        </pc:grpChg>
        <pc:grpChg chg="mod">
          <ac:chgData name="Dominik Brilhaus" userId="b22096c1-5902-44b1-ad15-49b931137396" providerId="ADAL" clId="{EEE3D45C-D3B9-4C4F-AB6C-A9DDB153C007}" dt="2022-04-12T12:57:01.604" v="241" actId="1036"/>
          <ac:grpSpMkLst>
            <pc:docMk/>
            <pc:sldMk cId="1536528348" sldId="834"/>
            <ac:grpSpMk id="217" creationId="{A7309B96-3629-43F8-BDFC-AB65383DFDFE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8" creationId="{2FFB7A41-66B5-4344-BD31-45BAFA58F38B}"/>
          </ac:grpSpMkLst>
        </pc:grpChg>
        <pc:grpChg chg="add del mod">
          <ac:chgData name="Dominik Brilhaus" userId="b22096c1-5902-44b1-ad15-49b931137396" providerId="ADAL" clId="{EEE3D45C-D3B9-4C4F-AB6C-A9DDB153C007}" dt="2022-04-12T12:57:10.895" v="250" actId="478"/>
          <ac:grpSpMkLst>
            <pc:docMk/>
            <pc:sldMk cId="1536528348" sldId="834"/>
            <ac:grpSpMk id="223" creationId="{C9F13BBA-6A3B-9249-A538-903881B491D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5" creationId="{57274B9A-884D-4E7B-95C9-B24EB2543094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8" creationId="{CC41E908-13A6-7B4D-A002-E0FC5D5072DC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37" creationId="{1E7BC88A-C280-F441-9AAB-72BE2BD8E67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4" creationId="{DBDD76E7-0DB6-8E4B-A8D2-D6E5515895B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9" creationId="{AB3F8F66-61CB-A24D-8299-9E02272DCE58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250" creationId="{A657D364-CC6A-B342-9E2C-EA99C0F566AD}"/>
          </ac:grpSpMkLst>
        </pc:grpChg>
        <pc:grpChg chg="add del mod">
          <ac:chgData name="Dominik Brilhaus" userId="b22096c1-5902-44b1-ad15-49b931137396" providerId="ADAL" clId="{EEE3D45C-D3B9-4C4F-AB6C-A9DDB153C007}" dt="2022-04-12T12:59:11.457" v="290" actId="478"/>
          <ac:grpSpMkLst>
            <pc:docMk/>
            <pc:sldMk cId="1536528348" sldId="834"/>
            <ac:grpSpMk id="258" creationId="{03C46BBB-A7BA-2341-BB9C-09EFE669B2D0}"/>
          </ac:grpSpMkLst>
        </pc:grpChg>
        <pc:grpChg chg="mod">
          <ac:chgData name="Dominik Brilhaus" userId="b22096c1-5902-44b1-ad15-49b931137396" providerId="ADAL" clId="{EEE3D45C-D3B9-4C4F-AB6C-A9DDB153C007}" dt="2022-04-12T12:59:10.369" v="289"/>
          <ac:grpSpMkLst>
            <pc:docMk/>
            <pc:sldMk cId="1536528348" sldId="834"/>
            <ac:grpSpMk id="259" creationId="{0A5F6FDC-2C68-1843-8BDB-18A35F9BFC81}"/>
          </ac:grpSpMkLst>
        </pc:grpChg>
        <pc:grpChg chg="mod">
          <ac:chgData name="Dominik Brilhaus" userId="b22096c1-5902-44b1-ad15-49b931137396" providerId="ADAL" clId="{EEE3D45C-D3B9-4C4F-AB6C-A9DDB153C007}" dt="2022-04-12T12:59:23.079" v="297" actId="1037"/>
          <ac:grpSpMkLst>
            <pc:docMk/>
            <pc:sldMk cId="1536528348" sldId="834"/>
            <ac:grpSpMk id="262" creationId="{04AD064A-5287-4978-A3CE-212FC6950632}"/>
          </ac:grpSpMkLst>
        </pc:grpChg>
        <pc:grpChg chg="del">
          <ac:chgData name="Dominik Brilhaus" userId="b22096c1-5902-44b1-ad15-49b931137396" providerId="ADAL" clId="{EEE3D45C-D3B9-4C4F-AB6C-A9DDB153C007}" dt="2022-04-12T12:53:14.209" v="106" actId="478"/>
          <ac:grpSpMkLst>
            <pc:docMk/>
            <pc:sldMk cId="1536528348" sldId="834"/>
            <ac:grpSpMk id="330" creationId="{01D7FBF7-C896-43DA-BD02-4BDFA8064C22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334" creationId="{53429480-BE95-42A9-B294-6D381E3F830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0" creationId="{792718C0-8153-487D-BF01-33E27FE70A10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4" creationId="{6E148076-C94A-424F-A890-1DE08CFF1583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5" creationId="{F6015494-B63F-4C8A-A15B-5964C7CBBACF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0" creationId="{AA2ADC41-CAA6-4C05-ADE5-6D4BD831292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1" creationId="{ABD4FF97-7C11-4736-B911-67A4BC3768A2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9:23.429" v="38" actId="1076"/>
          <ac:picMkLst>
            <pc:docMk/>
            <pc:sldMk cId="1536528348" sldId="834"/>
            <ac:picMk id="153" creationId="{5DDE989E-E87E-4E43-BDF5-8FDA992F3D14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59" creationId="{F00B87E3-E73A-473E-B6A8-C7E92675CA9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67" creationId="{93E990F5-482A-424C-B07B-17F74C849A3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174" creationId="{5AB5C5F5-7451-4E21-A89C-3A2AFB2C58F3}"/>
          </ac:picMkLst>
        </pc:picChg>
        <pc:picChg chg="mod topLvl">
          <ac:chgData name="Dominik Brilhaus" userId="b22096c1-5902-44b1-ad15-49b931137396" providerId="ADAL" clId="{EEE3D45C-D3B9-4C4F-AB6C-A9DDB153C007}" dt="2022-04-12T12:49:37.871" v="44" actId="1076"/>
          <ac:picMkLst>
            <pc:docMk/>
            <pc:sldMk cId="1536528348" sldId="834"/>
            <ac:picMk id="186" creationId="{B4B22332-3445-415E-B657-B1A626AA3828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3:02:17.788" v="356" actId="1076"/>
          <ac:picMkLst>
            <pc:docMk/>
            <pc:sldMk cId="1536528348" sldId="834"/>
            <ac:picMk id="196" creationId="{75B52EA3-DB7C-4933-9A33-66D57BFF41DE}"/>
          </ac:picMkLst>
        </pc:picChg>
        <pc:picChg chg="mod">
          <ac:chgData name="Dominik Brilhaus" userId="b22096c1-5902-44b1-ad15-49b931137396" providerId="ADAL" clId="{EEE3D45C-D3B9-4C4F-AB6C-A9DDB153C007}" dt="2022-04-12T12:57:01.604" v="241" actId="1036"/>
          <ac:picMkLst>
            <pc:docMk/>
            <pc:sldMk cId="1536528348" sldId="834"/>
            <ac:picMk id="199" creationId="{AB9840AF-1E58-4DE4-A820-493D6E2127E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8" creationId="{76241C0A-17F7-41CC-9279-8250A77C2510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9" creationId="{5F2F4A49-D2FF-42BE-88CA-117FAD57FD8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2" creationId="{ED834210-2DA5-4B14-BAE3-7DB1C500618A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3" creationId="{8DB014AA-E880-449B-AC8B-94BEAE84091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79" creationId="{86CBC598-3334-45D6-8992-514FD916703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0" creationId="{32A3D63E-C7CC-415B-9685-CEEAD8077CFF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8" creationId="{E2A7075C-2CF7-4FD1-972B-1AA8C4C2E286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9" creationId="{E4A5B7B5-6C65-44F5-AA39-C9D1780CB3F2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434" creationId="{D82E84BD-19DF-459C-9556-3EEC9CC4A178}"/>
          </ac:picMkLst>
        </pc:picChg>
        <pc:picChg chg="mod">
          <ac:chgData name="Dominik Brilhaus" userId="b22096c1-5902-44b1-ad15-49b931137396" providerId="ADAL" clId="{EEE3D45C-D3B9-4C4F-AB6C-A9DDB153C007}" dt="2022-04-12T13:02:15.322" v="355" actId="1076"/>
          <ac:picMkLst>
            <pc:docMk/>
            <pc:sldMk cId="1536528348" sldId="834"/>
            <ac:picMk id="451" creationId="{9457E4C0-44FE-4AF6-BB45-49612DF2D47A}"/>
          </ac:picMkLst>
        </pc:pic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5" creationId="{649E0991-4896-4F8A-BC76-AC2576A87ED2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6" creationId="{9CD7C780-1A61-4F7B-83E4-DE6231ED1DCB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9" creationId="{20A43784-0657-4D36-8E18-ED8E020CB2C5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70" creationId="{8634DDC6-C4DC-4226-8222-9002D05B79B4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1" creationId="{63395977-49E9-47E1-ACF9-4DD283273D3B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2" creationId="{E2F788F9-AAB2-44E5-96A1-9087755F7586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3" creationId="{89F25436-E9C5-46FC-8687-110CFE7F1647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84" creationId="{D2D017D7-B620-4E9C-B7BE-767B9B39BBAF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02" creationId="{A3C227BC-B4BB-4D3F-AF0E-5ECDCF173179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4" creationId="{3DDD7E85-B4FB-47FF-B55B-45123220CD1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5" creationId="{E3B5F7B3-7F85-4A47-9B42-B01420CD60EE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7" creationId="{02118FDC-20AC-4B4E-910D-1A0B7B283EDE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8" creationId="{1A881624-607B-49C3-8314-BF491AD54CF2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9" creationId="{A067FD8D-55C5-AB4E-B020-25822F0D43EA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0" creationId="{9A9F96AF-E768-FA44-A602-2D409DD46134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1" creationId="{AB5B342D-F584-1C4A-BF7F-1511093DA88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3" creationId="{D9D19BA0-1DC6-AD43-B944-CA6B043A505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4" creationId="{2A4921AC-281C-8542-B2A6-CDA95068CD86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5" creationId="{6D719A47-4DA6-7846-B4DB-CCFB9E0BAADD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6" creationId="{FBAB7BBE-7477-A340-9E5E-6BAC9AE7759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19" creationId="{8600B170-C3DC-5041-BEA9-3794135B873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0" creationId="{952FBFAC-F322-7742-9466-0F39A989C32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1" creationId="{AB70C8CD-2E92-D344-8DF2-20A1227F0BA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2" creationId="{79FEFA70-879C-8944-94AA-A510C98950B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4" creationId="{1097D82D-9A51-7141-9B22-4D878045B27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6" creationId="{9BCECC94-BCC9-C94A-931E-53B3E3B95DD6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7" creationId="{4A816473-18D1-5245-9965-A8EFC963885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29" creationId="{EDD445C7-D7FE-0A4D-828D-7390E1785BAC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0" creationId="{1C4D909B-8A48-D44E-A979-7490D9330D09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1" creationId="{B704B426-FAB5-9B4B-8C8F-8E518C6FF4CE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2" creationId="{1D0F067D-52EA-8A4A-8D3E-909021B483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3" creationId="{F6029EA5-51BD-5C4F-8C68-135A6693BB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4" creationId="{BD0A368D-C5C0-7941-B778-387C289BAEDF}"/>
          </ac:cxnSpMkLst>
        </pc:cxnChg>
        <pc:cxnChg chg="add del mod">
          <ac:chgData name="Dominik Brilhaus" userId="b22096c1-5902-44b1-ad15-49b931137396" providerId="ADAL" clId="{EEE3D45C-D3B9-4C4F-AB6C-A9DDB153C007}" dt="2022-04-12T12:56:01.958" v="181" actId="478"/>
          <ac:cxnSpMkLst>
            <pc:docMk/>
            <pc:sldMk cId="1536528348" sldId="834"/>
            <ac:cxnSpMk id="235" creationId="{35DCDB65-7091-594E-8C7C-D8564AEC415D}"/>
          </ac:cxnSpMkLst>
        </pc:cxnChg>
        <pc:cxnChg chg="add del mod">
          <ac:chgData name="Dominik Brilhaus" userId="b22096c1-5902-44b1-ad15-49b931137396" providerId="ADAL" clId="{EEE3D45C-D3B9-4C4F-AB6C-A9DDB153C007}" dt="2022-04-12T12:55:52.970" v="174" actId="478"/>
          <ac:cxnSpMkLst>
            <pc:docMk/>
            <pc:sldMk cId="1536528348" sldId="834"/>
            <ac:cxnSpMk id="236" creationId="{F7E49B0B-D7B2-1C4F-86F3-205DB2BF16A2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8" creationId="{F01DACEE-2D87-D641-941B-11E8B04B3B0D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9" creationId="{F99300EC-C53A-054B-9971-A25C69DE21B4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0" creationId="{E497D485-5624-5948-91C3-868FA636B0B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1" creationId="{7DE8794A-9BC6-7D49-8510-E3B63B054AE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2" creationId="{E195A130-48C1-194F-B79E-60CBC7EAF9EF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3" creationId="{02B14CA1-7E71-264C-B8ED-9DE0F31F270C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5" creationId="{E7C56786-1D07-844A-9C06-6D6C397B9C15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6" creationId="{02B485FA-65F3-A649-AEE2-62A30A168253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7" creationId="{CDE3288E-550A-EF44-B5C5-A89D28136ED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8" creationId="{33CC55F1-D195-5340-92EB-571771D08062}"/>
          </ac:cxnSpMkLst>
        </pc:cxnChg>
        <pc:cxnChg chg="add 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69" creationId="{1307C500-6DF2-6849-8495-C3576C51952E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331" creationId="{1DA3F126-257B-4BB3-BD77-4ACE6ADEBCE9}"/>
          </ac:cxnSpMkLst>
        </pc:cxnChg>
        <pc:cxnChg chg="add del mod">
          <ac:chgData name="Dominik Brilhaus" userId="b22096c1-5902-44b1-ad15-49b931137396" providerId="ADAL" clId="{EEE3D45C-D3B9-4C4F-AB6C-A9DDB153C007}" dt="2022-04-12T13:00:29.519" v="338" actId="478"/>
          <ac:cxnSpMkLst>
            <pc:docMk/>
            <pc:sldMk cId="1536528348" sldId="834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0" creationId="{1FD8D14A-71CF-40A1-9AFF-1083E17DF0F9}"/>
          </ac:cxnSpMkLst>
        </pc:cxnChg>
        <pc:cxnChg chg="mod">
          <ac:chgData name="Dominik Brilhaus" userId="b22096c1-5902-44b1-ad15-49b931137396" providerId="ADAL" clId="{EEE3D45C-D3B9-4C4F-AB6C-A9DDB153C007}" dt="2022-04-12T12:59:43.537" v="302" actId="1036"/>
          <ac:cxnSpMkLst>
            <pc:docMk/>
            <pc:sldMk cId="1536528348" sldId="834"/>
            <ac:cxnSpMk id="351" creationId="{36D5D386-662F-4D06-AD80-828FD7134D61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2" creationId="{A3D91225-5398-4FC6-84CE-8ED5A9BB5C98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3" creationId="{05F4F2C9-8923-477D-ABFC-0C4C013FB0EF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4" creationId="{D325B88F-C907-4D4B-8D60-8D461996B38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5" creationId="{82396B9D-A95C-4787-AA5B-DF634D091240}"/>
          </ac:cxnSpMkLst>
        </pc:cxnChg>
        <pc:cxnChg chg="del">
          <ac:chgData name="Dominik Brilhaus" userId="b22096c1-5902-44b1-ad15-49b931137396" providerId="ADAL" clId="{EEE3D45C-D3B9-4C4F-AB6C-A9DDB153C007}" dt="2022-04-12T12:55:10.194" v="163" actId="478"/>
          <ac:cxnSpMkLst>
            <pc:docMk/>
            <pc:sldMk cId="1536528348" sldId="834"/>
            <ac:cxnSpMk id="381" creationId="{3E9C2E1F-9CA3-473C-8FD3-08814BEDDA89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2" creationId="{1ABCC2B3-A10A-4360-AED2-7286323280B8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3" creationId="{B22D24C0-3174-4C02-A82B-93E2556EF511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4" creationId="{F76A8CC1-5A5C-4F5E-A64F-E1A5E09CA31D}"/>
          </ac:cxnSpMkLst>
        </pc:cxnChg>
        <pc:cxnChg chg="del">
          <ac:chgData name="Dominik Brilhaus" userId="b22096c1-5902-44b1-ad15-49b931137396" providerId="ADAL" clId="{EEE3D45C-D3B9-4C4F-AB6C-A9DDB153C007}" dt="2022-04-12T12:55:04.611" v="161" actId="478"/>
          <ac:cxnSpMkLst>
            <pc:docMk/>
            <pc:sldMk cId="1536528348" sldId="834"/>
            <ac:cxnSpMk id="385" creationId="{E63195F7-D04F-48C5-98F4-2F988333240C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6" creationId="{00381DE3-4665-455A-AAE7-63CDBA487E8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7" creationId="{7A1A0815-8E2B-450A-8550-1500FCC876F7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8" creationId="{0A0512DE-C616-42FD-8B60-AF0DD310F184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9" creationId="{68FA56AB-81B8-4401-8ABE-E699648EC9D0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30" creationId="{0DF5540B-9D4C-4EDA-A0F8-70CE81B7966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7" creationId="{23146C80-7005-43FC-A901-6698493A4D70}"/>
          </ac:cxnSpMkLst>
        </pc:cxnChg>
      </pc:sldChg>
      <pc:sldChg chg="modSp add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1012330" sldId="835"/>
        </pc:sldMkLst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0" creationId="{19368132-8E5D-4A24-A51F-DF85EBE1DB7F}"/>
          </ac:spMkLst>
        </pc:spChg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1" creationId="{4761C77D-48AC-4E77-9161-162D749D18E9}"/>
          </ac:spMkLst>
        </pc:spChg>
        <pc:spChg chg="mod">
          <ac:chgData name="Dominik Brilhaus" userId="b22096c1-5902-44b1-ad15-49b931137396" providerId="ADAL" clId="{EEE3D45C-D3B9-4C4F-AB6C-A9DDB153C007}" dt="2022-04-13T06:42:56.224" v="830"/>
          <ac:spMkLst>
            <pc:docMk/>
            <pc:sldMk cId="251012330" sldId="835"/>
            <ac:spMk id="367" creationId="{BDCDB88B-3728-414B-86D1-60F31ED2E168}"/>
          </ac:spMkLst>
        </pc:spChg>
        <pc:grpChg chg="mod">
          <ac:chgData name="Dominik Brilhaus" userId="b22096c1-5902-44b1-ad15-49b931137396" providerId="ADAL" clId="{EEE3D45C-D3B9-4C4F-AB6C-A9DDB153C007}" dt="2022-04-12T13:03:14.543" v="363" actId="207"/>
          <ac:grpSpMkLst>
            <pc:docMk/>
            <pc:sldMk cId="251012330" sldId="835"/>
            <ac:grpSpMk id="224" creationId="{1FC3F644-8C67-4CCB-8C53-643F1FD1B7F7}"/>
          </ac:grpSpMkLst>
        </pc:grpChg>
        <pc:picChg chg="mod">
          <ac:chgData name="Dominik Brilhaus" userId="b22096c1-5902-44b1-ad15-49b931137396" providerId="ADAL" clId="{EEE3D45C-D3B9-4C4F-AB6C-A9DDB153C007}" dt="2022-04-12T13:03:09.919" v="362" actId="207"/>
          <ac:picMkLst>
            <pc:docMk/>
            <pc:sldMk cId="251012330" sldId="835"/>
            <ac:picMk id="221" creationId="{36797373-1CFD-431E-AE0B-85D939D8B2C8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2T13:04:06.148" v="368" actId="20577"/>
        <pc:sldMkLst>
          <pc:docMk/>
          <pc:sldMk cId="3155586543" sldId="836"/>
        </pc:sldMkLst>
        <pc:spChg chg="mod">
          <ac:chgData name="Dominik Brilhaus" userId="b22096c1-5902-44b1-ad15-49b931137396" providerId="ADAL" clId="{EEE3D45C-D3B9-4C4F-AB6C-A9DDB153C007}" dt="2022-04-12T13:04:06.148" v="368" actId="20577"/>
          <ac:spMkLst>
            <pc:docMk/>
            <pc:sldMk cId="3155586543" sldId="836"/>
            <ac:spMk id="76" creationId="{E4FD99A9-43F4-4BA4-B2FD-DFDC2C45B583}"/>
          </ac:spMkLst>
        </pc:spChg>
      </pc:sldChg>
      <pc:sldChg chg="addSp delSp modSp add mod">
        <pc:chgData name="Dominik Brilhaus" userId="b22096c1-5902-44b1-ad15-49b931137396" providerId="ADAL" clId="{EEE3D45C-D3B9-4C4F-AB6C-A9DDB153C007}" dt="2022-04-13T06:22:21.881" v="498" actId="1038"/>
        <pc:sldMkLst>
          <pc:docMk/>
          <pc:sldMk cId="2561582729" sldId="837"/>
        </pc:sldMkLst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6" creationId="{C12C24B0-BCD3-4A69-AC00-6B10E6925878}"/>
          </ac:spMkLst>
        </pc:spChg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7" creationId="{127577E4-8D95-4050-8C52-A7C6D134CA34}"/>
          </ac:spMkLst>
        </pc:spChg>
        <pc:spChg chg="mod">
          <ac:chgData name="Dominik Brilhaus" userId="b22096c1-5902-44b1-ad15-49b931137396" providerId="ADAL" clId="{EEE3D45C-D3B9-4C4F-AB6C-A9DDB153C007}" dt="2022-04-13T06:21:59.307" v="493" actId="20577"/>
          <ac:spMkLst>
            <pc:docMk/>
            <pc:sldMk cId="2561582729" sldId="837"/>
            <ac:spMk id="8" creationId="{D9BF0733-65C8-4D72-A9A4-C09ACF9E568F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2" creationId="{BB71DEEF-3BB6-47E1-999D-9F422026457B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3" creationId="{AD97E6ED-BB36-4538-9631-27710FEF6F5B}"/>
          </ac:spMkLst>
        </pc:spChg>
        <pc:spChg chg="mod">
          <ac:chgData name="Dominik Brilhaus" userId="b22096c1-5902-44b1-ad15-49b931137396" providerId="ADAL" clId="{EEE3D45C-D3B9-4C4F-AB6C-A9DDB153C007}" dt="2022-04-13T06:14:26.846" v="440" actId="20577"/>
          <ac:spMkLst>
            <pc:docMk/>
            <pc:sldMk cId="2561582729" sldId="837"/>
            <ac:spMk id="26" creationId="{B267B976-D623-40FC-AA62-DBDB2D2901ED}"/>
          </ac:spMkLst>
        </pc:spChg>
        <pc:spChg chg="mod">
          <ac:chgData name="Dominik Brilhaus" userId="b22096c1-5902-44b1-ad15-49b931137396" providerId="ADAL" clId="{EEE3D45C-D3B9-4C4F-AB6C-A9DDB153C007}" dt="2022-04-13T06:14:22.691" v="436" actId="20577"/>
          <ac:spMkLst>
            <pc:docMk/>
            <pc:sldMk cId="2561582729" sldId="837"/>
            <ac:spMk id="30" creationId="{BA7DCD28-2D36-45D7-BB38-C90BA475BE4B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45" creationId="{97F5525C-092A-274C-AD06-8FDDA06D31AF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8" creationId="{2F0A6EFE-E7D8-4CB9-8DFF-198A9A8DBADD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9" creationId="{21D9EFF0-E2AF-4CBA-A174-D668BE2CCF1E}"/>
          </ac:spMkLst>
        </pc:spChg>
        <pc:spChg chg="mod">
          <ac:chgData name="Dominik Brilhaus" userId="b22096c1-5902-44b1-ad15-49b931137396" providerId="ADAL" clId="{EEE3D45C-D3B9-4C4F-AB6C-A9DDB153C007}" dt="2022-04-13T06:14:29.504" v="445" actId="20577"/>
          <ac:spMkLst>
            <pc:docMk/>
            <pc:sldMk cId="2561582729" sldId="837"/>
            <ac:spMk id="55" creationId="{3D246AF6-5110-4D15-BE78-B1BFCCE316C5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57" creationId="{D0892CFD-EC64-DC45-98FA-B23E9029EE69}"/>
          </ac:spMkLst>
        </pc:spChg>
        <pc:spChg chg="mod">
          <ac:chgData name="Dominik Brilhaus" userId="b22096c1-5902-44b1-ad15-49b931137396" providerId="ADAL" clId="{EEE3D45C-D3B9-4C4F-AB6C-A9DDB153C007}" dt="2022-04-13T06:14:31.998" v="450" actId="20577"/>
          <ac:spMkLst>
            <pc:docMk/>
            <pc:sldMk cId="2561582729" sldId="837"/>
            <ac:spMk id="61" creationId="{EE3FA017-A546-4F80-92F6-0502EB3EEA1F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2" creationId="{7FCCB256-9961-F149-9922-54FE7795F74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3" creationId="{F24E3BF2-D419-5A40-98A5-B3B3CC6E11B4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5" creationId="{0A02559A-F0C4-0144-B438-F07C1F11931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6" creationId="{C96D6D39-92A3-7F4B-BCF8-827598A1306A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67" creationId="{F3E1A775-B3D2-904A-82DF-2CFA8AEAB375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5" creationId="{92B64B64-9A52-B746-AE16-BE6B1A8FAB3E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9" creationId="{7A8BF89B-5FE5-E74F-A4EA-DC333D842EE0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0" creationId="{EB8D6FF7-2FDE-8D4A-9C2C-FCE959AEB1C4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3" creationId="{FF2B7826-23CC-CB43-B380-EFEA29D0DADA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4" creationId="{7777AE8D-9407-0146-BC4A-8DC13F5C60AE}"/>
          </ac:spMkLst>
        </pc:spChg>
        <pc:spChg chg="mod">
          <ac:chgData name="Dominik Brilhaus" userId="b22096c1-5902-44b1-ad15-49b931137396" providerId="ADAL" clId="{EEE3D45C-D3B9-4C4F-AB6C-A9DDB153C007}" dt="2022-04-13T06:15:02.037" v="466" actId="20577"/>
          <ac:spMkLst>
            <pc:docMk/>
            <pc:sldMk cId="2561582729" sldId="837"/>
            <ac:spMk id="85" creationId="{081118FB-DADE-431A-AA27-96BCABEAEC24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8" creationId="{472BFD50-71B0-204C-B5BF-39F6975E05A3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9" creationId="{6FAE5E9B-423E-454D-9FEA-3046ADC77021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5" creationId="{9CD6B01B-D8EB-AA41-8F10-71E333B422CD}"/>
          </ac:spMkLst>
        </pc:spChg>
        <pc:spChg chg="mod">
          <ac:chgData name="Dominik Brilhaus" userId="b22096c1-5902-44b1-ad15-49b931137396" providerId="ADAL" clId="{EEE3D45C-D3B9-4C4F-AB6C-A9DDB153C007}" dt="2022-04-13T06:14:35.309" v="457" actId="20577"/>
          <ac:spMkLst>
            <pc:docMk/>
            <pc:sldMk cId="2561582729" sldId="837"/>
            <ac:spMk id="96" creationId="{FAE65693-2621-44E5-A473-59AB1070BEE7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7" creationId="{186EB830-76C0-DA41-9C45-824E4BDBD18A}"/>
          </ac:spMkLst>
        </pc:spChg>
        <pc:spChg chg="mod">
          <ac:chgData name="Dominik Brilhaus" userId="b22096c1-5902-44b1-ad15-49b931137396" providerId="ADAL" clId="{EEE3D45C-D3B9-4C4F-AB6C-A9DDB153C007}" dt="2022-04-13T06:12:03.654" v="401" actId="20577"/>
          <ac:spMkLst>
            <pc:docMk/>
            <pc:sldMk cId="2561582729" sldId="837"/>
            <ac:spMk id="226" creationId="{CC95497E-EAE9-449B-8523-60555BDD3E8D}"/>
          </ac:spMkLst>
        </pc:spChg>
        <pc:grpChg chg="add del mod">
          <ac:chgData name="Dominik Brilhaus" userId="b22096c1-5902-44b1-ad15-49b931137396" providerId="ADAL" clId="{EEE3D45C-D3B9-4C4F-AB6C-A9DDB153C007}" dt="2022-04-13T06:17:50.824" v="487" actId="478"/>
          <ac:grpSpMkLst>
            <pc:docMk/>
            <pc:sldMk cId="2561582729" sldId="837"/>
            <ac:grpSpMk id="2" creationId="{C35A5A78-B7E8-B647-B271-F9A01C6D59B0}"/>
          </ac:grpSpMkLst>
        </pc:grpChg>
        <pc:grpChg chg="add">
          <ac:chgData name="Dominik Brilhaus" userId="b22096c1-5902-44b1-ad15-49b931137396" providerId="ADAL" clId="{EEE3D45C-D3B9-4C4F-AB6C-A9DDB153C007}" dt="2022-04-13T06:15:29.179" v="476" actId="164"/>
          <ac:grpSpMkLst>
            <pc:docMk/>
            <pc:sldMk cId="2561582729" sldId="837"/>
            <ac:grpSpMk id="3" creationId="{2BB8BF71-B374-434B-8492-76151FE961EB}"/>
          </ac:grpSpMkLst>
        </pc:grpChg>
        <pc:grpChg chg="mod">
          <ac:chgData name="Dominik Brilhaus" userId="b22096c1-5902-44b1-ad15-49b931137396" providerId="ADAL" clId="{EEE3D45C-D3B9-4C4F-AB6C-A9DDB153C007}" dt="2022-04-13T06:12:08.142" v="410" actId="1037"/>
          <ac:grpSpMkLst>
            <pc:docMk/>
            <pc:sldMk cId="2561582729" sldId="837"/>
            <ac:grpSpMk id="5" creationId="{3882BC9E-DD15-4700-80CE-CF64915F9E21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0" creationId="{524073EE-A64E-3A4F-A361-50920198BF2F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4" creationId="{AF2F7277-2341-DF4B-A58C-E4633D296FFF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78" creationId="{F169A293-4348-E847-9BCB-BEE6AD8A71C0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82" creationId="{101137D5-B553-A343-B3BC-EB82CDEF5B03}"/>
          </ac:grpSpMkLst>
        </pc:grpChg>
        <pc:grpChg chg="add del mod">
          <ac:chgData name="Dominik Brilhaus" userId="b22096c1-5902-44b1-ad15-49b931137396" providerId="ADAL" clId="{EEE3D45C-D3B9-4C4F-AB6C-A9DDB153C007}" dt="2022-04-13T06:15:21.725" v="471"/>
          <ac:grpSpMkLst>
            <pc:docMk/>
            <pc:sldMk cId="2561582729" sldId="837"/>
            <ac:grpSpMk id="86" creationId="{E3BA10EE-FBA2-AD42-91AF-648CCB10FED0}"/>
          </ac:grpSpMkLst>
        </pc:grpChg>
        <pc:grpChg chg="add mod">
          <ac:chgData name="Dominik Brilhaus" userId="b22096c1-5902-44b1-ad15-49b931137396" providerId="ADAL" clId="{EEE3D45C-D3B9-4C4F-AB6C-A9DDB153C007}" dt="2022-04-13T06:22:21.881" v="498" actId="1038"/>
          <ac:grpSpMkLst>
            <pc:docMk/>
            <pc:sldMk cId="2561582729" sldId="837"/>
            <ac:grpSpMk id="92" creationId="{A30FDEBB-0DF7-074F-8738-FFD71455687E}"/>
          </ac:grpSpMkLst>
        </pc:grpChg>
        <pc:grpChg chg="mod">
          <ac:chgData name="Dominik Brilhaus" userId="b22096c1-5902-44b1-ad15-49b931137396" providerId="ADAL" clId="{EEE3D45C-D3B9-4C4F-AB6C-A9DDB153C007}" dt="2022-04-13T06:15:30.627" v="477"/>
          <ac:grpSpMkLst>
            <pc:docMk/>
            <pc:sldMk cId="2561582729" sldId="837"/>
            <ac:grpSpMk id="94" creationId="{52E91F1D-95E5-4241-AD88-78602D99048A}"/>
          </ac:grpSpMkLst>
        </pc:grpChg>
        <pc:grpChg chg="del">
          <ac:chgData name="Dominik Brilhaus" userId="b22096c1-5902-44b1-ad15-49b931137396" providerId="ADAL" clId="{EEE3D45C-D3B9-4C4F-AB6C-A9DDB153C007}" dt="2022-04-13T06:15:17.129" v="467" actId="478"/>
          <ac:grpSpMkLst>
            <pc:docMk/>
            <pc:sldMk cId="2561582729" sldId="837"/>
            <ac:grpSpMk id="119" creationId="{EE411140-E42A-41CA-A164-7111BF8E6DF9}"/>
          </ac:grpSpMkLst>
        </pc:grpChg>
        <pc:picChg chg="mod">
          <ac:chgData name="Dominik Brilhaus" userId="b22096c1-5902-44b1-ad15-49b931137396" providerId="ADAL" clId="{EEE3D45C-D3B9-4C4F-AB6C-A9DDB153C007}" dt="2022-04-13T06:12:08.142" v="410" actId="1037"/>
          <ac:picMkLst>
            <pc:docMk/>
            <pc:sldMk cId="2561582729" sldId="837"/>
            <ac:picMk id="4" creationId="{8D5D2120-097D-4944-9333-47461D14963A}"/>
          </ac:picMkLst>
        </pc:picChg>
        <pc:picChg chg="mod">
          <ac:chgData name="Dominik Brilhaus" userId="b22096c1-5902-44b1-ad15-49b931137396" providerId="ADAL" clId="{EEE3D45C-D3B9-4C4F-AB6C-A9DDB153C007}" dt="2022-04-13T06:14:04.554" v="427" actId="208"/>
          <ac:picMkLst>
            <pc:docMk/>
            <pc:sldMk cId="2561582729" sldId="837"/>
            <ac:picMk id="41" creationId="{ED0398FF-8BE6-4144-818E-975E08AAD530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4" creationId="{0B4C1793-10F4-2140-9022-2F58148C711A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6" creationId="{2BD31887-E74C-8241-878B-4A693B8F92BF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8" creationId="{5E024A5E-BCA1-F742-8F93-4C84EA7F8016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9" creationId="{345F8B5C-D010-7D42-98B2-36CC15EE3616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3" creationId="{09170B27-3AE4-AF4B-84EE-7F296AFDD387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4" creationId="{6729AAB3-09D7-214A-A258-98B51805A8FE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6" creationId="{1122244F-C96B-0C44-AD40-64FBCCCDB7FF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7" creationId="{1993E131-5AC9-6143-A871-C5353A1E023B}"/>
          </ac:picMkLst>
        </pc:picChg>
        <pc:picChg chg="add del mod">
          <ac:chgData name="Dominik Brilhaus" userId="b22096c1-5902-44b1-ad15-49b931137396" providerId="ADAL" clId="{EEE3D45C-D3B9-4C4F-AB6C-A9DDB153C007}" dt="2022-04-13T06:15:26.783" v="475" actId="478"/>
          <ac:picMkLst>
            <pc:docMk/>
            <pc:sldMk cId="2561582729" sldId="837"/>
            <ac:picMk id="90" creationId="{BE7FFA2B-18D6-EB43-B546-F31768B104B3}"/>
          </ac:picMkLst>
        </pc:picChg>
        <pc:picChg chg="mod">
          <ac:chgData name="Dominik Brilhaus" userId="b22096c1-5902-44b1-ad15-49b931137396" providerId="ADAL" clId="{EEE3D45C-D3B9-4C4F-AB6C-A9DDB153C007}" dt="2022-04-13T06:15:30.627" v="477"/>
          <ac:picMkLst>
            <pc:docMk/>
            <pc:sldMk cId="2561582729" sldId="837"/>
            <ac:picMk id="93" creationId="{D4890B93-4820-984C-A7A7-86924C45F6A4}"/>
          </ac:picMkLst>
        </pc:picChg>
        <pc:picChg chg="mod">
          <ac:chgData name="Dominik Brilhaus" userId="b22096c1-5902-44b1-ad15-49b931137396" providerId="ADAL" clId="{EEE3D45C-D3B9-4C4F-AB6C-A9DDB153C007}" dt="2022-04-13T06:14:08.873" v="429" actId="207"/>
          <ac:picMkLst>
            <pc:docMk/>
            <pc:sldMk cId="2561582729" sldId="837"/>
            <ac:picMk id="118" creationId="{FEEDAED2-D98A-426D-A2E6-23A9BDFDE4DA}"/>
          </ac:picMkLst>
        </pc:picChg>
      </pc:sldChg>
      <pc:sldChg chg="add">
        <pc:chgData name="Dominik Brilhaus" userId="b22096c1-5902-44b1-ad15-49b931137396" providerId="ADAL" clId="{EEE3D45C-D3B9-4C4F-AB6C-A9DDB153C007}" dt="2022-04-13T06:16:21.534" v="482" actId="2890"/>
        <pc:sldMkLst>
          <pc:docMk/>
          <pc:sldMk cId="682059123" sldId="838"/>
        </pc:sldMkLst>
      </pc:sldChg>
      <pc:sldChg chg="addSp delSp modSp add mod ord modShow">
        <pc:chgData name="Dominik Brilhaus" userId="b22096c1-5902-44b1-ad15-49b931137396" providerId="ADAL" clId="{EEE3D45C-D3B9-4C4F-AB6C-A9DDB153C007}" dt="2022-04-13T06:24:50.365" v="532" actId="207"/>
        <pc:sldMkLst>
          <pc:docMk/>
          <pc:sldMk cId="4160651390" sldId="839"/>
        </pc:sldMkLst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6" creationId="{CB998473-FB01-C249-8590-586F282B8BB9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7" creationId="{434CE0F9-B2FD-824C-A29F-F39019A35412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8" creationId="{1D77A887-83EC-754A-A4E5-06C366380CC6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3" creationId="{8C0FFA1A-4726-6848-9588-67FAA365057C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4" creationId="{A5D936A4-A9FB-E142-95F5-E8EE7509A27D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5" creationId="{5E5F4D2C-DC1E-0B44-9E73-363929C3A166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4" creationId="{A3E4520D-EE41-5E46-B044-2E0F72232C45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5" creationId="{33F5DA01-1402-3349-870E-C371305815D1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6" creationId="{3292BBDD-11D3-A841-A66D-DEDEF18176E6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0" creationId="{DE595C17-6C7F-D64C-92AE-B629C1DD94B3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2" creationId="{5484B2BF-7152-2E4D-B996-1E54E6BD60E5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3" creationId="{917EF24D-C6EF-9241-B444-4E8C5A8D8AEA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89" creationId="{6FC96746-205A-7A41-A1E2-9517468BF7E9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0" creationId="{BF513519-2B80-9546-A37C-7376E59383D1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2" creationId="{F9F434D9-72D5-DD42-8895-9023F389EA87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7" creationId="{646061C3-6C89-F64A-A802-18264C430CBC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8" creationId="{B37F539F-73C1-7E4A-A342-C3CB8F20793A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9" creationId="{006C6DA1-6F4C-B449-9D53-3F5508D30B08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3" creationId="{A3258F85-5677-EF48-BBE3-D9519FE2F1A4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4" creationId="{0A9969C8-0520-214F-8640-481E40EF7F8E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5" creationId="{A4FD26C5-3DEF-6543-9323-67E68C2F2C04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09" creationId="{6101A0BD-3BB0-CD49-B260-95515F142FD5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0" creationId="{4851695A-687F-0C40-A016-12B1FFA73CC3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1" creationId="{FEB76C0B-220C-0641-8293-CD8E02BA2A74}"/>
          </ac:spMkLst>
        </pc:spChg>
        <pc:grpChg chg="add del mod">
          <ac:chgData name="Dominik Brilhaus" userId="b22096c1-5902-44b1-ad15-49b931137396" providerId="ADAL" clId="{EEE3D45C-D3B9-4C4F-AB6C-A9DDB153C007}" dt="2022-04-13T06:23:44.141" v="507" actId="21"/>
          <ac:grpSpMkLst>
            <pc:docMk/>
            <pc:sldMk cId="4160651390" sldId="839"/>
            <ac:grpSpMk id="2" creationId="{1BBD4349-63CA-AF45-933F-887C80AF8186}"/>
          </ac:grpSpMkLst>
        </pc:grpChg>
        <pc:grpChg chg="del">
          <ac:chgData name="Dominik Brilhaus" userId="b22096c1-5902-44b1-ad15-49b931137396" providerId="ADAL" clId="{EEE3D45C-D3B9-4C4F-AB6C-A9DDB153C007}" dt="2022-04-13T06:23:47.146" v="509" actId="478"/>
          <ac:grpSpMkLst>
            <pc:docMk/>
            <pc:sldMk cId="4160651390" sldId="839"/>
            <ac:grpSpMk id="5" creationId="{3882BC9E-DD15-4700-80CE-CF64915F9E21}"/>
          </ac:grpSpMkLst>
        </pc:grpChg>
        <pc:grpChg chg="del">
          <ac:chgData name="Dominik Brilhaus" userId="b22096c1-5902-44b1-ad15-49b931137396" providerId="ADAL" clId="{EEE3D45C-D3B9-4C4F-AB6C-A9DDB153C007}" dt="2022-04-13T06:23:54.576" v="514" actId="478"/>
          <ac:grpSpMkLst>
            <pc:docMk/>
            <pc:sldMk cId="4160651390" sldId="839"/>
            <ac:grpSpMk id="11" creationId="{D5CCFE45-C8A5-4352-8569-F5B82F359E7C}"/>
          </ac:grpSpMkLst>
        </pc:grpChg>
        <pc:grpChg chg="del">
          <ac:chgData name="Dominik Brilhaus" userId="b22096c1-5902-44b1-ad15-49b931137396" providerId="ADAL" clId="{EEE3D45C-D3B9-4C4F-AB6C-A9DDB153C007}" dt="2022-04-13T06:24:10.530" v="524" actId="478"/>
          <ac:grpSpMkLst>
            <pc:docMk/>
            <pc:sldMk cId="4160651390" sldId="839"/>
            <ac:grpSpMk id="47" creationId="{93E4EE00-77C9-4D59-A494-0953F0147918}"/>
          </ac:grpSpMkLst>
        </pc:grpChg>
        <pc:grpChg chg="add mod">
          <ac:chgData name="Dominik Brilhaus" userId="b22096c1-5902-44b1-ad15-49b931137396" providerId="ADAL" clId="{EEE3D45C-D3B9-4C4F-AB6C-A9DDB153C007}" dt="2022-04-13T06:23:25.239" v="500" actId="1076"/>
          <ac:grpSpMkLst>
            <pc:docMk/>
            <pc:sldMk cId="4160651390" sldId="839"/>
            <ac:grpSpMk id="54" creationId="{B92C8A97-AFD9-DE49-B851-A23221760656}"/>
          </ac:grpSpMkLst>
        </pc:grpChg>
        <pc:grpChg chg="add 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59" creationId="{F9C02748-C9FC-524C-ADF2-167CB1CA464D}"/>
          </ac:grpSpMkLst>
        </pc:grpChg>
        <pc:grpChg chg="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62" creationId="{B475B2BE-B3C8-C648-BB3C-620C8DFB02AC}"/>
          </ac:grpSpMkLst>
        </pc:grpChg>
        <pc:grpChg chg="add del mod">
          <ac:chgData name="Dominik Brilhaus" userId="b22096c1-5902-44b1-ad15-49b931137396" providerId="ADAL" clId="{EEE3D45C-D3B9-4C4F-AB6C-A9DDB153C007}" dt="2022-04-13T06:24:04.923" v="518" actId="21"/>
          <ac:grpSpMkLst>
            <pc:docMk/>
            <pc:sldMk cId="4160651390" sldId="839"/>
            <ac:grpSpMk id="66" creationId="{4C8275BD-D699-A54E-A2B8-846E4AF5411E}"/>
          </ac:grpSpMkLst>
        </pc:grpChg>
        <pc:grpChg chg="mod">
          <ac:chgData name="Dominik Brilhaus" userId="b22096c1-5902-44b1-ad15-49b931137396" providerId="ADAL" clId="{EEE3D45C-D3B9-4C4F-AB6C-A9DDB153C007}" dt="2022-04-13T06:23:51.105" v="511"/>
          <ac:grpSpMkLst>
            <pc:docMk/>
            <pc:sldMk cId="4160651390" sldId="839"/>
            <ac:grpSpMk id="73" creationId="{3F7144CA-C46C-A248-AE3A-3304FAED674E}"/>
          </ac:grpSpMkLst>
        </pc:grpChg>
        <pc:grpChg chg="add del mod">
          <ac:chgData name="Dominik Brilhaus" userId="b22096c1-5902-44b1-ad15-49b931137396" providerId="ADAL" clId="{EEE3D45C-D3B9-4C4F-AB6C-A9DDB153C007}" dt="2022-04-13T06:24:06.696" v="520" actId="21"/>
          <ac:grpSpMkLst>
            <pc:docMk/>
            <pc:sldMk cId="4160651390" sldId="839"/>
            <ac:grpSpMk id="77" creationId="{094BD33E-E1BE-4A42-9E25-B25C25015D08}"/>
          </ac:grpSpMkLst>
        </pc:grpChg>
        <pc:grpChg chg="mod">
          <ac:chgData name="Dominik Brilhaus" userId="b22096c1-5902-44b1-ad15-49b931137396" providerId="ADAL" clId="{EEE3D45C-D3B9-4C4F-AB6C-A9DDB153C007}" dt="2022-04-13T06:24:05.569" v="519"/>
          <ac:grpSpMkLst>
            <pc:docMk/>
            <pc:sldMk cId="4160651390" sldId="839"/>
            <ac:grpSpMk id="79" creationId="{428C2F8E-FD03-3644-BB61-7F27784A5158}"/>
          </ac:grpSpMkLst>
        </pc:grpChg>
        <pc:grpChg chg="add del mod">
          <ac:chgData name="Dominik Brilhaus" userId="b22096c1-5902-44b1-ad15-49b931137396" providerId="ADAL" clId="{EEE3D45C-D3B9-4C4F-AB6C-A9DDB153C007}" dt="2022-04-13T06:24:09.326" v="523" actId="21"/>
          <ac:grpSpMkLst>
            <pc:docMk/>
            <pc:sldMk cId="4160651390" sldId="839"/>
            <ac:grpSpMk id="84" creationId="{14FEE11A-6B45-EE4C-8260-3E5460A0EF84}"/>
          </ac:grpSpMkLst>
        </pc:grpChg>
        <pc:grpChg chg="mod">
          <ac:chgData name="Dominik Brilhaus" userId="b22096c1-5902-44b1-ad15-49b931137396" providerId="ADAL" clId="{EEE3D45C-D3B9-4C4F-AB6C-A9DDB153C007}" dt="2022-04-13T06:24:08.024" v="522"/>
          <ac:grpSpMkLst>
            <pc:docMk/>
            <pc:sldMk cId="4160651390" sldId="839"/>
            <ac:grpSpMk id="88" creationId="{30A5459B-94E1-704E-A032-43685B161E93}"/>
          </ac:grpSpMkLst>
        </pc:grpChg>
        <pc:grpChg chg="add 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3" creationId="{F01B010E-69AB-5C4C-A89A-EF88D2715A92}"/>
          </ac:grpSpMkLst>
        </pc:grpChg>
        <pc:grpChg chg="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5" creationId="{79CA494E-E366-3140-8B38-44B4290D47BF}"/>
          </ac:grpSpMkLst>
        </pc:grpChg>
        <pc:grpChg chg="add mod">
          <ac:chgData name="Dominik Brilhaus" userId="b22096c1-5902-44b1-ad15-49b931137396" providerId="ADAL" clId="{EEE3D45C-D3B9-4C4F-AB6C-A9DDB153C007}" dt="2022-04-13T06:24:17.686" v="528" actId="1076"/>
          <ac:grpSpMkLst>
            <pc:docMk/>
            <pc:sldMk cId="4160651390" sldId="839"/>
            <ac:grpSpMk id="100" creationId="{1A252D9C-EDB7-3E4A-85F1-FD835D103AC6}"/>
          </ac:grpSpMkLst>
        </pc:grpChg>
        <pc:grpChg chg="mod">
          <ac:chgData name="Dominik Brilhaus" userId="b22096c1-5902-44b1-ad15-49b931137396" providerId="ADAL" clId="{EEE3D45C-D3B9-4C4F-AB6C-A9DDB153C007}" dt="2022-04-13T06:24:13.574" v="527"/>
          <ac:grpSpMkLst>
            <pc:docMk/>
            <pc:sldMk cId="4160651390" sldId="839"/>
            <ac:grpSpMk id="102" creationId="{BE616A79-B7DF-9242-80BE-CB3158416358}"/>
          </ac:grpSpMkLst>
        </pc:grpChg>
        <pc:grpChg chg="add mod">
          <ac:chgData name="Dominik Brilhaus" userId="b22096c1-5902-44b1-ad15-49b931137396" providerId="ADAL" clId="{EEE3D45C-D3B9-4C4F-AB6C-A9DDB153C007}" dt="2022-04-13T06:24:22.286" v="530" actId="1076"/>
          <ac:grpSpMkLst>
            <pc:docMk/>
            <pc:sldMk cId="4160651390" sldId="839"/>
            <ac:grpSpMk id="106" creationId="{8D058923-74EC-184B-960D-7099C59DD91D}"/>
          </ac:grpSpMkLst>
        </pc:grpChg>
        <pc:grpChg chg="mod">
          <ac:chgData name="Dominik Brilhaus" userId="b22096c1-5902-44b1-ad15-49b931137396" providerId="ADAL" clId="{EEE3D45C-D3B9-4C4F-AB6C-A9DDB153C007}" dt="2022-04-13T06:24:18.230" v="529"/>
          <ac:grpSpMkLst>
            <pc:docMk/>
            <pc:sldMk cId="4160651390" sldId="839"/>
            <ac:grpSpMk id="108" creationId="{FE313B12-2B76-2249-A7BC-0C1174473FB0}"/>
          </ac:grpSpMkLst>
        </pc:grpChg>
        <pc:grpChg chg="del">
          <ac:chgData name="Dominik Brilhaus" userId="b22096c1-5902-44b1-ad15-49b931137396" providerId="ADAL" clId="{EEE3D45C-D3B9-4C4F-AB6C-A9DDB153C007}" dt="2022-04-13T06:24:13.207" v="526" actId="478"/>
          <ac:grpSpMkLst>
            <pc:docMk/>
            <pc:sldMk cId="4160651390" sldId="839"/>
            <ac:grpSpMk id="119" creationId="{EE411140-E42A-41CA-A164-7111BF8E6DF9}"/>
          </ac:grpSpMkLst>
        </pc:grpChg>
        <pc:picChg chg="del">
          <ac:chgData name="Dominik Brilhaus" userId="b22096c1-5902-44b1-ad15-49b931137396" providerId="ADAL" clId="{EEE3D45C-D3B9-4C4F-AB6C-A9DDB153C007}" dt="2022-04-13T06:23:45.514" v="508" actId="478"/>
          <ac:picMkLst>
            <pc:docMk/>
            <pc:sldMk cId="4160651390" sldId="839"/>
            <ac:picMk id="4" creationId="{8D5D2120-097D-4944-9333-47461D14963A}"/>
          </ac:picMkLst>
        </pc:picChg>
        <pc:picChg chg="del">
          <ac:chgData name="Dominik Brilhaus" userId="b22096c1-5902-44b1-ad15-49b931137396" providerId="ADAL" clId="{EEE3D45C-D3B9-4C4F-AB6C-A9DDB153C007}" dt="2022-04-13T06:23:53.484" v="513" actId="478"/>
          <ac:picMkLst>
            <pc:docMk/>
            <pc:sldMk cId="4160651390" sldId="839"/>
            <ac:picMk id="10" creationId="{0307B135-0A3E-4851-ACCB-8575D04C6BD7}"/>
          </ac:picMkLst>
        </pc:picChg>
        <pc:picChg chg="mod">
          <ac:chgData name="Dominik Brilhaus" userId="b22096c1-5902-44b1-ad15-49b931137396" providerId="ADAL" clId="{EEE3D45C-D3B9-4C4F-AB6C-A9DDB153C007}" dt="2022-04-13T06:24:50.365" v="532" actId="207"/>
          <ac:picMkLst>
            <pc:docMk/>
            <pc:sldMk cId="4160651390" sldId="839"/>
            <ac:picMk id="41" creationId="{ED0398FF-8BE6-4144-818E-975E08AAD530}"/>
          </ac:picMkLst>
        </pc:picChg>
        <pc:picChg chg="add mod">
          <ac:chgData name="Dominik Brilhaus" userId="b22096c1-5902-44b1-ad15-49b931137396" providerId="ADAL" clId="{EEE3D45C-D3B9-4C4F-AB6C-A9DDB153C007}" dt="2022-04-13T06:23:25.239" v="500" actId="1076"/>
          <ac:picMkLst>
            <pc:docMk/>
            <pc:sldMk cId="4160651390" sldId="839"/>
            <ac:picMk id="45" creationId="{CA1FDA30-55EA-8145-9611-0018991B16CB}"/>
          </ac:picMkLst>
        </pc:picChg>
        <pc:picChg chg="del">
          <ac:chgData name="Dominik Brilhaus" userId="b22096c1-5902-44b1-ad15-49b931137396" providerId="ADAL" clId="{EEE3D45C-D3B9-4C4F-AB6C-A9DDB153C007}" dt="2022-04-13T06:24:07.543" v="521" actId="478"/>
          <ac:picMkLst>
            <pc:docMk/>
            <pc:sldMk cId="4160651390" sldId="839"/>
            <ac:picMk id="46" creationId="{590152D4-FBDB-40E7-A9B0-EC2344AE71F3}"/>
          </ac:picMkLst>
        </pc:picChg>
        <pc:picChg chg="mod">
          <ac:chgData name="Dominik Brilhaus" userId="b22096c1-5902-44b1-ad15-49b931137396" providerId="ADAL" clId="{EEE3D45C-D3B9-4C4F-AB6C-A9DDB153C007}" dt="2022-04-13T06:23:47.758" v="510"/>
          <ac:picMkLst>
            <pc:docMk/>
            <pc:sldMk cId="4160651390" sldId="839"/>
            <ac:picMk id="60" creationId="{484E33A9-DB7E-564A-83B7-B73F865073A9}"/>
          </ac:picMkLst>
        </pc:picChg>
        <pc:picChg chg="mod">
          <ac:chgData name="Dominik Brilhaus" userId="b22096c1-5902-44b1-ad15-49b931137396" providerId="ADAL" clId="{EEE3D45C-D3B9-4C4F-AB6C-A9DDB153C007}" dt="2022-04-13T06:23:51.105" v="511"/>
          <ac:picMkLst>
            <pc:docMk/>
            <pc:sldMk cId="4160651390" sldId="839"/>
            <ac:picMk id="67" creationId="{82642C5A-C594-D24C-BDFE-3E50DCF2D159}"/>
          </ac:picMkLst>
        </pc:picChg>
        <pc:picChg chg="mod">
          <ac:chgData name="Dominik Brilhaus" userId="b22096c1-5902-44b1-ad15-49b931137396" providerId="ADAL" clId="{EEE3D45C-D3B9-4C4F-AB6C-A9DDB153C007}" dt="2022-04-13T06:24:05.569" v="519"/>
          <ac:picMkLst>
            <pc:docMk/>
            <pc:sldMk cId="4160651390" sldId="839"/>
            <ac:picMk id="78" creationId="{2F5E2860-1047-9046-8DA1-687D656CEEC4}"/>
          </ac:picMkLst>
        </pc:picChg>
        <pc:picChg chg="mod">
          <ac:chgData name="Dominik Brilhaus" userId="b22096c1-5902-44b1-ad15-49b931137396" providerId="ADAL" clId="{EEE3D45C-D3B9-4C4F-AB6C-A9DDB153C007}" dt="2022-04-13T06:24:08.024" v="522"/>
          <ac:picMkLst>
            <pc:docMk/>
            <pc:sldMk cId="4160651390" sldId="839"/>
            <ac:picMk id="86" creationId="{7B1684B5-38D7-1844-ADB1-A68845F478B5}"/>
          </ac:picMkLst>
        </pc:picChg>
        <pc:picChg chg="mod">
          <ac:chgData name="Dominik Brilhaus" userId="b22096c1-5902-44b1-ad15-49b931137396" providerId="ADAL" clId="{EEE3D45C-D3B9-4C4F-AB6C-A9DDB153C007}" dt="2022-04-13T06:24:11.026" v="525"/>
          <ac:picMkLst>
            <pc:docMk/>
            <pc:sldMk cId="4160651390" sldId="839"/>
            <ac:picMk id="94" creationId="{65358237-5BD6-6F49-A65B-132658166905}"/>
          </ac:picMkLst>
        </pc:picChg>
        <pc:picChg chg="mod">
          <ac:chgData name="Dominik Brilhaus" userId="b22096c1-5902-44b1-ad15-49b931137396" providerId="ADAL" clId="{EEE3D45C-D3B9-4C4F-AB6C-A9DDB153C007}" dt="2022-04-13T06:24:13.574" v="527"/>
          <ac:picMkLst>
            <pc:docMk/>
            <pc:sldMk cId="4160651390" sldId="839"/>
            <ac:picMk id="101" creationId="{AFC1B669-BF8A-944D-ACA2-0395DDCBBCB7}"/>
          </ac:picMkLst>
        </pc:picChg>
        <pc:picChg chg="mod">
          <ac:chgData name="Dominik Brilhaus" userId="b22096c1-5902-44b1-ad15-49b931137396" providerId="ADAL" clId="{EEE3D45C-D3B9-4C4F-AB6C-A9DDB153C007}" dt="2022-04-13T06:24:18.230" v="529"/>
          <ac:picMkLst>
            <pc:docMk/>
            <pc:sldMk cId="4160651390" sldId="839"/>
            <ac:picMk id="107" creationId="{A6C4B288-6712-6942-90B4-F800154BAA79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3T06:26:42.189" v="562" actId="207"/>
        <pc:sldMkLst>
          <pc:docMk/>
          <pc:sldMk cId="2658993351" sldId="840"/>
        </pc:sldMkLst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3" creationId="{E9066AB7-98A5-4166-BA90-16752C35EF80}"/>
          </ac:spMkLst>
        </pc:spChg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4" creationId="{AB97421B-208A-4A89-AA4F-1E549D0112AD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8" creationId="{C0658D38-86B5-43E0-8AF1-599E75E2D29E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9" creationId="{D4D1152E-8AD7-4396-B6CC-8C7CCDF46423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1" creationId="{7FDDFD66-3965-4CCB-9D1A-5513E99C1081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2" creationId="{5B794C7A-F6FD-4170-8013-56840F3AB2C1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4" creationId="{257382C7-D1D6-4550-B5E6-9CDB39996366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5" creationId="{F269E098-236B-4E82-A5B2-504DE3C058A9}"/>
          </ac:spMkLst>
        </pc:spChg>
        <pc:grpChg chg="mod">
          <ac:chgData name="Dominik Brilhaus" userId="b22096c1-5902-44b1-ad15-49b931137396" providerId="ADAL" clId="{EEE3D45C-D3B9-4C4F-AB6C-A9DDB153C007}" dt="2022-04-13T06:26:27.082" v="557" actId="207"/>
          <ac:grpSpMkLst>
            <pc:docMk/>
            <pc:sldMk cId="2658993351" sldId="840"/>
            <ac:grpSpMk id="32" creationId="{65EEAB53-4174-46D2-811B-B7CCBA0E92E2}"/>
          </ac:grpSpMkLst>
        </pc:grpChg>
        <pc:grpChg chg="mod">
          <ac:chgData name="Dominik Brilhaus" userId="b22096c1-5902-44b1-ad15-49b931137396" providerId="ADAL" clId="{EEE3D45C-D3B9-4C4F-AB6C-A9DDB153C007}" dt="2022-04-13T06:26:30.440" v="558" actId="207"/>
          <ac:grpSpMkLst>
            <pc:docMk/>
            <pc:sldMk cId="2658993351" sldId="840"/>
            <ac:grpSpMk id="77" creationId="{2A463EFB-0FF9-4B79-B940-CEC29BF4F2E1}"/>
          </ac:grpSpMkLst>
        </pc:grpChg>
        <pc:grpChg chg="mod">
          <ac:chgData name="Dominik Brilhaus" userId="b22096c1-5902-44b1-ad15-49b931137396" providerId="ADAL" clId="{EEE3D45C-D3B9-4C4F-AB6C-A9DDB153C007}" dt="2022-04-13T06:26:32.740" v="559" actId="207"/>
          <ac:grpSpMkLst>
            <pc:docMk/>
            <pc:sldMk cId="2658993351" sldId="840"/>
            <ac:grpSpMk id="80" creationId="{56502EC0-B67A-4FE7-AC53-C31E45D15A0E}"/>
          </ac:grpSpMkLst>
        </pc:grpChg>
        <pc:grpChg chg="mod">
          <ac:chgData name="Dominik Brilhaus" userId="b22096c1-5902-44b1-ad15-49b931137396" providerId="ADAL" clId="{EEE3D45C-D3B9-4C4F-AB6C-A9DDB153C007}" dt="2022-04-13T06:26:42.189" v="562" actId="207"/>
          <ac:grpSpMkLst>
            <pc:docMk/>
            <pc:sldMk cId="2658993351" sldId="840"/>
            <ac:grpSpMk id="83" creationId="{F2BB082B-B03C-40D3-BA7D-1C6A22D15D97}"/>
          </ac:grpSpMkLst>
        </pc:grpChg>
        <pc:picChg chg="mod">
          <ac:chgData name="Dominik Brilhaus" userId="b22096c1-5902-44b1-ad15-49b931137396" providerId="ADAL" clId="{EEE3D45C-D3B9-4C4F-AB6C-A9DDB153C007}" dt="2022-04-13T06:26:38.026" v="561" actId="207"/>
          <ac:picMkLst>
            <pc:docMk/>
            <pc:sldMk cId="2658993351" sldId="840"/>
            <ac:picMk id="55" creationId="{B5094282-61E7-4BF1-94B5-6CE25198B355}"/>
          </ac:picMkLst>
        </pc:picChg>
      </pc:sldChg>
      <pc:sldChg chg="addSp delSp modSp add">
        <pc:chgData name="Dominik Brilhaus" userId="b22096c1-5902-44b1-ad15-49b931137396" providerId="ADAL" clId="{EEE3D45C-D3B9-4C4F-AB6C-A9DDB153C007}" dt="2022-04-13T06:27:37.432" v="569"/>
        <pc:sldMkLst>
          <pc:docMk/>
          <pc:sldMk cId="604682591" sldId="841"/>
        </pc:sldMkLst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" creationId="{81E462FD-0F7E-46A5-9C00-4E8037FE3353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7" creationId="{0CCFC5E9-E379-4024-8044-349FA766573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3" creationId="{6F7A3E9B-12B4-436D-8A65-D4AA80382C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4" creationId="{D4D3BF59-E66B-4B44-80D9-73D5D934020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7" creationId="{F87C4774-D1B5-4D71-9640-4C8B98738E50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1" creationId="{CCE3B08D-5482-4B15-92F2-4763F3C3A8B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3" creationId="{F8AFEA10-3785-4434-82EA-F58EF67950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01" creationId="{6FBC75B3-0577-8348-A1F4-691AA9116A0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06" creationId="{89771F39-7A75-42EC-9BDC-CB60AD901D3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0" creationId="{84918A0C-7768-49D3-9656-0EB802808D5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2" creationId="{C44AA6FA-120A-4539-A6EE-E94B21E4BF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3" creationId="{49051BB3-A734-4822-BC17-E2486D817C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17" creationId="{D6BB8C03-D874-6342-9DC4-08E472955037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22" creationId="{A08B9FE7-5959-4CEC-8E19-F711469FD0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6" creationId="{E1D141BD-49F0-1E47-844D-996E40F97F2E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1" creationId="{40C9B592-008A-42C5-9795-35FB9628BC6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2" creationId="{9D5EF32F-2A31-42A9-A2F7-38286B6E8BCC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7" creationId="{3C277060-DF73-4CA1-AA17-89BB805624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1" creationId="{496B1CA0-C5D2-9643-9613-1391E2C73FE1}"/>
          </ac:spMkLst>
        </pc:s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9" creationId="{04354F0D-8058-4DF5-A12E-32500D2068F9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5" creationId="{FD7464B5-9737-45C6-B6B7-7933AA2357B8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8" creationId="{EB902BF0-4812-404C-A073-693181DB88DE}"/>
          </ac:grpSpMkLst>
        </pc:grpChg>
        <pc:grpChg chg="add 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5" creationId="{A65F1E42-BE16-6242-A34B-BC6360578F41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7" creationId="{E844CDC5-5A7F-4735-8F8B-3D50F415184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8" creationId="{AF5834F4-A38D-6444-B186-7A0F7F18746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9" creationId="{17B1128E-81D5-4ACE-BFBF-1DE82C9BC820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4" creationId="{CF9CC63A-1FCE-419B-A2C9-8F9C31E682C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5" creationId="{ED5A2DBC-F1D6-41D3-85DC-C4927DE470F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6" creationId="{69B1C425-BB55-401C-AECE-E0092AF47F2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24" creationId="{1FC3F644-8C67-4CCB-8C53-643F1FD1B7F7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0" creationId="{A20D1B2C-D462-474D-9C7D-D300DC61827F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3" creationId="{F719B3B1-B4B4-4966-A3AD-DE05FF5E38EE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5" creationId="{58879863-05B2-4032-97F8-560320CC26E3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6" creationId="{996B5E75-CC90-4B76-B0D4-91CA9EA8684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67" creationId="{903D39E1-56D5-064C-889A-1A1184559C15}"/>
          </ac:grpSpMkLst>
        </pc:grp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37" creationId="{6B7FFE03-6B52-4B9C-B59F-4765A2A365D7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6" creationId="{7BA465F5-6273-4076-A62D-A8E4D2C9D88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9" creationId="{C7277AAD-CB2D-4E28-B1F6-7466E782091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54" creationId="{0D42B64A-F90B-4CBA-8244-173135E6518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2" creationId="{B902D5E2-7767-E040-ACFF-DD5062B235EB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03" creationId="{FE70C653-FB48-4831-91EE-DA1210840550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4" creationId="{057A8618-E975-E549-B754-6D0021DD9A9A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11" creationId="{1E58DF32-CAC7-4327-BAA3-5FA210478065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1" creationId="{36797373-1CFD-431E-AE0B-85D939D8B2C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8" creationId="{AC22EB0B-5329-4589-9267-7381006B1724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4" creationId="{436DB631-4631-464A-BB81-D071F0E9E86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8" creationId="{A8E81080-F6F3-4662-957F-46E50F13304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50" creationId="{8271E417-98F6-F94A-A4CD-39BDAF1FF302}"/>
          </ac:picMkLst>
        </pc:pic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42" creationId="{A8AE63EC-8301-4C50-B72E-5DF06830ABFB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61" creationId="{82022EDB-01C6-4BF1-A3C7-CFE977FCD3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88" creationId="{CF6F3E77-5B55-7F48-A987-EB261E1439CD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8" creationId="{2DB52A73-0056-4B15-841A-DDA21A1C7AD0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9" creationId="{B22F719A-3E02-4D5F-B42F-997628E1D55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0" creationId="{D638F551-FDA9-4C50-88F1-1A373A3C272E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3" creationId="{A4CED7FE-64EB-495A-AE84-0657E5A9ED8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7" creationId="{B5AAE189-2CC0-4A93-A7DD-DFBAE5473F1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3" creationId="{9044B323-D77A-0F45-9F4D-04E52BA97B92}"/>
          </ac:cxnSpMkLst>
        </pc:cxnChg>
      </pc:sldChg>
      <pc:sldChg chg="addSp delSp modSp new mod">
        <pc:chgData name="Dominik Brilhaus" userId="b22096c1-5902-44b1-ad15-49b931137396" providerId="ADAL" clId="{EEE3D45C-D3B9-4C4F-AB6C-A9DDB153C007}" dt="2022-04-13T06:41:24.456" v="829" actId="20577"/>
        <pc:sldMkLst>
          <pc:docMk/>
          <pc:sldMk cId="3281846962" sldId="842"/>
        </pc:sldMkLst>
        <pc:spChg chg="mod">
          <ac:chgData name="Dominik Brilhaus" userId="b22096c1-5902-44b1-ad15-49b931137396" providerId="ADAL" clId="{EEE3D45C-D3B9-4C4F-AB6C-A9DDB153C007}" dt="2022-04-13T06:39:51.917" v="805" actId="21"/>
          <ac:spMkLst>
            <pc:docMk/>
            <pc:sldMk cId="3281846962" sldId="842"/>
            <ac:spMk id="2" creationId="{788774EF-E3F5-8A41-8187-AF7526B81320}"/>
          </ac:spMkLst>
        </pc:spChg>
        <pc:spChg chg="mod">
          <ac:chgData name="Dominik Brilhaus" userId="b22096c1-5902-44b1-ad15-49b931137396" providerId="ADAL" clId="{EEE3D45C-D3B9-4C4F-AB6C-A9DDB153C007}" dt="2022-04-13T06:41:24.456" v="829" actId="20577"/>
          <ac:spMkLst>
            <pc:docMk/>
            <pc:sldMk cId="3281846962" sldId="842"/>
            <ac:spMk id="3" creationId="{8669EDEA-1128-634B-BA75-C1457B1EC5E3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4" creationId="{E474D285-817E-B142-BAA4-DB6DFA085C1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5" creationId="{3FF6C95A-CE23-C847-BCC2-7CF2BA0019B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6" creationId="{57A000B2-AB2A-1546-B592-15A06EBF1FAF}"/>
          </ac:spMkLst>
        </pc:spChg>
        <pc:spChg chg="add del mod">
          <ac:chgData name="Dominik Brilhaus" userId="b22096c1-5902-44b1-ad15-49b931137396" providerId="ADAL" clId="{EEE3D45C-D3B9-4C4F-AB6C-A9DDB153C007}" dt="2022-04-13T06:35:48.062" v="768"/>
          <ac:spMkLst>
            <pc:docMk/>
            <pc:sldMk cId="3281846962" sldId="842"/>
            <ac:spMk id="7" creationId="{DB359015-6AC6-F94D-B2F0-374F379AB779}"/>
          </ac:spMkLst>
        </pc:spChg>
        <pc:spChg chg="add mod">
          <ac:chgData name="Dominik Brilhaus" userId="b22096c1-5902-44b1-ad15-49b931137396" providerId="ADAL" clId="{EEE3D45C-D3B9-4C4F-AB6C-A9DDB153C007}" dt="2022-04-13T06:41:14.452" v="827" actId="1076"/>
          <ac:spMkLst>
            <pc:docMk/>
            <pc:sldMk cId="3281846962" sldId="842"/>
            <ac:spMk id="10" creationId="{3C1AE159-A0DC-1A43-AD8F-FB1816084F47}"/>
          </ac:spMkLst>
        </pc:spChg>
        <pc:grpChg chg="add del mod">
          <ac:chgData name="Dominik Brilhaus" userId="b22096c1-5902-44b1-ad15-49b931137396" providerId="ADAL" clId="{EEE3D45C-D3B9-4C4F-AB6C-A9DDB153C007}" dt="2022-04-13T06:37:08.810" v="793" actId="165"/>
          <ac:grpSpMkLst>
            <pc:docMk/>
            <pc:sldMk cId="3281846962" sldId="842"/>
            <ac:grpSpMk id="8" creationId="{BBCDC6C5-0836-1D44-A685-726C0E26DD02}"/>
          </ac:grpSpMkLst>
        </pc:grpChg>
        <pc:grpChg chg="add mod">
          <ac:chgData name="Dominik Brilhaus" userId="b22096c1-5902-44b1-ad15-49b931137396" providerId="ADAL" clId="{EEE3D45C-D3B9-4C4F-AB6C-A9DDB153C007}" dt="2022-04-13T06:41:11.002" v="826" actId="1076"/>
          <ac:grpSpMkLst>
            <pc:docMk/>
            <pc:sldMk cId="3281846962" sldId="842"/>
            <ac:grpSpMk id="9" creationId="{8DE20E1E-E7A8-7B4A-B48F-CAB9597A41E5}"/>
          </ac:grpSpMkLst>
        </pc:grpChg>
      </pc:sldChg>
    </pc:docChg>
  </pc:docChgLst>
  <pc:docChgLst>
    <pc:chgData name="Dominik Brilhaus" userId="S::brilhaus@nfdi4plants.org::b22096c1-5902-44b1-ad15-49b931137396" providerId="AD" clId="Web-{615932C2-4F0C-E9B8-1281-C178E639EE10}"/>
    <pc:docChg chg="addSld delSld modSld">
      <pc:chgData name="Dominik Brilhaus" userId="S::brilhaus@nfdi4plants.org::b22096c1-5902-44b1-ad15-49b931137396" providerId="AD" clId="Web-{615932C2-4F0C-E9B8-1281-C178E639EE10}" dt="2022-04-12T12:07:26.979" v="29" actId="20577"/>
      <pc:docMkLst>
        <pc:docMk/>
      </pc:docMkLst>
      <pc:sldChg chg="modSp">
        <pc:chgData name="Dominik Brilhaus" userId="S::brilhaus@nfdi4plants.org::b22096c1-5902-44b1-ad15-49b931137396" providerId="AD" clId="Web-{615932C2-4F0C-E9B8-1281-C178E639EE10}" dt="2022-04-12T12:07:26.979" v="29" actId="20577"/>
        <pc:sldMkLst>
          <pc:docMk/>
          <pc:sldMk cId="225933596" sldId="749"/>
        </pc:sldMkLst>
        <pc:spChg chg="mod">
          <ac:chgData name="Dominik Brilhaus" userId="S::brilhaus@nfdi4plants.org::b22096c1-5902-44b1-ad15-49b931137396" providerId="AD" clId="Web-{615932C2-4F0C-E9B8-1281-C178E639EE10}" dt="2022-04-12T12:07:26.979" v="29" actId="20577"/>
          <ac:spMkLst>
            <pc:docMk/>
            <pc:sldMk cId="225933596" sldId="749"/>
            <ac:spMk id="102" creationId="{462E7622-C5A7-4891-AE47-8E69E516638F}"/>
          </ac:spMkLst>
        </pc:spChg>
      </pc:sldChg>
      <pc:sldChg chg="mod modShow">
        <pc:chgData name="Dominik Brilhaus" userId="S::brilhaus@nfdi4plants.org::b22096c1-5902-44b1-ad15-49b931137396" providerId="AD" clId="Web-{615932C2-4F0C-E9B8-1281-C178E639EE10}" dt="2022-04-12T11:57:27.237" v="7"/>
        <pc:sldMkLst>
          <pc:docMk/>
          <pc:sldMk cId="859670501" sldId="782"/>
        </pc:sldMkLst>
      </pc:sldChg>
      <pc:sldChg chg="modSp mod modShow">
        <pc:chgData name="Dominik Brilhaus" userId="S::brilhaus@nfdi4plants.org::b22096c1-5902-44b1-ad15-49b931137396" providerId="AD" clId="Web-{615932C2-4F0C-E9B8-1281-C178E639EE10}" dt="2022-04-12T12:05:51.243" v="25"/>
        <pc:sldMkLst>
          <pc:docMk/>
          <pc:sldMk cId="79050247" sldId="784"/>
        </pc:sldMkLst>
        <pc:spChg chg="mod">
          <ac:chgData name="Dominik Brilhaus" userId="S::brilhaus@nfdi4plants.org::b22096c1-5902-44b1-ad15-49b931137396" providerId="AD" clId="Web-{615932C2-4F0C-E9B8-1281-C178E639EE10}" dt="2022-04-12T11:56:34.658" v="5" actId="20577"/>
          <ac:spMkLst>
            <pc:docMk/>
            <pc:sldMk cId="79050247" sldId="784"/>
            <ac:spMk id="2" creationId="{2D6DE896-7536-499E-B5E7-7B4673C7E2F9}"/>
          </ac:spMkLst>
        </pc:spChg>
      </pc:sldChg>
      <pc:sldChg chg="new del">
        <pc:chgData name="Dominik Brilhaus" userId="S::brilhaus@nfdi4plants.org::b22096c1-5902-44b1-ad15-49b931137396" providerId="AD" clId="Web-{615932C2-4F0C-E9B8-1281-C178E639EE10}" dt="2022-04-12T11:55:00.157" v="2"/>
        <pc:sldMkLst>
          <pc:docMk/>
          <pc:sldMk cId="1135084348" sldId="828"/>
        </pc:sldMkLst>
      </pc:sldChg>
      <pc:sldChg chg="modSp add">
        <pc:chgData name="Dominik Brilhaus" userId="S::brilhaus@nfdi4plants.org::b22096c1-5902-44b1-ad15-49b931137396" providerId="AD" clId="Web-{615932C2-4F0C-E9B8-1281-C178E639EE10}" dt="2022-04-12T11:59:37.817" v="12" actId="1076"/>
        <pc:sldMkLst>
          <pc:docMk/>
          <pc:sldMk cId="100855927" sldId="829"/>
        </pc:sldMkLst>
        <pc:picChg chg="mod">
          <ac:chgData name="Dominik Brilhaus" userId="S::brilhaus@nfdi4plants.org::b22096c1-5902-44b1-ad15-49b931137396" providerId="AD" clId="Web-{615932C2-4F0C-E9B8-1281-C178E639EE10}" dt="2022-04-12T11:59:37.817" v="12" actId="1076"/>
          <ac:picMkLst>
            <pc:docMk/>
            <pc:sldMk cId="100855927" sldId="829"/>
            <ac:picMk id="451" creationId="{9457E4C0-44FE-4AF6-BB45-49612DF2D47A}"/>
          </ac:picMkLst>
        </pc:picChg>
      </pc:sldChg>
      <pc:sldChg chg="addSp add">
        <pc:chgData name="Dominik Brilhaus" userId="S::brilhaus@nfdi4plants.org::b22096c1-5902-44b1-ad15-49b931137396" providerId="AD" clId="Web-{615932C2-4F0C-E9B8-1281-C178E639EE10}" dt="2022-04-12T12:01:58.647" v="16"/>
        <pc:sldMkLst>
          <pc:docMk/>
          <pc:sldMk cId="924088038" sldId="830"/>
        </pc:sldMkLst>
        <pc:spChg chg="add">
          <ac:chgData name="Dominik Brilhaus" userId="S::brilhaus@nfdi4plants.org::b22096c1-5902-44b1-ad15-49b931137396" providerId="AD" clId="Web-{615932C2-4F0C-E9B8-1281-C178E639EE10}" dt="2022-04-12T12:01:54.194" v="14"/>
          <ac:spMkLst>
            <pc:docMk/>
            <pc:sldMk cId="924088038" sldId="830"/>
            <ac:spMk id="2" creationId="{5C9D58EE-5DB1-9953-BCAB-05154604F6B4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5.287" v="15"/>
          <ac:spMkLst>
            <pc:docMk/>
            <pc:sldMk cId="924088038" sldId="830"/>
            <ac:spMk id="3" creationId="{7C432D46-7552-79A8-D561-148A9F4BC702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8.647" v="16"/>
          <ac:spMkLst>
            <pc:docMk/>
            <pc:sldMk cId="924088038" sldId="830"/>
            <ac:spMk id="10" creationId="{F98C16BB-4A57-7173-D322-20A858EC7F9A}"/>
          </ac:spMkLst>
        </pc:spChg>
      </pc:sldChg>
      <pc:sldChg chg="modSp add replId">
        <pc:chgData name="Dominik Brilhaus" userId="S::brilhaus@nfdi4plants.org::b22096c1-5902-44b1-ad15-49b931137396" providerId="AD" clId="Web-{615932C2-4F0C-E9B8-1281-C178E639EE10}" dt="2022-04-12T12:02:35.772" v="21" actId="1076"/>
        <pc:sldMkLst>
          <pc:docMk/>
          <pc:sldMk cId="1058798243" sldId="831"/>
        </pc:sldMkLst>
        <pc:spChg chg="mod">
          <ac:chgData name="Dominik Brilhaus" userId="S::brilhaus@nfdi4plants.org::b22096c1-5902-44b1-ad15-49b931137396" providerId="AD" clId="Web-{615932C2-4F0C-E9B8-1281-C178E639EE10}" dt="2022-04-12T12:02:35.663" v="17" actId="1076"/>
          <ac:spMkLst>
            <pc:docMk/>
            <pc:sldMk cId="1058798243" sldId="831"/>
            <ac:spMk id="7" creationId="{0CCFC5E9-E379-4024-8044-349FA766573D}"/>
          </ac:spMkLst>
        </pc:spChg>
        <pc:spChg chg="mod">
          <ac:chgData name="Dominik Brilhaus" userId="S::brilhaus@nfdi4plants.org::b22096c1-5902-44b1-ad15-49b931137396" providerId="AD" clId="Web-{615932C2-4F0C-E9B8-1281-C178E639EE10}" dt="2022-04-12T12:02:35.725" v="19" actId="1076"/>
          <ac:spMkLst>
            <pc:docMk/>
            <pc:sldMk cId="1058798243" sldId="831"/>
            <ac:spMk id="450" creationId="{ABEBBD3F-8CA0-4390-882B-8335EEF0F4D3}"/>
          </ac:spMkLst>
        </pc:spChg>
        <pc:grpChg chg="mod">
          <ac:chgData name="Dominik Brilhaus" userId="S::brilhaus@nfdi4plants.org::b22096c1-5902-44b1-ad15-49b931137396" providerId="AD" clId="Web-{615932C2-4F0C-E9B8-1281-C178E639EE10}" dt="2022-04-12T12:02:35.694" v="18" actId="1076"/>
          <ac:grpSpMkLst>
            <pc:docMk/>
            <pc:sldMk cId="1058798243" sldId="831"/>
            <ac:grpSpMk id="9" creationId="{04354F0D-8058-4DF5-A12E-32500D2068F9}"/>
          </ac:grpSpMkLst>
        </pc:grpChg>
        <pc:picChg chg="mod">
          <ac:chgData name="Dominik Brilhaus" userId="S::brilhaus@nfdi4plants.org::b22096c1-5902-44b1-ad15-49b931137396" providerId="AD" clId="Web-{615932C2-4F0C-E9B8-1281-C178E639EE10}" dt="2022-04-12T12:02:35.772" v="21" actId="1076"/>
          <ac:picMkLst>
            <pc:docMk/>
            <pc:sldMk cId="1058798243" sldId="831"/>
            <ac:picMk id="196" creationId="{75B52EA3-DB7C-4933-9A33-66D57BFF41DE}"/>
          </ac:picMkLst>
        </pc:picChg>
        <pc:picChg chg="mod">
          <ac:chgData name="Dominik Brilhaus" userId="S::brilhaus@nfdi4plants.org::b22096c1-5902-44b1-ad15-49b931137396" providerId="AD" clId="Web-{615932C2-4F0C-E9B8-1281-C178E639EE10}" dt="2022-04-12T12:02:35.741" v="20" actId="1076"/>
          <ac:picMkLst>
            <pc:docMk/>
            <pc:sldMk cId="1058798243" sldId="831"/>
            <ac:picMk id="451" creationId="{9457E4C0-44FE-4AF6-BB45-49612DF2D47A}"/>
          </ac:picMkLst>
        </pc:picChg>
      </pc:sldChg>
      <pc:sldChg chg="new del">
        <pc:chgData name="Dominik Brilhaus" userId="S::brilhaus@nfdi4plants.org::b22096c1-5902-44b1-ad15-49b931137396" providerId="AD" clId="Web-{615932C2-4F0C-E9B8-1281-C178E639EE10}" dt="2022-04-12T12:05:07.993" v="24"/>
        <pc:sldMkLst>
          <pc:docMk/>
          <pc:sldMk cId="1693536136" sldId="832"/>
        </pc:sldMkLst>
      </pc:sldChg>
      <pc:sldChg chg="add">
        <pc:chgData name="Dominik Brilhaus" userId="S::brilhaus@nfdi4plants.org::b22096c1-5902-44b1-ad15-49b931137396" providerId="AD" clId="Web-{615932C2-4F0C-E9B8-1281-C178E639EE10}" dt="2022-04-12T12:04:47.586" v="23"/>
        <pc:sldMkLst>
          <pc:docMk/>
          <pc:sldMk cId="2534944116" sldId="833"/>
        </pc:sldMkLst>
      </pc:sldChg>
    </pc:docChg>
  </pc:docChgLst>
  <pc:docChgLst>
    <pc:chgData name="Martin Kuhl" userId="8f3206b9-0ff9-4207-a920-945eade26ba9" providerId="ADAL" clId="{E867B318-2171-45AC-882B-C3520D2B4748}"/>
    <pc:docChg chg="undo redo custSel addSld delSld modSld sldOrd">
      <pc:chgData name="Martin Kuhl" userId="8f3206b9-0ff9-4207-a920-945eade26ba9" providerId="ADAL" clId="{E867B318-2171-45AC-882B-C3520D2B4748}" dt="2022-01-11T11:09:40.066" v="6141" actId="20577"/>
      <pc:docMkLst>
        <pc:docMk/>
      </pc:docMkLst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329606995" sldId="48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170677561" sldId="526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519182271" sldId="530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4005314054" sldId="530"/>
        </pc:sldMkLst>
      </pc:sldChg>
      <pc:sldChg chg="addSp delSp modSp add mod modShow">
        <pc:chgData name="Martin Kuhl" userId="8f3206b9-0ff9-4207-a920-945eade26ba9" providerId="ADAL" clId="{E867B318-2171-45AC-882B-C3520D2B4748}" dt="2022-01-04T11:56:35.749" v="882" actId="1076"/>
        <pc:sldMkLst>
          <pc:docMk/>
          <pc:sldMk cId="2667468794" sldId="604"/>
        </pc:sldMkLst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3" creationId="{FD42AC9B-CC7E-489A-8F56-E5A1F35BC9AB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6" creationId="{38200181-CDBF-4862-A522-E7259E41E0FD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7" creationId="{41052837-B236-4D95-8EDB-F6313629070F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3" creationId="{4D950B25-45FA-4760-AD60-7236AB86EE90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4" creationId="{D098BB86-1D12-4DE9-BAFE-9DACC7AFE21C}"/>
          </ac:spMkLst>
        </pc:spChg>
        <pc:spChg chg="add del mod">
          <ac:chgData name="Martin Kuhl" userId="8f3206b9-0ff9-4207-a920-945eade26ba9" providerId="ADAL" clId="{E867B318-2171-45AC-882B-C3520D2B4748}" dt="2022-01-04T11:56:35.749" v="882" actId="1076"/>
          <ac:spMkLst>
            <pc:docMk/>
            <pc:sldMk cId="2667468794" sldId="604"/>
            <ac:spMk id="31" creationId="{9BC9A21D-996D-452B-8811-820981BA5E79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32" creationId="{B795400F-2BBE-41E6-9D34-8734F048AD7E}"/>
          </ac:spMkLst>
        </pc:spChg>
        <pc:spChg chg="mod">
          <ac:chgData name="Martin Kuhl" userId="8f3206b9-0ff9-4207-a920-945eade26ba9" providerId="ADAL" clId="{E867B318-2171-45AC-882B-C3520D2B4748}" dt="2022-01-04T11:37:19.868" v="760" actId="207"/>
          <ac:spMkLst>
            <pc:docMk/>
            <pc:sldMk cId="2667468794" sldId="604"/>
            <ac:spMk id="226" creationId="{CC95497E-EAE9-449B-8523-60555BDD3E8D}"/>
          </ac:spMkLst>
        </pc:spChg>
        <pc:grpChg chg="add mod">
          <ac:chgData name="Martin Kuhl" userId="8f3206b9-0ff9-4207-a920-945eade26ba9" providerId="ADAL" clId="{E867B318-2171-45AC-882B-C3520D2B4748}" dt="2022-01-04T11:54:18.402" v="807" actId="1076"/>
          <ac:grpSpMkLst>
            <pc:docMk/>
            <pc:sldMk cId="2667468794" sldId="604"/>
            <ac:grpSpMk id="22" creationId="{C801CB43-E050-4446-A1D3-A0AA386DB8D9}"/>
          </ac:grpSpMkLst>
        </pc:grpChg>
        <pc:grpChg chg="del">
          <ac:chgData name="Martin Kuhl" userId="8f3206b9-0ff9-4207-a920-945eade26ba9" providerId="ADAL" clId="{E867B318-2171-45AC-882B-C3520D2B4748}" dt="2022-01-04T11:37:52.226" v="768" actId="478"/>
          <ac:grpSpMkLst>
            <pc:docMk/>
            <pc:sldMk cId="2667468794" sldId="604"/>
            <ac:grpSpMk id="27" creationId="{08DB1D7A-AA8B-4C4A-BC52-42AEDF78E191}"/>
          </ac:grpSpMkLst>
        </pc:grpChg>
        <pc:picChg chg="mod">
          <ac:chgData name="Martin Kuhl" userId="8f3206b9-0ff9-4207-a920-945eade26ba9" providerId="ADAL" clId="{E867B318-2171-45AC-882B-C3520D2B4748}" dt="2022-01-04T11:37:23.368" v="761" actId="208"/>
          <ac:picMkLst>
            <pc:docMk/>
            <pc:sldMk cId="2667468794" sldId="604"/>
            <ac:picMk id="4" creationId="{8D5D2120-097D-4944-9333-47461D14963A}"/>
          </ac:picMkLst>
        </pc:picChg>
        <pc:picChg chg="mod">
          <ac:chgData name="Martin Kuhl" userId="8f3206b9-0ff9-4207-a920-945eade26ba9" providerId="ADAL" clId="{E867B318-2171-45AC-882B-C3520D2B4748}" dt="2022-01-04T11:37:11.768" v="759" actId="207"/>
          <ac:picMkLst>
            <pc:docMk/>
            <pc:sldMk cId="2667468794" sldId="604"/>
            <ac:picMk id="8" creationId="{1354719A-99F3-4C56-9D2F-2BC89E76F728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19" creationId="{D6E5855B-22F5-4CED-843D-F8CF488EF4FF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5" creationId="{67A78777-1CDC-46C6-936D-8657B5C204BA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6" creationId="{35321D70-F059-4F9D-B7D7-61D5F489022E}"/>
          </ac:picMkLst>
        </pc:pic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9" creationId="{22B9133E-0B8A-4C06-9CF7-A18C026AB4CD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0" creationId="{23484AE7-E87D-4FF9-BB8C-F2AB078C6270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1" creationId="{926BDFE3-2417-4FB2-A526-52D782128323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2" creationId="{7F007548-CDBA-44F2-B505-50B42A44326E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4" creationId="{C45CB201-68E5-44E6-879E-27C49DABB264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5" creationId="{66707B65-9E09-475E-B65D-CDA28FA7E538}"/>
          </ac:cxnSpMkLst>
        </pc:cxnChg>
        <pc:cxnChg chg="add 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33" creationId="{66F8C20E-1722-4059-9570-A44BECFDB4FA}"/>
          </ac:cxnSpMkLst>
        </pc:cxnChg>
      </pc:sldChg>
      <pc:sldChg chg="del">
        <pc:chgData name="Martin Kuhl" userId="8f3206b9-0ff9-4207-a920-945eade26ba9" providerId="ADAL" clId="{E867B318-2171-45AC-882B-C3520D2B4748}" dt="2021-12-30T14:40:48.102" v="251" actId="2696"/>
        <pc:sldMkLst>
          <pc:docMk/>
          <pc:sldMk cId="2979524086" sldId="604"/>
        </pc:sldMkLst>
      </pc:sldChg>
      <pc:sldChg chg="addSp delSp modSp add mod setBg modNotesTx">
        <pc:chgData name="Martin Kuhl" userId="8f3206b9-0ff9-4207-a920-945eade26ba9" providerId="ADAL" clId="{E867B318-2171-45AC-882B-C3520D2B4748}" dt="2022-01-07T13:50:38.238" v="4139" actId="20577"/>
        <pc:sldMkLst>
          <pc:docMk/>
          <pc:sldMk cId="2031777944" sldId="605"/>
        </pc:sldMkLst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9" creationId="{4C5A0D5F-4825-4006-846D-C292312C9058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0" creationId="{7CFD2F1F-BA9A-4BC3-884A-706104F6914E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2" creationId="{7CC8B973-D555-427B-B8A2-4CE5B4EC24E7}"/>
          </ac:spMkLst>
        </pc:spChg>
        <pc:spChg chg="mod">
          <ac:chgData name="Martin Kuhl" userId="8f3206b9-0ff9-4207-a920-945eade26ba9" providerId="ADAL" clId="{E867B318-2171-45AC-882B-C3520D2B4748}" dt="2022-01-05T10:23:33.847" v="2512" actId="207"/>
          <ac:spMkLst>
            <pc:docMk/>
            <pc:sldMk cId="2031777944" sldId="605"/>
            <ac:spMk id="13" creationId="{2F63D537-ADAE-4F51-BB75-CDEDE0E51A4A}"/>
          </ac:spMkLst>
        </pc:spChg>
        <pc:spChg chg="add mod">
          <ac:chgData name="Martin Kuhl" userId="8f3206b9-0ff9-4207-a920-945eade26ba9" providerId="ADAL" clId="{E867B318-2171-45AC-882B-C3520D2B4748}" dt="2022-01-05T10:23:30.902" v="2511" actId="207"/>
          <ac:spMkLst>
            <pc:docMk/>
            <pc:sldMk cId="2031777944" sldId="605"/>
            <ac:spMk id="14" creationId="{4AC44710-6F96-4278-9CC0-EF24C6D5E5D0}"/>
          </ac:spMkLst>
        </pc:spChg>
        <pc:spChg chg="mod">
          <ac:chgData name="Martin Kuhl" userId="8f3206b9-0ff9-4207-a920-945eade26ba9" providerId="ADAL" clId="{E867B318-2171-45AC-882B-C3520D2B4748}" dt="2022-01-05T10:10:32.542" v="2412" actId="208"/>
          <ac:spMkLst>
            <pc:docMk/>
            <pc:sldMk cId="2031777944" sldId="60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5T10:21:37.768" v="2497" actId="207"/>
          <ac:spMkLst>
            <pc:docMk/>
            <pc:sldMk cId="2031777944" sldId="605"/>
            <ac:spMk id="16" creationId="{CB3677D3-7F43-450D-B350-8534CF86EF28}"/>
          </ac:spMkLst>
        </pc:spChg>
        <pc:spChg chg="mod">
          <ac:chgData name="Martin Kuhl" userId="8f3206b9-0ff9-4207-a920-945eade26ba9" providerId="ADAL" clId="{E867B318-2171-45AC-882B-C3520D2B4748}" dt="2022-01-05T10:10:35.439" v="2413" actId="208"/>
          <ac:spMkLst>
            <pc:docMk/>
            <pc:sldMk cId="2031777944" sldId="605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0" creationId="{5A9BC9B0-EEC6-4AD7-94CA-1676FA4C1C44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1" creationId="{3F08687D-9AC2-408F-A0D2-066505457F67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" creationId="{5821C624-0E6F-437D-A8D5-31748B5CF6B3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4" creationId="{642142BC-C46A-4009-9EEA-7CAB901585EE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5" creationId="{69CE44D3-0455-4898-A265-C9B8B51B7D71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6" creationId="{850FFBB5-B54F-43AC-A3B5-59D118616EAE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6" creationId="{CC95497E-EAE9-449B-8523-60555BDD3E8D}"/>
          </ac:spMkLst>
        </pc:spChg>
        <pc:grpChg chg="del">
          <ac:chgData name="Martin Kuhl" userId="8f3206b9-0ff9-4207-a920-945eade26ba9" providerId="ADAL" clId="{E867B318-2171-45AC-882B-C3520D2B4748}" dt="2022-01-05T09:42:13.591" v="1930" actId="478"/>
          <ac:grpSpMkLst>
            <pc:docMk/>
            <pc:sldMk cId="2031777944" sldId="605"/>
            <ac:grpSpMk id="8" creationId="{BB2D2E55-2D26-45E7-95EF-2243394FA2C6}"/>
          </ac:grpSpMkLst>
        </pc:grpChg>
        <pc:grpChg chg="add del mod">
          <ac:chgData name="Martin Kuhl" userId="8f3206b9-0ff9-4207-a920-945eade26ba9" providerId="ADAL" clId="{E867B318-2171-45AC-882B-C3520D2B4748}" dt="2022-01-05T10:10:12.640" v="2409" actId="478"/>
          <ac:grpSpMkLst>
            <pc:docMk/>
            <pc:sldMk cId="2031777944" sldId="605"/>
            <ac:grpSpMk id="19" creationId="{7240ECA5-01EF-42FF-ABA4-0F9ECDA6636A}"/>
          </ac:grpSpMkLst>
        </pc:grpChg>
        <pc:grpChg chg="add mod">
          <ac:chgData name="Martin Kuhl" userId="8f3206b9-0ff9-4207-a920-945eade26ba9" providerId="ADAL" clId="{E867B318-2171-45AC-882B-C3520D2B4748}" dt="2022-01-05T10:10:22.981" v="2411" actId="1076"/>
          <ac:grpSpMkLst>
            <pc:docMk/>
            <pc:sldMk cId="2031777944" sldId="605"/>
            <ac:grpSpMk id="23" creationId="{B6D76610-8E9F-4FAB-B00D-3F6FEF1C68DB}"/>
          </ac:grpSpMkLst>
        </pc:grpChg>
        <pc:graphicFrameChg chg="mod modGraphic">
          <ac:chgData name="Martin Kuhl" userId="8f3206b9-0ff9-4207-a920-945eade26ba9" providerId="ADAL" clId="{E867B318-2171-45AC-882B-C3520D2B4748}" dt="2022-01-05T10:23:24.206" v="2509" actId="207"/>
          <ac:graphicFrameMkLst>
            <pc:docMk/>
            <pc:sldMk cId="2031777944" sldId="605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5T10:23:27.510" v="2510" actId="207"/>
          <ac:graphicFrameMkLst>
            <pc:docMk/>
            <pc:sldMk cId="2031777944" sldId="605"/>
            <ac:graphicFrameMk id="17" creationId="{8DB4BFED-FBE2-4D5B-B6D6-6C10944F7A83}"/>
          </ac:graphicFrameMkLst>
        </pc:graphicFrameChg>
      </pc:sldChg>
      <pc:sldChg chg="addSp delSp modSp add mod ord modNotesTx">
        <pc:chgData name="Martin Kuhl" userId="8f3206b9-0ff9-4207-a920-945eade26ba9" providerId="ADAL" clId="{E867B318-2171-45AC-882B-C3520D2B4748}" dt="2022-01-07T14:53:47.559" v="5642" actId="20577"/>
        <pc:sldMkLst>
          <pc:docMk/>
          <pc:sldMk cId="206372678" sldId="609"/>
        </pc:sldMkLst>
        <pc:spChg chg="add del">
          <ac:chgData name="Martin Kuhl" userId="8f3206b9-0ff9-4207-a920-945eade26ba9" providerId="ADAL" clId="{E867B318-2171-45AC-882B-C3520D2B4748}" dt="2022-01-07T14:34:44.359" v="5061" actId="22"/>
          <ac:spMkLst>
            <pc:docMk/>
            <pc:sldMk cId="206372678" sldId="609"/>
            <ac:spMk id="11" creationId="{11FFD6D0-7774-4EF7-95B4-9D5395AC861A}"/>
          </ac:spMkLst>
        </pc:spChg>
        <pc:spChg chg="mod">
          <ac:chgData name="Martin Kuhl" userId="8f3206b9-0ff9-4207-a920-945eade26ba9" providerId="ADAL" clId="{E867B318-2171-45AC-882B-C3520D2B4748}" dt="2022-01-07T14:47:17.977" v="5500" actId="20577"/>
          <ac:spMkLst>
            <pc:docMk/>
            <pc:sldMk cId="206372678" sldId="609"/>
            <ac:spMk id="13" creationId="{2F63D537-ADAE-4F51-BB75-CDEDE0E51A4A}"/>
          </ac:spMkLst>
        </pc:spChg>
        <pc:spChg chg="add del mod">
          <ac:chgData name="Martin Kuhl" userId="8f3206b9-0ff9-4207-a920-945eade26ba9" providerId="ADAL" clId="{E867B318-2171-45AC-882B-C3520D2B4748}" dt="2022-01-07T14:39:37.231" v="5173" actId="478"/>
          <ac:spMkLst>
            <pc:docMk/>
            <pc:sldMk cId="206372678" sldId="609"/>
            <ac:spMk id="14" creationId="{59841337-62F4-4A60-929D-E06A65A820CE}"/>
          </ac:spMkLst>
        </pc:spChg>
        <pc:spChg chg="mod">
          <ac:chgData name="Martin Kuhl" userId="8f3206b9-0ff9-4207-a920-945eade26ba9" providerId="ADAL" clId="{E867B318-2171-45AC-882B-C3520D2B4748}" dt="2022-01-07T14:45:31.090" v="5454" actId="1037"/>
          <ac:spMkLst>
            <pc:docMk/>
            <pc:sldMk cId="206372678" sldId="609"/>
            <ac:spMk id="15" creationId="{FA5273E5-8A52-4784-AB08-5335C4C0C76E}"/>
          </ac:spMkLst>
        </pc:spChg>
        <pc:graphicFrameChg chg="mod modGraphic">
          <ac:chgData name="Martin Kuhl" userId="8f3206b9-0ff9-4207-a920-945eade26ba9" providerId="ADAL" clId="{E867B318-2171-45AC-882B-C3520D2B4748}" dt="2022-01-07T14:53:47.559" v="5642" actId="20577"/>
          <ac:graphicFrameMkLst>
            <pc:docMk/>
            <pc:sldMk cId="206372678" sldId="609"/>
            <ac:graphicFrameMk id="2" creationId="{30A73F51-E342-4033-AB4C-43566E10563F}"/>
          </ac:graphicFrameMkLst>
        </pc:graphicFrameChg>
      </pc:sldChg>
      <pc:sldChg chg="add ord modNotesTx">
        <pc:chgData name="Martin Kuhl" userId="8f3206b9-0ff9-4207-a920-945eade26ba9" providerId="ADAL" clId="{E867B318-2171-45AC-882B-C3520D2B4748}" dt="2022-01-07T14:22:38.618" v="4636" actId="20577"/>
        <pc:sldMkLst>
          <pc:docMk/>
          <pc:sldMk cId="2348724468" sldId="611"/>
        </pc:sldMkLst>
      </pc:sldChg>
      <pc:sldChg chg="addSp modSp add del mod ord modNotesTx">
        <pc:chgData name="Martin Kuhl" userId="8f3206b9-0ff9-4207-a920-945eade26ba9" providerId="ADAL" clId="{E867B318-2171-45AC-882B-C3520D2B4748}" dt="2022-01-07T14:04:11.963" v="4264" actId="2696"/>
        <pc:sldMkLst>
          <pc:docMk/>
          <pc:sldMk cId="2650641539" sldId="611"/>
        </pc:sldMkLst>
        <pc:spChg chg="add mod">
          <ac:chgData name="Martin Kuhl" userId="8f3206b9-0ff9-4207-a920-945eade26ba9" providerId="ADAL" clId="{E867B318-2171-45AC-882B-C3520D2B4748}" dt="2022-01-05T11:05:32.745" v="2623" actId="20577"/>
          <ac:spMkLst>
            <pc:docMk/>
            <pc:sldMk cId="2650641539" sldId="611"/>
            <ac:spMk id="58" creationId="{D8102360-0A50-41E6-BE6C-64457701FBFE}"/>
          </ac:spMkLst>
        </pc:spChg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1806872023" sldId="612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1823276327" sldId="612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392141582" sldId="612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1084462345" sldId="616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2689753608" sldId="617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709301252" sldId="639"/>
        </pc:sldMkLst>
      </pc:sldChg>
      <pc:sldChg chg="add del">
        <pc:chgData name="Martin Kuhl" userId="8f3206b9-0ff9-4207-a920-945eade26ba9" providerId="ADAL" clId="{E867B318-2171-45AC-882B-C3520D2B4748}" dt="2022-01-05T11:59:25.921" v="2689" actId="47"/>
        <pc:sldMkLst>
          <pc:docMk/>
          <pc:sldMk cId="3214949442" sldId="639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2414543458" sldId="641"/>
        </pc:sldMkLst>
      </pc:sldChg>
      <pc:sldChg chg="addSp delSp modSp add del mod ord">
        <pc:chgData name="Martin Kuhl" userId="8f3206b9-0ff9-4207-a920-945eade26ba9" providerId="ADAL" clId="{E867B318-2171-45AC-882B-C3520D2B4748}" dt="2022-01-07T14:51:38.088" v="5616" actId="1038"/>
        <pc:sldMkLst>
          <pc:docMk/>
          <pc:sldMk cId="4137285326" sldId="641"/>
        </pc:sldMkLst>
        <pc:spChg chg="add del mod">
          <ac:chgData name="Martin Kuhl" userId="8f3206b9-0ff9-4207-a920-945eade26ba9" providerId="ADAL" clId="{E867B318-2171-45AC-882B-C3520D2B4748}" dt="2022-01-05T10:16:18.603" v="2480" actId="478"/>
          <ac:spMkLst>
            <pc:docMk/>
            <pc:sldMk cId="4137285326" sldId="641"/>
            <ac:spMk id="4" creationId="{7F69D388-D457-4B10-9CD3-E9188E608678}"/>
          </ac:spMkLst>
        </pc:spChg>
        <pc:spChg chg="del mod">
          <ac:chgData name="Martin Kuhl" userId="8f3206b9-0ff9-4207-a920-945eade26ba9" providerId="ADAL" clId="{E867B318-2171-45AC-882B-C3520D2B4748}" dt="2022-01-05T10:15:40.341" v="2477" actId="478"/>
          <ac:spMkLst>
            <pc:docMk/>
            <pc:sldMk cId="4137285326" sldId="641"/>
            <ac:spMk id="10" creationId="{7676C632-E329-48D8-AF68-78412798987C}"/>
          </ac:spMkLst>
        </pc:spChg>
        <pc:spChg chg="del">
          <ac:chgData name="Martin Kuhl" userId="8f3206b9-0ff9-4207-a920-945eade26ba9" providerId="ADAL" clId="{E867B318-2171-45AC-882B-C3520D2B4748}" dt="2022-01-05T10:16:13.077" v="2478" actId="478"/>
          <ac:spMkLst>
            <pc:docMk/>
            <pc:sldMk cId="4137285326" sldId="641"/>
            <ac:spMk id="42" creationId="{E9301369-EA73-4A00-8A5A-ECE116EA263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49" creationId="{DACE5512-3E9B-4CE8-99D5-157A54F9F1C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0" creationId="{87602545-CFA0-4437-81C8-B2CEF0A906D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1" creationId="{10C84C21-353E-4DCF-ACD5-15AB031343F1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3" creationId="{9CB9756B-305A-4CA1-822C-DC86EC779FC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4" creationId="{BA8E68AF-8D22-4B2C-B631-77CB6165588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5" creationId="{30CC32E9-E779-4566-B034-411947B8F4A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6" creationId="{0BD01B98-4BD6-4481-9265-1E052A6361C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7" creationId="{7A5D17E7-DFF9-4E36-BF4D-E06E05A0799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9" creationId="{462E19FC-4A69-49ED-8265-794BCA451C0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0" creationId="{393EB259-8323-4771-92EF-AF9BB7F75BA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1" creationId="{1D1973FA-1982-4E65-8329-400E6E82B18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2" creationId="{3D9C1256-1431-4B62-A407-211F5C37F19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3" creationId="{2501F279-E6B6-4ACE-A38E-B078E500F81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4" creationId="{0DA6CD85-055B-40F9-8490-17F24115BD0B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5" creationId="{E70F5B38-724C-4E15-AC05-B5EF8FF489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6" creationId="{82472D8F-027D-47E1-A604-4210C1C2087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7" creationId="{4BE33E26-EAEE-47ED-BB86-75EF7F438F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8" creationId="{7ED74F27-E67F-48BF-A862-29E428AF162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9" creationId="{3D0A1908-226F-492B-8E2A-F343BB4CE7A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0" creationId="{FF9A2DF0-2D10-49C2-863A-D84056248CE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1" creationId="{6ACE8D61-9C74-4A42-B1C5-C0F87168511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2" creationId="{23504591-5235-45D8-8D55-F4AC88FC86E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3" creationId="{2C2FA171-F811-4D18-832F-BC8D2332BA2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5" creationId="{A87D9749-7964-4E9B-A14A-A6691D97A6BD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6" creationId="{13B27938-C0C3-4333-A74B-42DAC11C1D9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7" creationId="{284EF53F-F008-4AC2-8CB8-B3ED063A8E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9" creationId="{0606F0D5-FA21-4DCB-B904-6B1A994FC72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3" creationId="{0B49552D-D22D-400F-ACF3-BD5030C8E061}"/>
          </ac:spMkLst>
        </pc:spChg>
        <pc:spChg chg="mod">
          <ac:chgData name="Martin Kuhl" userId="8f3206b9-0ff9-4207-a920-945eade26ba9" providerId="ADAL" clId="{E867B318-2171-45AC-882B-C3520D2B4748}" dt="2022-01-05T10:15:27.569" v="2468" actId="207"/>
          <ac:spMkLst>
            <pc:docMk/>
            <pc:sldMk cId="4137285326" sldId="641"/>
            <ac:spMk id="86" creationId="{DDEB3D0C-101C-4D0B-9BC4-60F2E1937D6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7" creationId="{9825215F-023A-4F5D-BFF9-5C6C8FC5892E}"/>
          </ac:spMkLst>
        </pc:spChg>
        <pc:spChg chg="mod">
          <ac:chgData name="Martin Kuhl" userId="8f3206b9-0ff9-4207-a920-945eade26ba9" providerId="ADAL" clId="{E867B318-2171-45AC-882B-C3520D2B4748}" dt="2022-01-05T10:15:36.616" v="2476" actId="207"/>
          <ac:spMkLst>
            <pc:docMk/>
            <pc:sldMk cId="4137285326" sldId="641"/>
            <ac:spMk id="89" creationId="{91332395-96CB-4B6A-A6C5-636C86AB0A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0" creationId="{5C7451DD-FFB0-4687-8AE8-C1E2F8C3BDF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1" creationId="{4B7C3A63-02B6-451A-89F7-9C0CE2B9D85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3" creationId="{4A543930-6CD1-4721-99DD-1BE632969A4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5" creationId="{104CD6CC-2FB6-4CA9-8226-19AE764C2E2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8" creationId="{0C605FDD-86A7-47A2-AFAF-A03185DD85E0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0" creationId="{2B4996E0-D3D1-430B-B9F7-2F513EB52EB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3" creationId="{81DCF1C4-B874-4D34-B9EF-93A2C67348F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5" creationId="{654A0452-5DC2-4602-A3F1-E4FB110EF2FA}"/>
          </ac:spMkLst>
        </pc:spChg>
        <pc:spChg chg="del mod">
          <ac:chgData name="Martin Kuhl" userId="8f3206b9-0ff9-4207-a920-945eade26ba9" providerId="ADAL" clId="{E867B318-2171-45AC-882B-C3520D2B4748}" dt="2022-01-05T10:15:30.545" v="2469" actId="478"/>
          <ac:spMkLst>
            <pc:docMk/>
            <pc:sldMk cId="4137285326" sldId="641"/>
            <ac:spMk id="108" creationId="{1A888F6E-08A4-4EB9-AD65-4DC5F64E1CC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10" creationId="{CDF8EDA0-349F-486E-AF7F-CCF3A31CB2E3}"/>
          </ac:spMkLst>
        </pc:spChg>
        <pc:spChg chg="add mod">
          <ac:chgData name="Martin Kuhl" userId="8f3206b9-0ff9-4207-a920-945eade26ba9" providerId="ADAL" clId="{E867B318-2171-45AC-882B-C3520D2B4748}" dt="2022-01-07T14:51:21.695" v="5595" actId="12788"/>
          <ac:spMkLst>
            <pc:docMk/>
            <pc:sldMk cId="4137285326" sldId="641"/>
            <ac:spMk id="111" creationId="{28EFB020-AAD3-4F9C-ACAB-37DE45D70CF0}"/>
          </ac:spMkLst>
        </pc:spChg>
        <pc:grpChg chg="mo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2" creationId="{6620B8A3-8009-40BE-87A2-F4B6C77B4DB6}"/>
          </ac:grpSpMkLst>
        </pc:grpChg>
        <pc:grpChg chg="add mod or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43" creationId="{725615F8-5785-418C-B7EA-4402853CC889}"/>
          </ac:grpSpMkLst>
        </pc:grpChg>
        <pc:grpChg chg="mod">
          <ac:chgData name="Martin Kuhl" userId="8f3206b9-0ff9-4207-a920-945eade26ba9" providerId="ADAL" clId="{E867B318-2171-45AC-882B-C3520D2B4748}" dt="2022-01-05T10:14:33.022" v="2447"/>
          <ac:grpSpMkLst>
            <pc:docMk/>
            <pc:sldMk cId="4137285326" sldId="641"/>
            <ac:grpSpMk id="44" creationId="{B876A017-81EC-4238-AB63-419166B3B6D8}"/>
          </ac:grpSpMkLst>
        </pc:gr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285514407" sldId="66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282450559" sldId="663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55777107" sldId="671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636857298" sldId="680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232621675" sldId="689"/>
        </pc:sldMkLst>
      </pc:sldChg>
      <pc:sldChg chg="del mod modShow">
        <pc:chgData name="Martin Kuhl" userId="8f3206b9-0ff9-4207-a920-945eade26ba9" providerId="ADAL" clId="{E867B318-2171-45AC-882B-C3520D2B4748}" dt="2022-01-07T14:50:03.849" v="5563" actId="47"/>
        <pc:sldMkLst>
          <pc:docMk/>
          <pc:sldMk cId="448776261" sldId="690"/>
        </pc:sldMkLst>
      </pc:sldChg>
      <pc:sldChg chg="del">
        <pc:chgData name="Martin Kuhl" userId="8f3206b9-0ff9-4207-a920-945eade26ba9" providerId="ADAL" clId="{E867B318-2171-45AC-882B-C3520D2B4748}" dt="2021-12-30T14:37:47.784" v="230" actId="47"/>
        <pc:sldMkLst>
          <pc:docMk/>
          <pc:sldMk cId="1617839959" sldId="693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97789" sldId="697"/>
        </pc:sldMkLst>
      </pc:sldChg>
      <pc:sldChg chg="del mod modShow">
        <pc:chgData name="Martin Kuhl" userId="8f3206b9-0ff9-4207-a920-945eade26ba9" providerId="ADAL" clId="{E867B318-2171-45AC-882B-C3520D2B4748}" dt="2022-01-07T14:50:02.814" v="5562" actId="47"/>
        <pc:sldMkLst>
          <pc:docMk/>
          <pc:sldMk cId="2759465877" sldId="704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097632390" sldId="71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132411408" sldId="724"/>
        </pc:sldMkLst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383954124" sldId="731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2543749362" sldId="731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702081340" sldId="731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1384487642" sldId="752"/>
        </pc:sldMkLst>
      </pc:sldChg>
      <pc:sldChg chg="add">
        <pc:chgData name="Martin Kuhl" userId="8f3206b9-0ff9-4207-a920-945eade26ba9" providerId="ADAL" clId="{E867B318-2171-45AC-882B-C3520D2B4748}" dt="2021-12-30T14:39:43.159" v="242"/>
        <pc:sldMkLst>
          <pc:docMk/>
          <pc:sldMk cId="2816351467" sldId="752"/>
        </pc:sldMkLst>
      </pc:sldChg>
      <pc:sldChg chg="add del">
        <pc:chgData name="Martin Kuhl" userId="8f3206b9-0ff9-4207-a920-945eade26ba9" providerId="ADAL" clId="{E867B318-2171-45AC-882B-C3520D2B4748}" dt="2021-12-30T14:39:38.212" v="241" actId="2696"/>
        <pc:sldMkLst>
          <pc:docMk/>
          <pc:sldMk cId="4112200311" sldId="752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158156453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926573942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88062134" sldId="756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670253176" sldId="756"/>
        </pc:sldMkLst>
      </pc:sldChg>
      <pc:sldChg chg="modSp add mod">
        <pc:chgData name="Martin Kuhl" userId="8f3206b9-0ff9-4207-a920-945eade26ba9" providerId="ADAL" clId="{E867B318-2171-45AC-882B-C3520D2B4748}" dt="2022-01-05T09:20:47.053" v="1829" actId="20577"/>
        <pc:sldMkLst>
          <pc:docMk/>
          <pc:sldMk cId="998483042" sldId="768"/>
        </pc:sldMkLst>
        <pc:spChg chg="mod">
          <ac:chgData name="Martin Kuhl" userId="8f3206b9-0ff9-4207-a920-945eade26ba9" providerId="ADAL" clId="{E867B318-2171-45AC-882B-C3520D2B4748}" dt="2022-01-05T09:20:47.053" v="1829" actId="20577"/>
          <ac:spMkLst>
            <pc:docMk/>
            <pc:sldMk cId="998483042" sldId="768"/>
            <ac:spMk id="2" creationId="{67C142C4-F71F-43CD-A6F1-59EA4367967C}"/>
          </ac:spMkLst>
        </pc:spChg>
      </pc:sldChg>
      <pc:sldChg chg="add del">
        <pc:chgData name="Martin Kuhl" userId="8f3206b9-0ff9-4207-a920-945eade26ba9" providerId="ADAL" clId="{E867B318-2171-45AC-882B-C3520D2B4748}" dt="2021-12-30T14:39:07.683" v="237" actId="2696"/>
        <pc:sldMkLst>
          <pc:docMk/>
          <pc:sldMk cId="2452341361" sldId="768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392957987" sldId="76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19559390" sldId="769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899484509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3562437710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92407707" sldId="775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416581356" sldId="775"/>
        </pc:sldMkLst>
      </pc:sldChg>
      <pc:sldChg chg="del">
        <pc:chgData name="Martin Kuhl" userId="8f3206b9-0ff9-4207-a920-945eade26ba9" providerId="ADAL" clId="{E867B318-2171-45AC-882B-C3520D2B4748}" dt="2021-12-30T14:41:14.612" v="256" actId="2696"/>
        <pc:sldMkLst>
          <pc:docMk/>
          <pc:sldMk cId="119039759" sldId="776"/>
        </pc:sldMkLst>
      </pc:sldChg>
      <pc:sldChg chg="add">
        <pc:chgData name="Martin Kuhl" userId="8f3206b9-0ff9-4207-a920-945eade26ba9" providerId="ADAL" clId="{E867B318-2171-45AC-882B-C3520D2B4748}" dt="2021-12-30T14:41:29.357" v="257"/>
        <pc:sldMkLst>
          <pc:docMk/>
          <pc:sldMk cId="4022693203" sldId="77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1096824849" sldId="77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891853834" sldId="77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40766576" sldId="780"/>
        </pc:sldMkLst>
      </pc:sldChg>
      <pc:sldChg chg="add modNotesTx">
        <pc:chgData name="Martin Kuhl" userId="8f3206b9-0ff9-4207-a920-945eade26ba9" providerId="ADAL" clId="{E867B318-2171-45AC-882B-C3520D2B4748}" dt="2022-01-11T11:09:40.066" v="6141" actId="20577"/>
        <pc:sldMkLst>
          <pc:docMk/>
          <pc:sldMk cId="2642991590" sldId="781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70529609" sldId="783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216040036" sldId="783"/>
        </pc:sldMkLst>
      </pc:sldChg>
      <pc:sldChg chg="modSp mod">
        <pc:chgData name="Martin Kuhl" userId="8f3206b9-0ff9-4207-a920-945eade26ba9" providerId="ADAL" clId="{E867B318-2171-45AC-882B-C3520D2B4748}" dt="2022-01-05T10:22:54.585" v="2506" actId="207"/>
        <pc:sldMkLst>
          <pc:docMk/>
          <pc:sldMk cId="79050247" sldId="784"/>
        </pc:sldMkLst>
        <pc:spChg chg="mod">
          <ac:chgData name="Martin Kuhl" userId="8f3206b9-0ff9-4207-a920-945eade26ba9" providerId="ADAL" clId="{E867B318-2171-45AC-882B-C3520D2B4748}" dt="2022-01-05T10:22:54.585" v="2506" actId="207"/>
          <ac:spMkLst>
            <pc:docMk/>
            <pc:sldMk cId="79050247" sldId="784"/>
            <ac:spMk id="21" creationId="{469FDA9C-E831-4F16-BC13-18894EF5E899}"/>
          </ac:spMkLst>
        </pc:spChg>
      </pc:sldChg>
      <pc:sldChg chg="addSp modSp mod">
        <pc:chgData name="Martin Kuhl" userId="8f3206b9-0ff9-4207-a920-945eade26ba9" providerId="ADAL" clId="{E867B318-2171-45AC-882B-C3520D2B4748}" dt="2022-01-04T11:56:57.260" v="885" actId="208"/>
        <pc:sldMkLst>
          <pc:docMk/>
          <pc:sldMk cId="716456050" sldId="787"/>
        </pc:sldMkLst>
        <pc:spChg chg="add mod">
          <ac:chgData name="Martin Kuhl" userId="8f3206b9-0ff9-4207-a920-945eade26ba9" providerId="ADAL" clId="{E867B318-2171-45AC-882B-C3520D2B4748}" dt="2022-01-04T11:56:48.036" v="884" actId="571"/>
          <ac:spMkLst>
            <pc:docMk/>
            <pc:sldMk cId="716456050" sldId="787"/>
            <ac:spMk id="53" creationId="{C7724291-787F-471F-90B8-596F05706C28}"/>
          </ac:spMkLst>
        </pc:sp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9" creationId="{28DB4172-E187-4233-8BF1-6C5E4645497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0" creationId="{9C2DF361-63B8-4E0A-B710-127D240E2B8B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1" creationId="{E5227E3E-EE65-490F-A347-71F9C78EC02E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2" creationId="{8840ED9B-841F-4AFA-92B3-E7B23D8F8B8A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0" creationId="{C3EF5CF1-2665-4129-AE1B-75866ADBD44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1" creationId="{5AD85FE2-3CC7-499C-92D2-394D211977D5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38" creationId="{333CFC36-FC51-4B32-B47C-8487D8F16D9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1" creationId="{AB7FEF5F-BC80-4CE4-962D-F02C83B8FF2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2" creationId="{9E94E190-3BD9-43B0-A06C-8F2CE5E54066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3" creationId="{B815ADDB-F9C5-49AB-AA7D-357D9E114EE4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4" creationId="{185BD0CD-8223-4122-A887-88C3C75E66FE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6" creationId="{261CCC02-ECF5-4243-8264-25F23C904A42}"/>
          </ac:cxnSpMkLst>
        </pc:cxnChg>
      </pc:sldChg>
      <pc:sldChg chg="del">
        <pc:chgData name="Martin Kuhl" userId="8f3206b9-0ff9-4207-a920-945eade26ba9" providerId="ADAL" clId="{E867B318-2171-45AC-882B-C3520D2B4748}" dt="2021-12-30T14:39:20.229" v="239" actId="2696"/>
        <pc:sldMkLst>
          <pc:docMk/>
          <pc:sldMk cId="809437130" sldId="788"/>
        </pc:sldMkLst>
      </pc:sldChg>
      <pc:sldChg chg="addSp delSp modSp add mod ord modTransition modNotesTx">
        <pc:chgData name="Martin Kuhl" userId="8f3206b9-0ff9-4207-a920-945eade26ba9" providerId="ADAL" clId="{E867B318-2171-45AC-882B-C3520D2B4748}" dt="2022-01-07T14:14:52.485" v="4514" actId="20577"/>
        <pc:sldMkLst>
          <pc:docMk/>
          <pc:sldMk cId="921105539" sldId="788"/>
        </pc:sldMkLst>
        <pc:spChg chg="mod">
          <ac:chgData name="Martin Kuhl" userId="8f3206b9-0ff9-4207-a920-945eade26ba9" providerId="ADAL" clId="{E867B318-2171-45AC-882B-C3520D2B4748}" dt="2022-01-04T12:23:12.363" v="1559" actId="20577"/>
          <ac:spMkLst>
            <pc:docMk/>
            <pc:sldMk cId="921105539" sldId="788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4" creationId="{AD5C6B03-DEFE-4549-A701-47DE8FEDDB05}"/>
          </ac:spMkLst>
        </pc:spChg>
        <pc:spChg chg="add mod">
          <ac:chgData name="Martin Kuhl" userId="8f3206b9-0ff9-4207-a920-945eade26ba9" providerId="ADAL" clId="{E867B318-2171-45AC-882B-C3520D2B4748}" dt="2022-01-04T12:22:59.845" v="1553" actId="1037"/>
          <ac:spMkLst>
            <pc:docMk/>
            <pc:sldMk cId="921105539" sldId="788"/>
            <ac:spMk id="5" creationId="{230CA07F-56FF-4EB4-8155-0F179467DC60}"/>
          </ac:spMkLst>
        </pc:spChg>
        <pc:spChg chg="del mod topLvl">
          <ac:chgData name="Martin Kuhl" userId="8f3206b9-0ff9-4207-a920-945eade26ba9" providerId="ADAL" clId="{E867B318-2171-45AC-882B-C3520D2B4748}" dt="2022-01-04T12:05:51.078" v="912" actId="478"/>
          <ac:spMkLst>
            <pc:docMk/>
            <pc:sldMk cId="921105539" sldId="788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2" creationId="{F07591D7-0FFC-4D8F-B72E-F09D9FB2EF99}"/>
          </ac:spMkLst>
        </pc:spChg>
        <pc:spChg chg="del mod topLvl">
          <ac:chgData name="Martin Kuhl" userId="8f3206b9-0ff9-4207-a920-945eade26ba9" providerId="ADAL" clId="{E867B318-2171-45AC-882B-C3520D2B4748}" dt="2022-01-04T10:29:56.367" v="395" actId="478"/>
          <ac:spMkLst>
            <pc:docMk/>
            <pc:sldMk cId="921105539" sldId="788"/>
            <ac:spMk id="85" creationId="{C5291F69-BBD2-4D87-9267-C691733E1F14}"/>
          </ac:spMkLst>
        </pc:spChg>
        <pc:spChg chg="del mod topLvl">
          <ac:chgData name="Martin Kuhl" userId="8f3206b9-0ff9-4207-a920-945eade26ba9" providerId="ADAL" clId="{E867B318-2171-45AC-882B-C3520D2B4748}" dt="2022-01-04T10:29:57.595" v="396" actId="478"/>
          <ac:spMkLst>
            <pc:docMk/>
            <pc:sldMk cId="921105539" sldId="788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8" creationId="{2FA4CC1D-30BB-4D9D-96AC-4BD2AB06CBC8}"/>
          </ac:spMkLst>
        </pc:spChg>
        <pc:spChg chg="del mod topLvl">
          <ac:chgData name="Martin Kuhl" userId="8f3206b9-0ff9-4207-a920-945eade26ba9" providerId="ADAL" clId="{E867B318-2171-45AC-882B-C3520D2B4748}" dt="2022-01-04T10:29:58.725" v="397" actId="478"/>
          <ac:spMkLst>
            <pc:docMk/>
            <pc:sldMk cId="921105539" sldId="788"/>
            <ac:spMk id="109" creationId="{F2BE81BF-F958-4E7D-B5B8-D6F12FF07BB3}"/>
          </ac:spMkLst>
        </pc:spChg>
        <pc:spChg chg="del">
          <ac:chgData name="Martin Kuhl" userId="8f3206b9-0ff9-4207-a920-945eade26ba9" providerId="ADAL" clId="{E867B318-2171-45AC-882B-C3520D2B4748}" dt="2022-01-04T10:25:25.783" v="310" actId="478"/>
          <ac:spMkLst>
            <pc:docMk/>
            <pc:sldMk cId="921105539" sldId="788"/>
            <ac:spMk id="114" creationId="{8DDD68BE-9249-4F7E-8948-8600339A9F3D}"/>
          </ac:spMkLst>
        </pc:spChg>
        <pc:spChg chg="del">
          <ac:chgData name="Martin Kuhl" userId="8f3206b9-0ff9-4207-a920-945eade26ba9" providerId="ADAL" clId="{E867B318-2171-45AC-882B-C3520D2B4748}" dt="2022-01-04T10:25:28.800" v="314" actId="478"/>
          <ac:spMkLst>
            <pc:docMk/>
            <pc:sldMk cId="921105539" sldId="788"/>
            <ac:spMk id="115" creationId="{40F890AE-A46C-4597-819A-7B74857AEC0D}"/>
          </ac:spMkLst>
        </pc:spChg>
        <pc:spChg chg="del">
          <ac:chgData name="Martin Kuhl" userId="8f3206b9-0ff9-4207-a920-945eade26ba9" providerId="ADAL" clId="{E867B318-2171-45AC-882B-C3520D2B4748}" dt="2022-01-04T10:25:25.205" v="309" actId="478"/>
          <ac:spMkLst>
            <pc:docMk/>
            <pc:sldMk cId="921105539" sldId="788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4T10:25:27.235" v="312" actId="478"/>
          <ac:spMkLst>
            <pc:docMk/>
            <pc:sldMk cId="921105539" sldId="788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4T10:25:31.471" v="315" actId="478"/>
          <ac:spMkLst>
            <pc:docMk/>
            <pc:sldMk cId="921105539" sldId="788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4T10:29:05.317" v="365"/>
          <ac:spMkLst>
            <pc:docMk/>
            <pc:sldMk cId="921105539" sldId="788"/>
            <ac:spMk id="130" creationId="{5318DD7E-86E9-4CDD-ADA7-8CDBF31B8F2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1" creationId="{920FD571-15C5-4219-9D92-E751C6C8C9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2" creationId="{C8E73E58-716C-4E5D-951D-2F670774A8F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2" creationId="{FF8CC09A-A486-4410-94EF-F589268F8DA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3" creationId="{D38C6CDD-F91F-4693-B56E-8CCD210FAA49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3" creationId="{E5F4384C-817B-4683-AE95-8598F7496DB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4" creationId="{9C61AB7B-AFD2-45A2-A212-7A402949826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4" creationId="{C2FF173F-1BE1-4355-80E3-7513CB4E96F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5" creationId="{D13C0C75-503A-4666-85A3-8EEBA790F1B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5" creationId="{E4E8D362-617C-40C6-BA4A-49A1BB2CDB6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6" creationId="{B8312749-A9E5-4B27-B3AB-459256C4CB37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6" creationId="{FB0D416F-18A4-43D4-B3A9-7981E7DCF933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7" creationId="{028D76BD-20DA-4BDC-A2B3-AF5ADBE7A2A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7" creationId="{B3173F3B-4C54-4FBE-AD68-D38195AE941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8" creationId="{A982D7F6-7249-4AE8-AA31-B80D42EB8F7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8" creationId="{AC80B4A1-5FA3-4EDA-9329-CB0AE1CC9F2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9" creationId="{664D744B-5B7D-460A-B517-C1CCD6C740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9" creationId="{E1080818-99E7-4903-B854-A521AA2B39C6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0" creationId="{727AE7B6-08AB-4ACE-9D20-95BCBA40783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0" creationId="{9A7FDD10-67DD-4276-8104-A6080E42339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1" creationId="{3A6A1060-D7D0-4B23-85B2-062F642402F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1" creationId="{E6B9182A-A5AF-48CC-91C6-4F50516139C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2" creationId="{184E3E8C-CB6C-4468-94FE-35BCBE2057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2" creationId="{D71C922B-D0A3-41BD-80A2-119699301AD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3" creationId="{CB92D7B4-C226-4EE5-9B7B-B7472FCEC70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4" creationId="{881965B4-9FE3-41D1-A8DD-FB702F7595D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4" creationId="{A4CBDB06-5C5B-4C1B-8449-DF189759B407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6" creationId="{7E8F8CA1-799C-4D71-B790-8E83D6A4278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7" creationId="{9B7549BF-EAFC-458A-9F35-E783C4022C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8" creationId="{4B00B62E-5214-47F1-A5BE-7316C630F86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8" creationId="{E44A34EC-0CB2-4C7D-BA6F-04C13C68B0F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9" creationId="{10DAE8DA-4CA0-4E16-B578-75CCD0B243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0" creationId="{5BD90D75-E345-48CF-ABD4-9E92DE8326D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0" creationId="{C170F339-39F9-4CE6-9121-AF5B7BB043D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1" creationId="{9E3D55DB-69C7-4C01-8DEF-20CC2A9AD3A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2" creationId="{61E1E687-5113-4318-9D66-4FA1CE49934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2" creationId="{80A26EA3-38E9-4C10-BE32-5862A84DA97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3" creationId="{1366654E-554E-41A4-86B5-67F1A306A10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3" creationId="{7ED81C0E-267D-48DB-B72E-709B0A019E4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4" creationId="{3F0CD855-CD09-4B1E-B4F7-6C2CBDAA3E1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5" creationId="{458FDBE1-52ED-40B9-BACF-69E94596EFB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5" creationId="{81512E5B-A058-431B-9927-39B889AEE9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6" creationId="{57304159-4D3A-49A6-A15D-9914D1D5E83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6" creationId="{61FC4C99-3DDD-4EAD-98AB-AD5C77C8FF9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7" creationId="{5D3322B4-8BE2-4EE9-9693-DE83BA44836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7" creationId="{82AF627F-307C-4D47-A2BA-48CD831872A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8" creationId="{672D4C3C-F06C-42F1-BB47-216A3FA19C17}"/>
          </ac:spMkLst>
        </pc:spChg>
        <pc:spChg chg="del">
          <ac:chgData name="Martin Kuhl" userId="8f3206b9-0ff9-4207-a920-945eade26ba9" providerId="ADAL" clId="{E867B318-2171-45AC-882B-C3520D2B4748}" dt="2022-01-04T10:26:29.287" v="341" actId="478"/>
          <ac:spMkLst>
            <pc:docMk/>
            <pc:sldMk cId="921105539" sldId="788"/>
            <ac:spMk id="158" creationId="{8B43914D-43DD-4F2C-B75E-BFB606BC985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9" creationId="{618C3117-2213-4C4F-8930-B8657DC04DB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9" creationId="{9DFC5C51-53AA-4E1F-A1F0-9763BA64F2E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0" creationId="{7894CDA0-B4DB-4C51-BD67-DBF54ADC3DF5}"/>
          </ac:spMkLst>
        </pc:spChg>
        <pc:spChg chg="del">
          <ac:chgData name="Martin Kuhl" userId="8f3206b9-0ff9-4207-a920-945eade26ba9" providerId="ADAL" clId="{E867B318-2171-45AC-882B-C3520D2B4748}" dt="2022-01-04T10:27:00.812" v="352" actId="478"/>
          <ac:spMkLst>
            <pc:docMk/>
            <pc:sldMk cId="921105539" sldId="788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1" creationId="{04C84B41-4338-4EE4-BB4B-FBB1D0FFA37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2" creationId="{64FA5170-8412-44B4-BBDB-50E523B7954C}"/>
          </ac:spMkLst>
        </pc:spChg>
        <pc:spChg chg="del">
          <ac:chgData name="Martin Kuhl" userId="8f3206b9-0ff9-4207-a920-945eade26ba9" providerId="ADAL" clId="{E867B318-2171-45AC-882B-C3520D2B4748}" dt="2022-01-04T10:26:42.050" v="348" actId="478"/>
          <ac:spMkLst>
            <pc:docMk/>
            <pc:sldMk cId="921105539" sldId="788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3" creationId="{46168241-CD37-4731-82FF-68F80933D0E0}"/>
          </ac:spMkLst>
        </pc:spChg>
        <pc:spChg chg="del">
          <ac:chgData name="Martin Kuhl" userId="8f3206b9-0ff9-4207-a920-945eade26ba9" providerId="ADAL" clId="{E867B318-2171-45AC-882B-C3520D2B4748}" dt="2022-01-04T10:26:39.863" v="347" actId="478"/>
          <ac:spMkLst>
            <pc:docMk/>
            <pc:sldMk cId="921105539" sldId="788"/>
            <ac:spMk id="163" creationId="{595840B0-1902-4148-8B67-2453BC35972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5" creationId="{74C7E638-3354-459C-A464-99425172E64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5" creationId="{78D62668-D773-4081-8BFA-19EF41877CA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6" creationId="{0E29A80C-9646-4489-B375-0D9B3487499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7" creationId="{E892D832-7B07-4C2F-93B5-8E51959053E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8" creationId="{E2B34DE5-BA2C-440C-9E3F-6F02B79DE53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9" creationId="{9D43BBB6-3F12-4269-BDEF-5E36676D739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1" creationId="{F6640DE2-E148-4021-B81C-308D5879A2C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3" creationId="{6F0B3548-7E35-4E5C-9476-3882BD9857C4}"/>
          </ac:spMkLst>
        </pc:spChg>
        <pc:spChg chg="del">
          <ac:chgData name="Martin Kuhl" userId="8f3206b9-0ff9-4207-a920-945eade26ba9" providerId="ADAL" clId="{E867B318-2171-45AC-882B-C3520D2B4748}" dt="2022-01-04T10:26:34.215" v="344" actId="478"/>
          <ac:spMkLst>
            <pc:docMk/>
            <pc:sldMk cId="921105539" sldId="788"/>
            <ac:spMk id="175" creationId="{2C690438-3E38-42EC-B259-B94E5EB386F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6" creationId="{FCE26BCC-12A0-4D7F-B451-86440F5447D5}"/>
          </ac:spMkLst>
        </pc:spChg>
        <pc:spChg chg="del">
          <ac:chgData name="Martin Kuhl" userId="8f3206b9-0ff9-4207-a920-945eade26ba9" providerId="ADAL" clId="{E867B318-2171-45AC-882B-C3520D2B4748}" dt="2022-01-04T10:26:54.080" v="351" actId="478"/>
          <ac:spMkLst>
            <pc:docMk/>
            <pc:sldMk cId="921105539" sldId="788"/>
            <ac:spMk id="177" creationId="{45C431CB-0861-4E96-AD80-EAD2A034999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8" creationId="{2F54D082-5CDA-4DCF-BF1B-BCFC94EE8585}"/>
          </ac:spMkLst>
        </pc:spChg>
        <pc:spChg chg="add mod">
          <ac:chgData name="Martin Kuhl" userId="8f3206b9-0ff9-4207-a920-945eade26ba9" providerId="ADAL" clId="{E867B318-2171-45AC-882B-C3520D2B4748}" dt="2022-01-04T12:09:45.290" v="1019" actId="962"/>
          <ac:spMkLst>
            <pc:docMk/>
            <pc:sldMk cId="921105539" sldId="788"/>
            <ac:spMk id="178" creationId="{F8BF4EAF-7B42-4B51-A0D4-9686523D91D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9" creationId="{91CAEDE2-AF21-4F3A-8F6C-7B4DD35BF7CB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0" creationId="{3048A800-7E5A-4601-BB34-458E0C895D7F}"/>
          </ac:spMkLst>
        </pc:spChg>
        <pc:spChg chg="add del mod topLvl">
          <ac:chgData name="Martin Kuhl" userId="8f3206b9-0ff9-4207-a920-945eade26ba9" providerId="ADAL" clId="{E867B318-2171-45AC-882B-C3520D2B4748}" dt="2022-01-04T12:08:30.761" v="1014" actId="478"/>
          <ac:spMkLst>
            <pc:docMk/>
            <pc:sldMk cId="921105539" sldId="788"/>
            <ac:spMk id="181" creationId="{2DABCE40-2BA2-4BD4-9FD9-AA57C06826CE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82" creationId="{0B3AB68B-90E8-45B2-A451-E9FD8E740093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2" creationId="{147937E4-21F1-4AB6-AE00-1B15BA1DB710}"/>
          </ac:spMkLst>
        </pc:spChg>
        <pc:spChg chg="del mod topLvl">
          <ac:chgData name="Martin Kuhl" userId="8f3206b9-0ff9-4207-a920-945eade26ba9" providerId="ADAL" clId="{E867B318-2171-45AC-882B-C3520D2B4748}" dt="2022-01-04T12:08:31.816" v="1015" actId="478"/>
          <ac:spMkLst>
            <pc:docMk/>
            <pc:sldMk cId="921105539" sldId="788"/>
            <ac:spMk id="184" creationId="{891557EA-792D-4959-AF42-7298A54760A9}"/>
          </ac:spMkLst>
        </pc:spChg>
        <pc:spChg chg="del">
          <ac:chgData name="Martin Kuhl" userId="8f3206b9-0ff9-4207-a920-945eade26ba9" providerId="ADAL" clId="{E867B318-2171-45AC-882B-C3520D2B4748}" dt="2022-01-04T10:25:59.647" v="336" actId="478"/>
          <ac:spMkLst>
            <pc:docMk/>
            <pc:sldMk cId="921105539" sldId="788"/>
            <ac:spMk id="185" creationId="{F6B2AE55-EE4B-45DC-B62A-9C2FE8E6463F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6" creationId="{EE78DA8C-7DE5-421A-B376-F40E5412D229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7" creationId="{8578B6D6-FC5C-457B-B29E-5371820C7ECE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8" creationId="{2D962545-DA74-443E-930B-EBB652623540}"/>
          </ac:spMkLst>
        </pc:spChg>
        <pc:spChg chg="mod topLvl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199" creationId="{6A3FA7A3-FAFB-48FB-B794-B0116A2A3AB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03" creationId="{502FFDC2-1F59-450C-81DF-093803426D75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6" creationId="{2DC48795-14BE-49EF-9A9F-7E6DB3FEA678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8" creationId="{977D3B0C-9580-4F70-BAD4-6EDE5865DD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9" creationId="{18F75327-91B4-4F14-8351-3E531F7B588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0" creationId="{73C1EDE1-AF0C-4724-B02C-364194D9C62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1" creationId="{C7AFCB68-2AC3-4692-AF17-31673154CD7C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2" creationId="{63C8F1F6-E6F6-4EC5-9B2A-75E9E0A4A6D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3" creationId="{202B1843-0E00-4EB6-8270-DEADDD4C04D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4" creationId="{6C399D84-033A-423B-B005-975D7F173F2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5" creationId="{F42F0AA7-F1CC-4381-A326-DDA9A674168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6" creationId="{AB5AF595-3E13-49DE-ACF3-64D911313489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7" creationId="{FA1B650C-5007-4DD7-9606-FFE1D0C66A8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8" creationId="{62BAEF2D-1D49-4A65-87B5-9EF37CC5B65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9" creationId="{C8CC2697-59E3-42AF-9D0B-C9D50AD4B8A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0" creationId="{722B1F71-8D23-4F06-B122-377FC68653E4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1" creationId="{A9C37E68-C6C7-4B1A-A33A-56C6C1675596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2" creationId="{E4964805-980C-4237-B5C4-3C6DFAF7AC0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3" creationId="{00218F44-6C85-40D3-BD6C-6C221FA26D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4" creationId="{D7059BD9-EDF5-4323-8E41-4A1F8C720EE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5" creationId="{7FEFF0F1-260F-466F-A88F-AD337EE621B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6" creationId="{677EA35E-388A-43B8-BAFA-B84528EBF47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7" creationId="{22944F0F-341F-4B5B-B033-27E65301DC3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8" creationId="{1B521D92-0D69-43C8-AA28-CCAE6F69063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9" creationId="{13B934FD-E3DE-451B-80E5-6F81B3B9AF1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0" creationId="{1C4FC56E-E5BA-4CF5-A696-FD1F13EDD0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1" creationId="{66AD1762-3835-4945-966C-CEF13D4E065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2" creationId="{BD9DC315-210E-4DB7-9D66-154AC5A35732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3" creationId="{52F20EAC-F4EB-4CCE-A22E-F30CF6788B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4" creationId="{510C74D5-4C4B-4C2C-AD57-4D3EF1E1C5F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5" creationId="{D6A52862-6201-496E-981C-53372B42A40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6" creationId="{CD696677-2262-41F5-BFAE-AC64DE52A91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7" creationId="{32258319-64E0-4F5E-B23E-32739FF52030}"/>
          </ac:spMkLst>
        </pc:spChg>
        <pc:spChg chg="add mod or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3" creationId="{D66062CA-E62E-4B47-B6D3-41A17BCC90AC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4" creationId="{952FEF19-CA90-4957-90D9-86897585A777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5" creationId="{6E6532B2-CEC5-451B-85EB-E938ACA0E82B}"/>
          </ac:spMkLst>
        </pc:spChg>
        <pc:spChg chg="del">
          <ac:chgData name="Martin Kuhl" userId="8f3206b9-0ff9-4207-a920-945eade26ba9" providerId="ADAL" clId="{E867B318-2171-45AC-882B-C3520D2B4748}" dt="2022-01-04T10:26:26.083" v="340" actId="478"/>
          <ac:spMkLst>
            <pc:docMk/>
            <pc:sldMk cId="921105539" sldId="788"/>
            <ac:spMk id="1047" creationId="{C490E4E5-6A36-4AF4-B317-1BC7040888DD}"/>
          </ac:spMkLst>
        </pc:spChg>
        <pc:grpChg chg="add del mod topLvl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3" creationId="{C32F6B96-A6CB-402B-995E-13BD3DA14F40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0" creationId="{F363387A-54EF-40D6-9682-302FDFF731B9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74" creationId="{10C66362-85B6-41D8-BAED-89980F279478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0:25:31.471" v="315" actId="478"/>
          <ac:grpSpMkLst>
            <pc:docMk/>
            <pc:sldMk cId="921105539" sldId="788"/>
            <ac:grpSpMk id="111" creationId="{E3D764E6-9DB2-48FC-8CF0-6D6E9B98AC8E}"/>
          </ac:grpSpMkLst>
        </pc:grpChg>
        <pc:grpChg chg="del">
          <ac:chgData name="Martin Kuhl" userId="8f3206b9-0ff9-4207-a920-945eade26ba9" providerId="ADAL" clId="{E867B318-2171-45AC-882B-C3520D2B4748}" dt="2022-01-04T10:25:26.397" v="311" actId="478"/>
          <ac:grpSpMkLst>
            <pc:docMk/>
            <pc:sldMk cId="921105539" sldId="788"/>
            <ac:grpSpMk id="118" creationId="{1DDD956E-6BEC-4F4F-919C-D173AC1869B2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30" creationId="{DDDBB54B-F805-4E85-A3D6-3DD6D6AC435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31" creationId="{75B8C62E-1D1E-4955-8F93-196C970EFE20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45" creationId="{1AC449B9-7F27-4240-8BF0-64BCDC9484B5}"/>
          </ac:grpSpMkLst>
        </pc:grpChg>
        <pc:grpChg chg="mod">
          <ac:chgData name="Martin Kuhl" userId="8f3206b9-0ff9-4207-a920-945eade26ba9" providerId="ADAL" clId="{E867B318-2171-45AC-882B-C3520D2B4748}" dt="2022-01-04T12:03:41.144" v="889"/>
          <ac:grpSpMkLst>
            <pc:docMk/>
            <pc:sldMk cId="921105539" sldId="788"/>
            <ac:grpSpMk id="147" creationId="{EB2B68E3-A8E3-49BA-A6A6-C28472788F55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49" creationId="{A6B381D7-DF6E-4F72-B6DB-39606465354A}"/>
          </ac:grpSpMkLst>
        </pc:grpChg>
        <pc:grpChg chg="mod">
          <ac:chgData name="Martin Kuhl" userId="8f3206b9-0ff9-4207-a920-945eade26ba9" providerId="ADAL" clId="{E867B318-2171-45AC-882B-C3520D2B4748}" dt="2022-01-04T10:28:43.825" v="362"/>
          <ac:grpSpMkLst>
            <pc:docMk/>
            <pc:sldMk cId="921105539" sldId="788"/>
            <ac:grpSpMk id="151" creationId="{CF723D20-23BD-4C02-9436-12A718244973}"/>
          </ac:grpSpMkLst>
        </pc:grpChg>
        <pc:grpChg chg="del">
          <ac:chgData name="Martin Kuhl" userId="8f3206b9-0ff9-4207-a920-945eade26ba9" providerId="ADAL" clId="{E867B318-2171-45AC-882B-C3520D2B4748}" dt="2022-01-04T10:26:39.863" v="347" actId="478"/>
          <ac:grpSpMkLst>
            <pc:docMk/>
            <pc:sldMk cId="921105539" sldId="788"/>
            <ac:grpSpMk id="161" creationId="{3C9B9575-17AF-4D32-8BC7-FF7341F2997F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64" creationId="{CFEE9BCE-F6A0-4309-8020-7F44569D432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80" creationId="{AD74E9E5-32C8-486F-BBEB-12ADBCFCFB7D}"/>
          </ac:grpSpMkLst>
        </pc:grpChg>
        <pc:grpChg chg="add mod">
          <ac:chgData name="Martin Kuhl" userId="8f3206b9-0ff9-4207-a920-945eade26ba9" providerId="ADAL" clId="{E867B318-2171-45AC-882B-C3520D2B4748}" dt="2022-01-04T12:24:12.998" v="1562" actId="1076"/>
          <ac:grpSpMkLst>
            <pc:docMk/>
            <pc:sldMk cId="921105539" sldId="788"/>
            <ac:grpSpMk id="185" creationId="{91E3B82D-DC57-4A2E-9C63-F4F8D0F79D9C}"/>
          </ac:grpSpMkLst>
        </pc:grpChg>
        <pc:grpChg chg="add del mod topLvl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198" creationId="{8C2A8795-462B-4923-9AA6-DA28AD44AE8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0" creationId="{355A62AD-E186-4C73-98F3-B4A3A449FE8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1" creationId="{8585A478-404D-46F1-A0BD-297133A09E0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2" creationId="{3356E45D-8C1F-4CA6-A70A-7A238962C1E0}"/>
          </ac:grpSpMkLst>
        </pc:grpChg>
        <pc:grpChg chg="mod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217" creationId="{E869CC9A-631C-47AF-A712-95DC17B18B68}"/>
          </ac:grpSpMkLst>
        </pc:grpChg>
        <pc:grpChg chg="add del mod">
          <ac:chgData name="Martin Kuhl" userId="8f3206b9-0ff9-4207-a920-945eade26ba9" providerId="ADAL" clId="{E867B318-2171-45AC-882B-C3520D2B4748}" dt="2022-01-04T10:56:39.418" v="640" actId="165"/>
          <ac:grpSpMkLst>
            <pc:docMk/>
            <pc:sldMk cId="921105539" sldId="788"/>
            <ac:grpSpMk id="1033" creationId="{82EEDE45-F109-4D85-87DE-20578FFF6800}"/>
          </ac:grpSpMkLst>
        </pc:grpChg>
        <pc:grpChg chg="add del">
          <ac:chgData name="Martin Kuhl" userId="8f3206b9-0ff9-4207-a920-945eade26ba9" providerId="ADAL" clId="{E867B318-2171-45AC-882B-C3520D2B4748}" dt="2022-01-04T10:27:49.816" v="354" actId="165"/>
          <ac:grpSpMkLst>
            <pc:docMk/>
            <pc:sldMk cId="921105539" sldId="788"/>
            <ac:grpSpMk id="1054" creationId="{B11D7DAB-8845-4A2A-A951-7E1A6038B251}"/>
          </ac:grpSpMkLst>
        </pc:grpChg>
        <pc:picChg chg="del">
          <ac:chgData name="Martin Kuhl" userId="8f3206b9-0ff9-4207-a920-945eade26ba9" providerId="ADAL" clId="{E867B318-2171-45AC-882B-C3520D2B4748}" dt="2022-01-04T10:25:28.029" v="313" actId="478"/>
          <ac:picMkLst>
            <pc:docMk/>
            <pc:sldMk cId="921105539" sldId="788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4T12:18:50.648" v="1471" actId="478"/>
          <ac:picMkLst>
            <pc:docMk/>
            <pc:sldMk cId="921105539" sldId="788"/>
            <ac:picMk id="183" creationId="{5DA3B51F-0C08-4CFE-AAB3-4A080D1D4916}"/>
          </ac:picMkLst>
        </pc:pic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71" creationId="{1D403764-9A56-4340-9A9C-C7E7AC2E7629}"/>
          </ac:cxnSpMkLst>
        </pc:cxnChg>
        <pc:cxnChg chg="del mod topLvl">
          <ac:chgData name="Martin Kuhl" userId="8f3206b9-0ff9-4207-a920-945eade26ba9" providerId="ADAL" clId="{E867B318-2171-45AC-882B-C3520D2B4748}" dt="2022-01-04T10:30:01.994" v="401" actId="478"/>
          <ac:cxnSpMkLst>
            <pc:docMk/>
            <pc:sldMk cId="921105539" sldId="788"/>
            <ac:cxnSpMk id="83" creationId="{658E6B66-2A87-4F59-849F-94BD30970DBF}"/>
          </ac:cxnSpMkLst>
        </pc:cxnChg>
        <pc:cxnChg chg="del mod topLvl">
          <ac:chgData name="Martin Kuhl" userId="8f3206b9-0ff9-4207-a920-945eade26ba9" providerId="ADAL" clId="{E867B318-2171-45AC-882B-C3520D2B4748}" dt="2022-01-04T10:30:01.311" v="400" actId="478"/>
          <ac:cxnSpMkLst>
            <pc:docMk/>
            <pc:sldMk cId="921105539" sldId="788"/>
            <ac:cxnSpMk id="84" creationId="{DD391EAF-87C2-41EE-A178-DCC249C15819}"/>
          </ac:cxnSpMkLst>
        </pc:cxnChg>
        <pc:cxnChg chg="del mod topLvl">
          <ac:chgData name="Martin Kuhl" userId="8f3206b9-0ff9-4207-a920-945eade26ba9" providerId="ADAL" clId="{E867B318-2171-45AC-882B-C3520D2B4748}" dt="2022-01-04T10:30:02.790" v="402" actId="478"/>
          <ac:cxnSpMkLst>
            <pc:docMk/>
            <pc:sldMk cId="921105539" sldId="788"/>
            <ac:cxnSpMk id="86" creationId="{B03AA4A0-CCDA-4969-84E7-463B3CE36070}"/>
          </ac:cxnSpMkLst>
        </pc:cxnChg>
        <pc:cxnChg chg="del mod topLvl">
          <ac:chgData name="Martin Kuhl" userId="8f3206b9-0ff9-4207-a920-945eade26ba9" providerId="ADAL" clId="{E867B318-2171-45AC-882B-C3520D2B4748}" dt="2022-01-04T10:30:00.139" v="398" actId="478"/>
          <ac:cxnSpMkLst>
            <pc:docMk/>
            <pc:sldMk cId="921105539" sldId="788"/>
            <ac:cxnSpMk id="91" creationId="{A7F359C8-38BE-43FA-AF3D-5622C9A61E54}"/>
          </ac:cxnSpMkLst>
        </pc:cxnChg>
        <pc:cxnChg chg="del mod topLvl">
          <ac:chgData name="Martin Kuhl" userId="8f3206b9-0ff9-4207-a920-945eade26ba9" providerId="ADAL" clId="{E867B318-2171-45AC-882B-C3520D2B4748}" dt="2022-01-04T10:30:04.081" v="403" actId="478"/>
          <ac:cxnSpMkLst>
            <pc:docMk/>
            <pc:sldMk cId="921105539" sldId="788"/>
            <ac:cxnSpMk id="92" creationId="{3D85B949-0B53-41B8-BD4A-655E1EA6ED9C}"/>
          </ac:cxnSpMkLst>
        </pc:cxnChg>
        <pc:cxnChg chg="del mod topLvl">
          <ac:chgData name="Martin Kuhl" userId="8f3206b9-0ff9-4207-a920-945eade26ba9" providerId="ADAL" clId="{E867B318-2171-45AC-882B-C3520D2B4748}" dt="2022-01-04T10:43:15.257" v="578" actId="478"/>
          <ac:cxnSpMkLst>
            <pc:docMk/>
            <pc:sldMk cId="921105539" sldId="788"/>
            <ac:cxnSpMk id="95" creationId="{C6DFB1CB-64DA-4095-A41E-E45D4A007BA4}"/>
          </ac:cxnSpMkLst>
        </pc:cxnChg>
        <pc:cxnChg chg="del mod topLvl">
          <ac:chgData name="Martin Kuhl" userId="8f3206b9-0ff9-4207-a920-945eade26ba9" providerId="ADAL" clId="{E867B318-2171-45AC-882B-C3520D2B4748}" dt="2022-01-04T10:40:02.658" v="546" actId="478"/>
          <ac:cxnSpMkLst>
            <pc:docMk/>
            <pc:sldMk cId="921105539" sldId="788"/>
            <ac:cxnSpMk id="96" creationId="{4CE2F599-BFA3-4936-A4C3-3B64F5F8C507}"/>
          </ac:cxnSpMkLst>
        </pc:cxnChg>
        <pc:cxnChg chg="del mod topLvl">
          <ac:chgData name="Martin Kuhl" userId="8f3206b9-0ff9-4207-a920-945eade26ba9" providerId="ADAL" clId="{E867B318-2171-45AC-882B-C3520D2B4748}" dt="2022-01-04T10:43:14.523" v="577" actId="478"/>
          <ac:cxnSpMkLst>
            <pc:docMk/>
            <pc:sldMk cId="921105539" sldId="788"/>
            <ac:cxnSpMk id="110" creationId="{BC8AA7F9-1392-48BA-8297-5A75BF0EC242}"/>
          </ac:cxnSpMkLst>
        </pc:cxnChg>
        <pc:cxnChg chg="del mod topLvl">
          <ac:chgData name="Martin Kuhl" userId="8f3206b9-0ff9-4207-a920-945eade26ba9" providerId="ADAL" clId="{E867B318-2171-45AC-882B-C3520D2B4748}" dt="2022-01-04T11:30:49.898" v="681" actId="478"/>
          <ac:cxnSpMkLst>
            <pc:docMk/>
            <pc:sldMk cId="921105539" sldId="788"/>
            <ac:cxnSpMk id="113" creationId="{878E7A56-9362-406E-B47A-5B965383470A}"/>
          </ac:cxnSpMkLst>
        </pc:cxnChg>
        <pc:cxnChg chg="del mod topLvl">
          <ac:chgData name="Martin Kuhl" userId="8f3206b9-0ff9-4207-a920-945eade26ba9" providerId="ADAL" clId="{E867B318-2171-45AC-882B-C3520D2B4748}" dt="2022-01-04T11:30:47.892" v="679" actId="478"/>
          <ac:cxnSpMkLst>
            <pc:docMk/>
            <pc:sldMk cId="921105539" sldId="788"/>
            <ac:cxnSpMk id="116" creationId="{DB5F360C-588C-4240-88AA-F666DEAA1728}"/>
          </ac:cxnSpMkLst>
        </pc:cxnChg>
        <pc:cxnChg chg="del mod topLvl">
          <ac:chgData name="Martin Kuhl" userId="8f3206b9-0ff9-4207-a920-945eade26ba9" providerId="ADAL" clId="{E867B318-2171-45AC-882B-C3520D2B4748}" dt="2022-01-04T10:40:02.030" v="545" actId="478"/>
          <ac:cxnSpMkLst>
            <pc:docMk/>
            <pc:sldMk cId="921105539" sldId="788"/>
            <ac:cxnSpMk id="122" creationId="{661313DD-5C49-4193-A24B-0A056ACC43EC}"/>
          </ac:cxnSpMkLst>
        </pc:cxnChg>
        <pc:cxnChg chg="del mod topLvl">
          <ac:chgData name="Martin Kuhl" userId="8f3206b9-0ff9-4207-a920-945eade26ba9" providerId="ADAL" clId="{E867B318-2171-45AC-882B-C3520D2B4748}" dt="2022-01-04T11:30:48.691" v="680" actId="478"/>
          <ac:cxnSpMkLst>
            <pc:docMk/>
            <pc:sldMk cId="921105539" sldId="788"/>
            <ac:cxnSpMk id="123" creationId="{C5DD6903-CFC8-4A12-BBFE-AE152DC92848}"/>
          </ac:cxnSpMkLst>
        </pc:cxnChg>
        <pc:cxnChg chg="del mod topLvl">
          <ac:chgData name="Martin Kuhl" userId="8f3206b9-0ff9-4207-a920-945eade26ba9" providerId="ADAL" clId="{E867B318-2171-45AC-882B-C3520D2B4748}" dt="2022-01-04T10:30:00.823" v="399" actId="478"/>
          <ac:cxnSpMkLst>
            <pc:docMk/>
            <pc:sldMk cId="921105539" sldId="788"/>
            <ac:cxnSpMk id="129" creationId="{371E2C76-AA04-40E1-94A7-4CF9C13803F9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3" creationId="{6B922817-C8CE-44D7-A8AB-FD6DAE648DEB}"/>
          </ac:cxnSpMkLst>
        </pc:cxnChg>
        <pc:cxnChg chg="del">
          <ac:chgData name="Martin Kuhl" userId="8f3206b9-0ff9-4207-a920-945eade26ba9" providerId="ADAL" clId="{E867B318-2171-45AC-882B-C3520D2B4748}" dt="2022-01-04T10:26:31.110" v="342" actId="478"/>
          <ac:cxnSpMkLst>
            <pc:docMk/>
            <pc:sldMk cId="921105539" sldId="788"/>
            <ac:cxnSpMk id="145" creationId="{5F21E670-C6D8-4879-BDA2-8904F1A3FC7F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4T10:26:32.480" v="343" actId="478"/>
          <ac:cxnSpMkLst>
            <pc:docMk/>
            <pc:sldMk cId="921105539" sldId="788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0:26:52.180" v="350" actId="478"/>
          <ac:cxnSpMkLst>
            <pc:docMk/>
            <pc:sldMk cId="921105539" sldId="788"/>
            <ac:cxnSpMk id="164" creationId="{E4E37329-E4D5-467C-982C-4FEF40C30AB8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6" creationId="{D90EDE4F-17E1-420F-9F82-7DAE65884AC3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7" creationId="{D295462E-37DA-4127-BD43-A5B11C95E472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8" creationId="{07246EF0-9491-4F3B-8514-69C1379E9F7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9" creationId="{7FDA21AC-29E0-4F7F-800F-A6C93FB81B6E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0" creationId="{2F59CBCC-E7A5-43E6-83B6-338FECA0FE5D}"/>
          </ac:cxnSpMkLst>
        </pc:cxnChg>
        <pc:cxnChg chg="del">
          <ac:chgData name="Martin Kuhl" userId="8f3206b9-0ff9-4207-a920-945eade26ba9" providerId="ADAL" clId="{E867B318-2171-45AC-882B-C3520D2B4748}" dt="2022-01-04T10:26:48.344" v="349" actId="478"/>
          <ac:cxnSpMkLst>
            <pc:docMk/>
            <pc:sldMk cId="921105539" sldId="788"/>
            <ac:cxnSpMk id="170" creationId="{F9BBDCDD-C1B0-46AF-8A4F-BA520BB96EFC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1" creationId="{1C9854BD-587E-4D71-9DB9-F8A8646BF46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2" creationId="{7BC238C4-BE51-40AB-93D3-2FB2E84A4179}"/>
          </ac:cxnSpMkLst>
        </pc:cxnChg>
        <pc:cxnChg chg="del">
          <ac:chgData name="Martin Kuhl" userId="8f3206b9-0ff9-4207-a920-945eade26ba9" providerId="ADAL" clId="{E867B318-2171-45AC-882B-C3520D2B4748}" dt="2022-01-04T10:26:37.724" v="346" actId="478"/>
          <ac:cxnSpMkLst>
            <pc:docMk/>
            <pc:sldMk cId="921105539" sldId="788"/>
            <ac:cxnSpMk id="172" creationId="{9FFFAF09-FB50-4D95-B57B-CDDD5EBA112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3" creationId="{6EE64C00-785B-40DA-8261-DCEFCC77DCD4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4" creationId="{42D604D5-296F-44F1-B4F3-C33276160FEE}"/>
          </ac:cxnSpMkLst>
        </pc:cxnChg>
        <pc:cxnChg chg="del">
          <ac:chgData name="Martin Kuhl" userId="8f3206b9-0ff9-4207-a920-945eade26ba9" providerId="ADAL" clId="{E867B318-2171-45AC-882B-C3520D2B4748}" dt="2022-01-04T10:26:35.600" v="345" actId="478"/>
          <ac:cxnSpMkLst>
            <pc:docMk/>
            <pc:sldMk cId="921105539" sldId="788"/>
            <ac:cxnSpMk id="174" creationId="{BA9F22C0-51FC-45CA-AE36-4FBE73FA2FE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5" creationId="{2284E4D5-4F05-490C-BF80-5096DDDF6C7B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6" creationId="{AF71488E-4F45-464E-8227-8DFC5CA7AD8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7" creationId="{F7066C56-E3AC-43B3-814C-4680F6347402}"/>
          </ac:cxnSpMkLst>
        </pc:cxnChg>
        <pc:cxnChg chg="add mod">
          <ac:chgData name="Martin Kuhl" userId="8f3206b9-0ff9-4207-a920-945eade26ba9" providerId="ADAL" clId="{E867B318-2171-45AC-882B-C3520D2B4748}" dt="2022-01-04T12:08:34.386" v="1017"/>
          <ac:cxnSpMkLst>
            <pc:docMk/>
            <pc:sldMk cId="921105539" sldId="788"/>
            <ac:cxnSpMk id="179" creationId="{D6D6D1FC-5A66-4A50-97AE-81969016595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3" creationId="{BECA5FF1-37CF-4B3F-8AD0-6EF192A576A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6" creationId="{5D547930-9CDA-40AB-B703-9C5AB4225913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7" creationId="{2B09085F-AB92-4AC7-8E88-7F5AA77CADF8}"/>
          </ac:cxnSpMkLst>
        </pc:cxnChg>
        <pc:cxnChg chg="del">
          <ac:chgData name="Martin Kuhl" userId="8f3206b9-0ff9-4207-a920-945eade26ba9" providerId="ADAL" clId="{E867B318-2171-45AC-882B-C3520D2B4748}" dt="2022-01-04T10:26:19.432" v="337" actId="478"/>
          <ac:cxnSpMkLst>
            <pc:docMk/>
            <pc:sldMk cId="921105539" sldId="788"/>
            <ac:cxnSpMk id="188" creationId="{8417314B-D85B-4545-B178-493C2859579F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9" creationId="{AA741CA2-5C1E-4F24-B56F-754E0B8D49C9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0" creationId="{F09B77CB-ACC3-4BB7-804C-2941E7CEC79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1" creationId="{90B175E9-EB58-4EF5-86F2-D37C16CE864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2" creationId="{BD2D4CDA-6411-4B03-9D2C-E6F28DF96911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3" creationId="{371CF65F-1C40-4B81-BB54-8AD2645C646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4" creationId="{3796A829-3EDC-476A-9750-02CEB79AE03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5" creationId="{D622BE81-D125-4E7D-B572-F5376D301F70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6" creationId="{BCC625CC-E33F-4749-836F-5867553F6374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7" creationId="{5B902EAB-FD51-4970-BC19-A74877C7605C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4" creationId="{1A02F27B-C89B-4D63-B1B1-0B35788BF967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5" creationId="{EED48C4C-6D09-4B46-A9AC-DC8AC4E530E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6" creationId="{560BACA5-54AC-4EC0-8BC1-3D217F98633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7" creationId="{FFEFB01C-9EEB-43EE-A469-B737B4916B63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8" creationId="{E8B3E9F4-6BA5-46DE-8A8D-D22535E0A05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9" creationId="{3281D55D-0BE0-4D0B-A289-EB3AD9D9E0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0" creationId="{186091AB-A01B-406E-A40F-1DE68520737B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1" creationId="{334669A8-DC68-474B-A92A-5221A7F508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2" creationId="{B1A26C7C-EB6D-46FA-AE17-43572DF3B004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3" creationId="{A9FC0779-0A3F-42ED-85E3-91A75A25EBC1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4" creationId="{821AB9BF-3971-4ADD-8105-CCF948CD171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5" creationId="{66F4DCF3-72BD-4B0D-A0F6-CE6D0E7AE8CA}"/>
          </ac:cxnSpMkLst>
        </pc:cxnChg>
        <pc:cxnChg chg="add del mod topLvl">
          <ac:chgData name="Martin Kuhl" userId="8f3206b9-0ff9-4207-a920-945eade26ba9" providerId="ADAL" clId="{E867B318-2171-45AC-882B-C3520D2B4748}" dt="2022-01-04T11:30:47.287" v="678" actId="478"/>
          <ac:cxnSpMkLst>
            <pc:docMk/>
            <pc:sldMk cId="921105539" sldId="788"/>
            <ac:cxnSpMk id="248" creationId="{A69611A4-724F-4E59-B851-EF49B39904F8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49" creationId="{87842247-87B3-4953-B5E1-8F84C419C9C0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0" creationId="{C1AB65A6-4A2F-43E4-A9A2-FBE5EF69F044}"/>
          </ac:cxnSpMkLst>
        </pc:cxnChg>
        <pc:cxnChg chg="add del mod">
          <ac:chgData name="Martin Kuhl" userId="8f3206b9-0ff9-4207-a920-945eade26ba9" providerId="ADAL" clId="{E867B318-2171-45AC-882B-C3520D2B4748}" dt="2022-01-04T10:40:33.583" v="551" actId="478"/>
          <ac:cxnSpMkLst>
            <pc:docMk/>
            <pc:sldMk cId="921105539" sldId="788"/>
            <ac:cxnSpMk id="251" creationId="{18DE5658-0FAB-42FA-8E1A-CB56E5F9E6E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2" creationId="{28618215-36D5-41DB-AC08-0569B3A3BB5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7" creationId="{267BE66D-1650-4890-B62A-22CEC09F0FF5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8" creationId="{75E6D6AC-1189-4169-80AE-29C3AE4B9DAE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9" creationId="{CA93BA91-45DE-45D9-A390-F4740636D26C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60" creationId="{15555062-E663-4D5E-A0D4-8CBC989D3C6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6" creationId="{01CD4207-F29D-46A5-8FD3-6EE96B42BCE6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8" creationId="{94822917-BA58-4B37-A03B-88E8B884E70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2" creationId="{850B3F2C-154E-481D-A068-868E5BE1CA24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9" creationId="{99D3F721-64BC-4060-8F03-6264A68A96D5}"/>
          </ac:cxnSpMkLst>
        </pc:cxnChg>
        <pc:cxnChg chg="del mod topLvl">
          <ac:chgData name="Martin Kuhl" userId="8f3206b9-0ff9-4207-a920-945eade26ba9" providerId="ADAL" clId="{E867B318-2171-45AC-882B-C3520D2B4748}" dt="2022-01-04T12:08:33.323" v="1016" actId="478"/>
          <ac:cxnSpMkLst>
            <pc:docMk/>
            <pc:sldMk cId="921105539" sldId="788"/>
            <ac:cxnSpMk id="1057" creationId="{3265CD4E-8E74-4F9F-B4EF-1F37107450A5}"/>
          </ac:cxnSpMkLst>
        </pc:cxnChg>
      </pc:sldChg>
      <pc:sldChg chg="modSp mod modNotesTx">
        <pc:chgData name="Martin Kuhl" userId="8f3206b9-0ff9-4207-a920-945eade26ba9" providerId="ADAL" clId="{E867B318-2171-45AC-882B-C3520D2B4748}" dt="2022-01-04T10:01:07.674" v="289" actId="6549"/>
        <pc:sldMkLst>
          <pc:docMk/>
          <pc:sldMk cId="305498690" sldId="789"/>
        </pc:sldMkLst>
        <pc:spChg chg="mod">
          <ac:chgData name="Martin Kuhl" userId="8f3206b9-0ff9-4207-a920-945eade26ba9" providerId="ADAL" clId="{E867B318-2171-45AC-882B-C3520D2B4748}" dt="2021-12-30T14:26:16.094" v="86" actId="1036"/>
          <ac:spMkLst>
            <pc:docMk/>
            <pc:sldMk cId="305498690" sldId="789"/>
            <ac:spMk id="76" creationId="{E4FD99A9-43F4-4BA4-B2FD-DFDC2C45B583}"/>
          </ac:spMkLst>
        </pc:spChg>
        <pc:picChg chg="mod">
          <ac:chgData name="Martin Kuhl" userId="8f3206b9-0ff9-4207-a920-945eade26ba9" providerId="ADAL" clId="{E867B318-2171-45AC-882B-C3520D2B4748}" dt="2021-12-30T14:25:55.280" v="72" actId="1076"/>
          <ac:picMkLst>
            <pc:docMk/>
            <pc:sldMk cId="305498690" sldId="789"/>
            <ac:picMk id="2" creationId="{CB4A9F9C-890F-4EB5-A4F0-C2B156DE9B72}"/>
          </ac:picMkLst>
        </pc:picChg>
      </pc:sldChg>
      <pc:sldChg chg="del">
        <pc:chgData name="Martin Kuhl" userId="8f3206b9-0ff9-4207-a920-945eade26ba9" providerId="ADAL" clId="{E867B318-2171-45AC-882B-C3520D2B4748}" dt="2021-12-30T14:26:01.704" v="73" actId="47"/>
        <pc:sldMkLst>
          <pc:docMk/>
          <pc:sldMk cId="234871842" sldId="790"/>
        </pc:sldMkLst>
      </pc:sldChg>
      <pc:sldChg chg="del">
        <pc:chgData name="Martin Kuhl" userId="8f3206b9-0ff9-4207-a920-945eade26ba9" providerId="ADAL" clId="{E867B318-2171-45AC-882B-C3520D2B4748}" dt="2021-12-30T14:24:17.245" v="0" actId="47"/>
        <pc:sldMkLst>
          <pc:docMk/>
          <pc:sldMk cId="2918537825" sldId="791"/>
        </pc:sldMkLst>
      </pc:sldChg>
      <pc:sldChg chg="del">
        <pc:chgData name="Martin Kuhl" userId="8f3206b9-0ff9-4207-a920-945eade26ba9" providerId="ADAL" clId="{E867B318-2171-45AC-882B-C3520D2B4748}" dt="2021-12-30T14:40:38.030" v="249" actId="47"/>
        <pc:sldMkLst>
          <pc:docMk/>
          <pc:sldMk cId="3365715253" sldId="79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874780097" sldId="793"/>
        </pc:sldMkLst>
      </pc:sldChg>
      <pc:sldChg chg="modSp add mod ord setBg">
        <pc:chgData name="Martin Kuhl" userId="8f3206b9-0ff9-4207-a920-945eade26ba9" providerId="ADAL" clId="{E867B318-2171-45AC-882B-C3520D2B4748}" dt="2022-01-05T10:20:44.558" v="2491"/>
        <pc:sldMkLst>
          <pc:docMk/>
          <pc:sldMk cId="3532021463" sldId="794"/>
        </pc:sldMkLst>
        <pc:spChg chg="mod">
          <ac:chgData name="Martin Kuhl" userId="8f3206b9-0ff9-4207-a920-945eade26ba9" providerId="ADAL" clId="{E867B318-2171-45AC-882B-C3520D2B4748}" dt="2021-12-30T14:28:33.782" v="116" actId="404"/>
          <ac:spMkLst>
            <pc:docMk/>
            <pc:sldMk cId="3532021463" sldId="794"/>
            <ac:spMk id="3" creationId="{E6050A5C-3C7C-49B3-815E-AC177B5B6843}"/>
          </ac:spMkLst>
        </pc:s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081304832" sldId="795"/>
        </pc:sldMkLst>
      </pc:sldChg>
      <pc:sldChg chg="add del">
        <pc:chgData name="Martin Kuhl" userId="8f3206b9-0ff9-4207-a920-945eade26ba9" providerId="ADAL" clId="{E867B318-2171-45AC-882B-C3520D2B4748}" dt="2021-12-30T14:39:50.999" v="243" actId="47"/>
        <pc:sldMkLst>
          <pc:docMk/>
          <pc:sldMk cId="3480582828" sldId="796"/>
        </pc:sldMkLst>
      </pc:sldChg>
      <pc:sldChg chg="add del">
        <pc:chgData name="Martin Kuhl" userId="8f3206b9-0ff9-4207-a920-945eade26ba9" providerId="ADAL" clId="{E867B318-2171-45AC-882B-C3520D2B4748}" dt="2021-12-30T14:39:54.865" v="244" actId="47"/>
        <pc:sldMkLst>
          <pc:docMk/>
          <pc:sldMk cId="3352050197" sldId="797"/>
        </pc:sldMkLst>
      </pc:sldChg>
      <pc:sldChg chg="add del">
        <pc:chgData name="Martin Kuhl" userId="8f3206b9-0ff9-4207-a920-945eade26ba9" providerId="ADAL" clId="{E867B318-2171-45AC-882B-C3520D2B4748}" dt="2021-12-30T14:39:56.079" v="245" actId="47"/>
        <pc:sldMkLst>
          <pc:docMk/>
          <pc:sldMk cId="4234111101" sldId="798"/>
        </pc:sldMkLst>
      </pc:sldChg>
      <pc:sldChg chg="add del">
        <pc:chgData name="Martin Kuhl" userId="8f3206b9-0ff9-4207-a920-945eade26ba9" providerId="ADAL" clId="{E867B318-2171-45AC-882B-C3520D2B4748}" dt="2021-12-30T14:39:59.703" v="246" actId="47"/>
        <pc:sldMkLst>
          <pc:docMk/>
          <pc:sldMk cId="3961535948" sldId="799"/>
        </pc:sldMkLst>
      </pc:sldChg>
      <pc:sldChg chg="add">
        <pc:chgData name="Martin Kuhl" userId="8f3206b9-0ff9-4207-a920-945eade26ba9" providerId="ADAL" clId="{E867B318-2171-45AC-882B-C3520D2B4748}" dt="2021-12-30T14:30:38.706" v="121"/>
        <pc:sldMkLst>
          <pc:docMk/>
          <pc:sldMk cId="4003740838" sldId="800"/>
        </pc:sldMkLst>
      </pc:sldChg>
      <pc:sldChg chg="add del">
        <pc:chgData name="Martin Kuhl" userId="8f3206b9-0ff9-4207-a920-945eade26ba9" providerId="ADAL" clId="{E867B318-2171-45AC-882B-C3520D2B4748}" dt="2021-12-30T14:40:00.944" v="247" actId="47"/>
        <pc:sldMkLst>
          <pc:docMk/>
          <pc:sldMk cId="702099865" sldId="801"/>
        </pc:sldMkLst>
      </pc:sldChg>
      <pc:sldChg chg="add del">
        <pc:chgData name="Martin Kuhl" userId="8f3206b9-0ff9-4207-a920-945eade26ba9" providerId="ADAL" clId="{E867B318-2171-45AC-882B-C3520D2B4748}" dt="2021-12-30T14:38:24.480" v="231" actId="47"/>
        <pc:sldMkLst>
          <pc:docMk/>
          <pc:sldMk cId="3932732786" sldId="802"/>
        </pc:sldMkLst>
      </pc:sldChg>
      <pc:sldChg chg="add del">
        <pc:chgData name="Martin Kuhl" userId="8f3206b9-0ff9-4207-a920-945eade26ba9" providerId="ADAL" clId="{E867B318-2171-45AC-882B-C3520D2B4748}" dt="2021-12-30T14:38:26.062" v="232" actId="47"/>
        <pc:sldMkLst>
          <pc:docMk/>
          <pc:sldMk cId="46816648" sldId="803"/>
        </pc:sldMkLst>
      </pc:sldChg>
      <pc:sldChg chg="add">
        <pc:chgData name="Martin Kuhl" userId="8f3206b9-0ff9-4207-a920-945eade26ba9" providerId="ADAL" clId="{E867B318-2171-45AC-882B-C3520D2B4748}" dt="2021-12-30T14:31:15.012" v="122"/>
        <pc:sldMkLst>
          <pc:docMk/>
          <pc:sldMk cId="4151643488" sldId="804"/>
        </pc:sldMkLst>
      </pc:sldChg>
      <pc:sldChg chg="add del">
        <pc:chgData name="Martin Kuhl" userId="8f3206b9-0ff9-4207-a920-945eade26ba9" providerId="ADAL" clId="{E867B318-2171-45AC-882B-C3520D2B4748}" dt="2022-01-05T09:21:59.506" v="1830" actId="2696"/>
        <pc:sldMkLst>
          <pc:docMk/>
          <pc:sldMk cId="659849567" sldId="805"/>
        </pc:sldMkLst>
      </pc:sldChg>
      <pc:sldChg chg="addSp delSp modSp add del mod ord modNotesTx">
        <pc:chgData name="Martin Kuhl" userId="8f3206b9-0ff9-4207-a920-945eade26ba9" providerId="ADAL" clId="{E867B318-2171-45AC-882B-C3520D2B4748}" dt="2022-01-07T14:07:01.885" v="4402" actId="478"/>
        <pc:sldMkLst>
          <pc:docMk/>
          <pc:sldMk cId="2598641067" sldId="805"/>
        </pc:sldMkLst>
        <pc:spChg chg="mod">
          <ac:chgData name="Martin Kuhl" userId="8f3206b9-0ff9-4207-a920-945eade26ba9" providerId="ADAL" clId="{E867B318-2171-45AC-882B-C3520D2B4748}" dt="2022-01-05T10:25:18.689" v="2524" actId="20577"/>
          <ac:spMkLst>
            <pc:docMk/>
            <pc:sldMk cId="2598641067" sldId="805"/>
            <ac:spMk id="6" creationId="{9A4FBD11-86CF-4CA9-9493-E236E23E63A4}"/>
          </ac:spMkLst>
        </pc:spChg>
        <pc:spChg chg="mod">
          <ac:chgData name="Martin Kuhl" userId="8f3206b9-0ff9-4207-a920-945eade26ba9" providerId="ADAL" clId="{E867B318-2171-45AC-882B-C3520D2B4748}" dt="2022-01-05T15:59:34.027" v="3727" actId="1037"/>
          <ac:spMkLst>
            <pc:docMk/>
            <pc:sldMk cId="2598641067" sldId="805"/>
            <ac:spMk id="71" creationId="{C1D52B62-1309-4B02-AB2A-13319199D24D}"/>
          </ac:spMkLst>
        </pc:spChg>
        <pc:spChg chg="add del mod">
          <ac:chgData name="Martin Kuhl" userId="8f3206b9-0ff9-4207-a920-945eade26ba9" providerId="ADAL" clId="{E867B318-2171-45AC-882B-C3520D2B4748}" dt="2022-01-07T14:07:01.885" v="4402" actId="478"/>
          <ac:spMkLst>
            <pc:docMk/>
            <pc:sldMk cId="2598641067" sldId="805"/>
            <ac:spMk id="72" creationId="{B0851C84-80BD-45DC-9F2A-05AB06795474}"/>
          </ac:spMkLst>
        </pc:spChg>
        <pc:grpChg chg="mod">
          <ac:chgData name="Martin Kuhl" userId="8f3206b9-0ff9-4207-a920-945eade26ba9" providerId="ADAL" clId="{E867B318-2171-45AC-882B-C3520D2B4748}" dt="2022-01-05T10:13:50.663" v="2441" actId="14100"/>
          <ac:grpSpMkLst>
            <pc:docMk/>
            <pc:sldMk cId="2598641067" sldId="805"/>
            <ac:grpSpMk id="2" creationId="{02BE520A-B93B-4BFF-AF15-788671C8D3B0}"/>
          </ac:grpSpMkLst>
        </pc:grpChg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665260386" sldId="806"/>
        </pc:sldMkLst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176361120" sldId="807"/>
        </pc:sldMkLst>
      </pc:sldChg>
      <pc:sldChg chg="delSp modSp new add del mod ord">
        <pc:chgData name="Martin Kuhl" userId="8f3206b9-0ff9-4207-a920-945eade26ba9" providerId="ADAL" clId="{E867B318-2171-45AC-882B-C3520D2B4748}" dt="2022-01-07T14:51:13.075" v="5594" actId="47"/>
        <pc:sldMkLst>
          <pc:docMk/>
          <pc:sldMk cId="3098127618" sldId="808"/>
        </pc:sldMkLst>
        <pc:spChg chg="del">
          <ac:chgData name="Martin Kuhl" userId="8f3206b9-0ff9-4207-a920-945eade26ba9" providerId="ADAL" clId="{E867B318-2171-45AC-882B-C3520D2B4748}" dt="2021-12-30T14:35:24.271" v="128" actId="478"/>
          <ac:spMkLst>
            <pc:docMk/>
            <pc:sldMk cId="3098127618" sldId="808"/>
            <ac:spMk id="2" creationId="{3FA58754-B251-4C32-9809-BDAE54791EDC}"/>
          </ac:spMkLst>
        </pc:spChg>
        <pc:spChg chg="mod">
          <ac:chgData name="Martin Kuhl" userId="8f3206b9-0ff9-4207-a920-945eade26ba9" providerId="ADAL" clId="{E867B318-2171-45AC-882B-C3520D2B4748}" dt="2022-01-07T14:30:48.445" v="4896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add mod">
        <pc:chgData name="Martin Kuhl" userId="8f3206b9-0ff9-4207-a920-945eade26ba9" providerId="ADAL" clId="{E867B318-2171-45AC-882B-C3520D2B4748}" dt="2021-12-30T14:42:28.409" v="288" actId="20577"/>
        <pc:sldMkLst>
          <pc:docMk/>
          <pc:sldMk cId="1895445750" sldId="809"/>
        </pc:sldMkLst>
        <pc:spChg chg="mod">
          <ac:chgData name="Martin Kuhl" userId="8f3206b9-0ff9-4207-a920-945eade26ba9" providerId="ADAL" clId="{E867B318-2171-45AC-882B-C3520D2B4748}" dt="2021-12-30T14:42:28.409" v="288" actId="20577"/>
          <ac:spMkLst>
            <pc:docMk/>
            <pc:sldMk cId="1895445750" sldId="809"/>
            <ac:spMk id="150" creationId="{51CDA56C-F865-4730-978C-8CCB0BAF6A4A}"/>
          </ac:spMkLst>
        </pc:spChg>
      </pc:sldChg>
      <pc:sldChg chg="addSp delSp modSp new del mod">
        <pc:chgData name="Martin Kuhl" userId="8f3206b9-0ff9-4207-a920-945eade26ba9" providerId="ADAL" clId="{E867B318-2171-45AC-882B-C3520D2B4748}" dt="2022-01-04T10:15:24.899" v="297" actId="47"/>
        <pc:sldMkLst>
          <pc:docMk/>
          <pc:sldMk cId="2530803453" sldId="810"/>
        </pc:sldMkLst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2" creationId="{1E56EF4E-75DA-42A3-8FC3-0C490C24A0ED}"/>
          </ac:spMkLst>
        </pc:spChg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3" creationId="{7F38E12A-77C0-4B19-8648-768CEA6D2661}"/>
          </ac:spMkLst>
        </pc:spChg>
        <pc:picChg chg="add del mod">
          <ac:chgData name="Martin Kuhl" userId="8f3206b9-0ff9-4207-a920-945eade26ba9" providerId="ADAL" clId="{E867B318-2171-45AC-882B-C3520D2B4748}" dt="2022-01-04T10:13:46.947" v="295" actId="478"/>
          <ac:picMkLst>
            <pc:docMk/>
            <pc:sldMk cId="2530803453" sldId="810"/>
            <ac:picMk id="4" creationId="{81AE016E-6B72-441D-8FB7-42D117A9F1A4}"/>
          </ac:picMkLst>
        </pc:picChg>
      </pc:sldChg>
      <pc:sldChg chg="addSp delSp modSp add del mod">
        <pc:chgData name="Martin Kuhl" userId="8f3206b9-0ff9-4207-a920-945eade26ba9" providerId="ADAL" clId="{E867B318-2171-45AC-882B-C3520D2B4748}" dt="2022-01-05T10:16:50.102" v="2481" actId="47"/>
        <pc:sldMkLst>
          <pc:docMk/>
          <pc:sldMk cId="110030848" sldId="811"/>
        </pc:sldMkLst>
        <pc:spChg chg="add mod">
          <ac:chgData name="Martin Kuhl" userId="8f3206b9-0ff9-4207-a920-945eade26ba9" providerId="ADAL" clId="{E867B318-2171-45AC-882B-C3520D2B4748}" dt="2022-01-05T10:09:39.258" v="2403" actId="207"/>
          <ac:spMkLst>
            <pc:docMk/>
            <pc:sldMk cId="110030848" sldId="811"/>
            <ac:spMk id="22" creationId="{88C137FF-872A-42CA-9288-66CB4535FB47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4" creationId="{ABFDB846-D839-478C-AC43-6961B7C2C482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5" creationId="{31A5BCE2-6DE5-465F-80C5-DEAB4E55F248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6" creationId="{8A81F38D-7783-404B-8041-16F454D730E4}"/>
          </ac:spMkLst>
        </pc:spChg>
        <pc:grpChg chg="add mod">
          <ac:chgData name="Martin Kuhl" userId="8f3206b9-0ff9-4207-a920-945eade26ba9" providerId="ADAL" clId="{E867B318-2171-45AC-882B-C3520D2B4748}" dt="2022-01-05T09:36:54.814" v="1895"/>
          <ac:grpSpMkLst>
            <pc:docMk/>
            <pc:sldMk cId="110030848" sldId="811"/>
            <ac:grpSpMk id="23" creationId="{B719F7DC-EA25-4D0B-B01D-DAC81756307A}"/>
          </ac:grpSpMkLst>
        </pc:grpChg>
        <pc:picChg chg="del">
          <ac:chgData name="Martin Kuhl" userId="8f3206b9-0ff9-4207-a920-945eade26ba9" providerId="ADAL" clId="{E867B318-2171-45AC-882B-C3520D2B4748}" dt="2022-01-05T09:36:57.276" v="1896" actId="478"/>
          <ac:picMkLst>
            <pc:docMk/>
            <pc:sldMk cId="110030848" sldId="811"/>
            <ac:picMk id="27" creationId="{32FF1239-F771-4BC8-93F1-6E2AA8F1D0EC}"/>
          </ac:picMkLst>
        </pc:picChg>
      </pc:sldChg>
      <pc:sldChg chg="addSp delSp modSp new add del mod">
        <pc:chgData name="Martin Kuhl" userId="8f3206b9-0ff9-4207-a920-945eade26ba9" providerId="ADAL" clId="{E867B318-2171-45AC-882B-C3520D2B4748}" dt="2022-01-05T10:46:03.621" v="2588" actId="47"/>
        <pc:sldMkLst>
          <pc:docMk/>
          <pc:sldMk cId="2394413559" sldId="812"/>
        </pc:sldMkLst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2" creationId="{9531949E-724F-4B77-8D2E-93537471D1C7}"/>
          </ac:spMkLst>
        </pc:spChg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3" creationId="{4C13BD50-BD25-4BAA-8C49-5830D1ED2C8F}"/>
          </ac:spMkLst>
        </pc:spChg>
        <pc:picChg chg="add mod">
          <ac:chgData name="Martin Kuhl" userId="8f3206b9-0ff9-4207-a920-945eade26ba9" providerId="ADAL" clId="{E867B318-2171-45AC-882B-C3520D2B4748}" dt="2022-01-04T10:23:56.087" v="303" actId="1076"/>
          <ac:picMkLst>
            <pc:docMk/>
            <pc:sldMk cId="2394413559" sldId="812"/>
            <ac:picMk id="1026" creationId="{39A96D48-DE93-495D-A07D-76A5641A8479}"/>
          </ac:picMkLst>
        </pc:picChg>
      </pc:sldChg>
      <pc:sldChg chg="addSp delSp modSp add mod ord modAnim modNotesTx">
        <pc:chgData name="Martin Kuhl" userId="8f3206b9-0ff9-4207-a920-945eade26ba9" providerId="ADAL" clId="{E867B318-2171-45AC-882B-C3520D2B4748}" dt="2022-01-07T14:48:23.096" v="5548" actId="20577"/>
        <pc:sldMkLst>
          <pc:docMk/>
          <pc:sldMk cId="4120282744" sldId="813"/>
        </pc:sldMkLst>
        <pc:spChg chg="mod">
          <ac:chgData name="Martin Kuhl" userId="8f3206b9-0ff9-4207-a920-945eade26ba9" providerId="ADAL" clId="{E867B318-2171-45AC-882B-C3520D2B4748}" dt="2022-01-04T12:28:15.960" v="1607" actId="20577"/>
          <ac:spMkLst>
            <pc:docMk/>
            <pc:sldMk cId="4120282744" sldId="813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5" creationId="{C5291F69-BBD2-4D87-9267-C691733E1F14}"/>
          </ac:spMkLst>
        </pc:spChg>
        <pc:spChg chg="add del mod">
          <ac:chgData name="Martin Kuhl" userId="8f3206b9-0ff9-4207-a920-945eade26ba9" providerId="ADAL" clId="{E867B318-2171-45AC-882B-C3520D2B4748}" dt="2022-01-05T08:55:14.751" v="1680" actId="478"/>
          <ac:spMkLst>
            <pc:docMk/>
            <pc:sldMk cId="4120282744" sldId="813"/>
            <ac:spMk id="97" creationId="{247C0FF5-44FC-4F6D-9C81-43A8F9851E2D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9" creationId="{F2BE81BF-F958-4E7D-B5B8-D6F12FF07BB3}"/>
          </ac:spMkLst>
        </pc:spChg>
        <pc:spChg chg="mod">
          <ac:chgData name="Martin Kuhl" userId="8f3206b9-0ff9-4207-a920-945eade26ba9" providerId="ADAL" clId="{E867B318-2171-45AC-882B-C3520D2B4748}" dt="2022-01-05T08:50:56.770" v="1611" actId="1076"/>
          <ac:spMkLst>
            <pc:docMk/>
            <pc:sldMk cId="4120282744" sldId="813"/>
            <ac:spMk id="114" creationId="{8DDD68BE-9249-4F7E-8948-8600339A9F3D}"/>
          </ac:spMkLst>
        </pc:spChg>
        <pc:spChg chg="add del mod">
          <ac:chgData name="Martin Kuhl" userId="8f3206b9-0ff9-4207-a920-945eade26ba9" providerId="ADAL" clId="{E867B318-2171-45AC-882B-C3520D2B4748}" dt="2022-01-05T09:13:51.517" v="1780" actId="478"/>
          <ac:spMkLst>
            <pc:docMk/>
            <pc:sldMk cId="4120282744" sldId="813"/>
            <ac:spMk id="124" creationId="{A3A3C78D-4313-4B06-9B99-70C4ABEC85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60" creationId="{AF1AC8D6-5172-41DF-BCE9-A5FD89C9971A}"/>
          </ac:spMkLst>
        </pc:spChg>
        <pc:spChg chg="del">
          <ac:chgData name="Martin Kuhl" userId="8f3206b9-0ff9-4207-a920-945eade26ba9" providerId="ADAL" clId="{E867B318-2171-45AC-882B-C3520D2B4748}" dt="2022-01-04T12:25:27.854" v="1566" actId="478"/>
          <ac:spMkLst>
            <pc:docMk/>
            <pc:sldMk cId="4120282744" sldId="813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4T12:25:29.268" v="1567" actId="478"/>
          <ac:spMkLst>
            <pc:docMk/>
            <pc:sldMk cId="4120282744" sldId="813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4T12:25:40.746" v="1572" actId="478"/>
          <ac:spMkLst>
            <pc:docMk/>
            <pc:sldMk cId="4120282744" sldId="813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4T12:25:35.468" v="1570" actId="478"/>
          <ac:spMkLst>
            <pc:docMk/>
            <pc:sldMk cId="4120282744" sldId="813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2:25:27.854" v="1566" actId="478"/>
          <ac:grpSpMkLst>
            <pc:docMk/>
            <pc:sldMk cId="4120282744" sldId="813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54" creationId="{B11D7DAB-8845-4A2A-A951-7E1A6038B251}"/>
          </ac:grpSpMkLst>
        </pc:grpChg>
        <pc:picChg chg="del mod">
          <ac:chgData name="Martin Kuhl" userId="8f3206b9-0ff9-4207-a920-945eade26ba9" providerId="ADAL" clId="{E867B318-2171-45AC-882B-C3520D2B4748}" dt="2022-01-05T08:55:15.657" v="1681" actId="478"/>
          <ac:picMkLst>
            <pc:docMk/>
            <pc:sldMk cId="4120282744" sldId="813"/>
            <ac:picMk id="117" creationId="{CA64F712-9C1C-4C3A-8A65-B266B418B078}"/>
          </ac:picMkLst>
        </pc:picChg>
        <pc:picChg chg="add mod">
          <ac:chgData name="Martin Kuhl" userId="8f3206b9-0ff9-4207-a920-945eade26ba9" providerId="ADAL" clId="{E867B318-2171-45AC-882B-C3520D2B4748}" dt="2022-01-05T08:55:56.836" v="1690" actId="1076"/>
          <ac:picMkLst>
            <pc:docMk/>
            <pc:sldMk cId="4120282744" sldId="813"/>
            <ac:picMk id="1026" creationId="{2A61DBE4-822E-4F1C-8C44-0E2D14F917C8}"/>
          </ac:picMkLst>
        </pc:pic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2:25:33.512" v="1569" actId="478"/>
          <ac:cxnSpMkLst>
            <pc:docMk/>
            <pc:sldMk cId="4120282744" sldId="813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4T12:25:31.994" v="1568" actId="478"/>
          <ac:cxnSpMkLst>
            <pc:docMk/>
            <pc:sldMk cId="4120282744" sldId="813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4T12:25:42.018" v="1573" actId="478"/>
          <ac:cxnSpMkLst>
            <pc:docMk/>
            <pc:sldMk cId="4120282744" sldId="813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4T12:25:39.178" v="1571" actId="478"/>
          <ac:cxnSpMkLst>
            <pc:docMk/>
            <pc:sldMk cId="4120282744" sldId="813"/>
            <ac:cxnSpMk id="174" creationId="{BA9F22C0-51FC-45CA-AE36-4FBE73FA2FE1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2:23:37.261" v="1560" actId="47"/>
        <pc:sldMkLst>
          <pc:docMk/>
          <pc:sldMk cId="3017040422" sldId="814"/>
        </pc:sldMkLst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6" creationId="{C64028FD-7022-4EDB-96BD-CA2A2F770EB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7" creationId="{9C6C2B5C-E0F6-41E1-AFFF-EE38BE62E40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1" creationId="{6CEB488B-C00C-4CC9-ADC1-7ADFEB0E1A1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4" creationId="{FA06066A-3D9D-4613-9F7D-A9EB43401D6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5" creationId="{D2BBDF94-D773-4426-B240-5A4FEA29C2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6" creationId="{38C3AB85-2F1C-42DF-8F62-A969858ECD9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7" creationId="{23881E1E-44E2-441A-B3D9-4DD97E9D53A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8" creationId="{94E45A5E-8BBE-45FA-B596-45A38DA8042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9" creationId="{02A1F599-2802-42EF-96DB-7C85D74E53FA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0" creationId="{97ED3B32-6DC9-4EE3-8F9A-90CBCF3A0AD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1" creationId="{C5770E46-E9FD-4B6F-911B-98BBC9B1F99F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2" creationId="{A3E42DBF-1D8F-4C78-90D7-7CCCBBC65651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3" creationId="{BCD3CF32-AFAB-432B-B817-D36DDA04DCE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4" creationId="{14FD968A-D439-407A-B227-209FA3B7AED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5" creationId="{EF0C9506-F72C-429E-BF58-495CC919A97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6" creationId="{F8FEB58F-CFB5-453D-8917-106DD92AE42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7" creationId="{BFC7AD93-48BA-439D-B758-C457DF3A4E6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8" creationId="{9DA6E8D5-6512-4D54-B7E5-F18619ED389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0" creationId="{4D89420F-2A8D-4A26-80B5-8BC4CCA1937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1" creationId="{BFE0C164-B271-4A1C-A0E4-E1DE168A635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2" creationId="{1039290D-FBC9-4455-8191-7815A8DDC5C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3" creationId="{1C3F05BB-E1D9-45D2-9AB0-817E9C5A438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4" creationId="{B252D013-5C9E-45B9-B5A2-D836EAE13F0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5" creationId="{52BA1C2C-4A1C-48D0-9935-191F6C350D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6" creationId="{A44ED664-4D22-4611-A27E-2D8AC180CE4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7" creationId="{33046F82-F3A7-4310-BE93-87223B4D0A32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8" creationId="{B1F6FAAC-1634-44E7-A4E0-39B8EB53D0C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9" creationId="{58AF15EE-48DC-459E-8233-BA2A8F99930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0" creationId="{D87A5380-8BF2-4E9D-8CB9-5F4555760CE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1" creationId="{510A28A3-25DF-43A7-AA3C-807B27B8436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2" creationId="{292C4B64-D418-4915-A09B-A61973B3BF3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3" creationId="{B1317F61-4FFA-4A94-88C2-64D72B3BC1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4" creationId="{3A106D5D-CD7D-4E7F-97D8-945FC2C269F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78" creationId="{403CE701-91B7-4B62-8C89-7F198A91CA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1" creationId="{B5531470-F399-4335-BABE-1E01378523A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1" creationId="{72FB4BB9-3655-482F-AC35-76331A80B1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7" creationId="{6057E7EE-3967-43C8-B023-7E379A7086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9" creationId="{F2BE81BF-F958-4E7D-B5B8-D6F12FF07BB3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1" creationId="{2DABCE40-2BA2-4BD4-9FD9-AA57C06826CE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4" creationId="{891557EA-792D-4959-AF42-7298A54760A9}"/>
          </ac:spMkLst>
        </pc:spChg>
        <pc:grpChg chg="add del mod">
          <ac:chgData name="Martin Kuhl" userId="8f3206b9-0ff9-4207-a920-945eade26ba9" providerId="ADAL" clId="{E867B318-2171-45AC-882B-C3520D2B4748}" dt="2022-01-04T11:02:16.739" v="650" actId="165"/>
          <ac:grpSpMkLst>
            <pc:docMk/>
            <pc:sldMk cId="3017040422" sldId="814"/>
            <ac:grpSpMk id="3" creationId="{F036AAAD-D836-4016-83AA-6639866F9D35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0" creationId="{F363387A-54EF-40D6-9682-302FDFF731B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3" creationId="{975AE1D7-93C3-4B8B-B322-AB776DF1BE2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4" creationId="{10C66362-85B6-41D8-BAED-89980F279478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6" creationId="{8FDFF9B3-9037-490C-B90B-5459BD0D12F4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7" creationId="{B5FF9345-B116-451E-A985-7EED5EADD9FE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80" creationId="{44AD1DAE-117B-40D1-AA38-7FAE9CD4C9C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6" creationId="{FB5BEE1D-9B4C-440B-A5D6-37A4B576E1D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54" creationId="{B11D7DAB-8845-4A2A-A951-7E1A6038B251}"/>
          </ac:grpSpMkLst>
        </pc:grp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6" creationId="{4494407A-CF52-4F29-A369-85332AFF8EF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8" creationId="{47083148-5AC0-407F-8ACF-9BFD3CA1FCCE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9" creationId="{D1ABB6CB-1FC7-4848-9FA0-DF3464F527D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0" creationId="{20283B7E-388B-472A-A024-3A143EA56E7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2" creationId="{074F32FD-F13E-4C5E-BE79-3B7AEF226C7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3" creationId="{9E11347C-8DC8-429B-947B-BF790FBCCE86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4" creationId="{42CACCBC-6C5C-4999-960B-7009E850EBA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5" creationId="{DF264CB7-F202-4C7A-B339-A14283E85BA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6" creationId="{16FACDAA-DD91-45BB-B7C1-FF8E3B2593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7" creationId="{0293B384-B675-4022-8F73-85EA4D82E1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9" creationId="{7C11A05C-8D9C-480D-B896-8CECD9CBB0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4T11:02:16.739" v="650" actId="165"/>
          <ac:cxnSpMkLst>
            <pc:docMk/>
            <pc:sldMk cId="3017040422" sldId="814"/>
            <ac:cxnSpMk id="1057" creationId="{3265CD4E-8E74-4F9F-B4EF-1F37107450A5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0:58:18.192" v="647" actId="47"/>
        <pc:sldMkLst>
          <pc:docMk/>
          <pc:sldMk cId="564714423" sldId="815"/>
        </pc:sldMkLst>
        <pc:spChg chg="del">
          <ac:chgData name="Martin Kuhl" userId="8f3206b9-0ff9-4207-a920-945eade26ba9" providerId="ADAL" clId="{E867B318-2171-45AC-882B-C3520D2B4748}" dt="2022-01-04T10:55:37.265" v="635" actId="478"/>
          <ac:spMkLst>
            <pc:docMk/>
            <pc:sldMk cId="564714423" sldId="815"/>
            <ac:spMk id="2" creationId="{9A540B3E-8CC1-4E43-86B6-ED3854096C6F}"/>
          </ac:spMkLst>
        </pc:spChg>
        <pc:spChg chg="add del mod">
          <ac:chgData name="Martin Kuhl" userId="8f3206b9-0ff9-4207-a920-945eade26ba9" providerId="ADAL" clId="{E867B318-2171-45AC-882B-C3520D2B4748}" dt="2022-01-04T10:55:59.222" v="637" actId="478"/>
          <ac:spMkLst>
            <pc:docMk/>
            <pc:sldMk cId="564714423" sldId="815"/>
            <ac:spMk id="7" creationId="{D0C816E9-A938-479F-8840-A67222F42E10}"/>
          </ac:spMkLst>
        </pc:spChg>
        <pc:spChg chg="add mod">
          <ac:chgData name="Martin Kuhl" userId="8f3206b9-0ff9-4207-a920-945eade26ba9" providerId="ADAL" clId="{E867B318-2171-45AC-882B-C3520D2B4748}" dt="2022-01-04T10:55:55.399" v="636"/>
          <ac:spMkLst>
            <pc:docMk/>
            <pc:sldMk cId="564714423" sldId="815"/>
            <ac:spMk id="130" creationId="{85B5DDD3-798A-4EB5-A1B5-8B065A45E7E2}"/>
          </ac:spMkLst>
        </pc:spChg>
        <pc:spChg chg="mod topLvl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34" creationId="{0C489F17-C4A1-42CC-BE17-7CAE70F66550}"/>
          </ac:spMkLst>
        </pc:spChg>
        <pc:spChg chg="mod topLvl">
          <ac:chgData name="Martin Kuhl" userId="8f3206b9-0ff9-4207-a920-945eade26ba9" providerId="ADAL" clId="{E867B318-2171-45AC-882B-C3520D2B4748}" dt="2022-01-04T10:57:30.025" v="643" actId="1035"/>
          <ac:spMkLst>
            <pc:docMk/>
            <pc:sldMk cId="564714423" sldId="815"/>
            <ac:spMk id="135" creationId="{777968E3-89F0-4F1B-BC87-E909599461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0" creationId="{F33B82C4-EC5C-4D7E-95C0-36F1A069B0F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8" creationId="{F263D8D1-FEF4-45A8-84B4-D538D445FA8F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4" creationId="{0268241F-8CD0-42F8-A77F-BD356781D60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7" creationId="{03710034-18E4-4B9C-B770-4907A368EE6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9" creationId="{77DD2511-5FBB-450B-B625-DAC21765A0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0" creationId="{A2E4BADF-8E26-476B-8392-55756EB24D1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1" creationId="{3D3F7644-9E75-4F26-9B27-4B8EFB677FF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2" creationId="{9F5C114F-551B-46E3-BF97-4F6EC9931177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3" creationId="{151C37B1-5970-4E8F-9CCD-9B0F30758EA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6" creationId="{A45EEA56-32B4-4974-A699-F94DE9B2D6F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8" creationId="{495519F6-0857-4EF3-AE47-81957F8986F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9" creationId="{B92101F8-0D89-4656-AD77-2D107B259CB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0" creationId="{1F5A49AC-1584-4126-A18C-F8B17D624D5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2" creationId="{0A3B7537-A598-42E7-BE2F-3DD893B0B9B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3" creationId="{11DAE592-E51B-427F-ACEE-DFF0E861505B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5" creationId="{4EB3FD03-660E-4FF4-BA95-1BD3121492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6" creationId="{A5AA8848-D0B9-4FDE-BF78-3268E8239EF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7" creationId="{D2B1065A-6053-4BC7-8535-01551438CC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8" creationId="{8A7A04DE-B6C3-4FE7-81B6-E76D08AD219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9" creationId="{E77DFD65-5D57-44A2-8F21-D623706EAC3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0" creationId="{78EA13CA-1E29-4F96-A95A-64EAFACCCC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1" creationId="{DBA5CF49-EDB1-4236-974A-C0EB537890C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2" creationId="{54DD34C5-9D07-4669-8C60-ACCD1AD17D1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3" creationId="{E1F19E5F-FAC6-43EB-98CE-7BA4F3F5885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4" creationId="{0B5EDAF0-8DCC-4864-8D3C-A35794DCCC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5" creationId="{8226BE29-9FCC-4B69-B575-03DED88B06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6" creationId="{387C3693-DF9B-4BF4-93CB-BEF74BCD4F7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7" creationId="{21DAD51C-5074-4392-9AA4-D5D5F45EC33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1" creationId="{80779F55-2568-4F50-8A33-2A6007CED32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4" creationId="{D8261158-BC44-45C3-AC65-8E26C68FDB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5" creationId="{13727A90-F863-40FB-84C6-8D9B226571C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6" creationId="{B238CC67-72E3-4F3F-ADEA-AF2054487F5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1" creationId="{28ADA5C2-965F-4EC7-9D3C-07BF2ECD3BA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2" creationId="{878DC677-B928-46DD-A030-4559992B723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3" creationId="{76699BB7-7324-4DB4-9207-6C9D8DE9A0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4" creationId="{441EEA84-7B97-43CA-979A-9357E76DC37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5" creationId="{16677D55-47F6-4B49-811B-562E84A90A0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6" creationId="{F453CDD7-8739-4B30-BE21-0C85FF3DD87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7" creationId="{FFA6E899-F7C2-4145-B372-D11CE1AB7E7D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8" creationId="{1EBCAE9F-7901-44E5-B68E-E44C4EB7AFA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9" creationId="{03A62D4E-E8B2-4FF8-9511-4278FE64C76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70" creationId="{0D6383DE-3734-421E-A12E-F71E3F2A3AF6}"/>
          </ac:spMkLst>
        </pc:spChg>
        <pc:grpChg chg="add del 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1" creationId="{68B4C39B-704F-4811-96CB-C51B98D0E010}"/>
          </ac:grpSpMkLst>
        </pc:grpChg>
        <pc:grpChg chg="mod topLvl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3" creationId="{583D586D-85D4-41C7-B4B3-5FEB132A77F6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1" creationId="{0BF26B70-24DD-4AB6-B3A2-DFB06ED4EB50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2" creationId="{5010045A-90D1-4297-B3CF-55F79A1844B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3" creationId="{AC543E3E-E726-44C3-9DF6-E70C9FAC8743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4" creationId="{51B13282-ABA7-4414-A731-34BAE52BF66E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5" creationId="{0EA4CF06-DDAE-4075-837E-3F6C2DA960E5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55" creationId="{0FBBD75A-D013-4153-94A6-36E63C4FD6A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77" creationId="{92A6F380-2522-47DD-B3CC-0FEFEFC78FB8}"/>
          </ac:grpSpMkLst>
        </pc:grpChg>
        <pc:grpChg chg="del">
          <ac:chgData name="Martin Kuhl" userId="8f3206b9-0ff9-4207-a920-945eade26ba9" providerId="ADAL" clId="{E867B318-2171-45AC-882B-C3520D2B4748}" dt="2022-01-04T10:55:32.403" v="634" actId="478"/>
          <ac:grpSpMkLst>
            <pc:docMk/>
            <pc:sldMk cId="564714423" sldId="815"/>
            <ac:grpSpMk id="1033" creationId="{82EEDE45-F109-4D85-87DE-20578FFF6800}"/>
          </ac:grpSpMkLst>
        </pc:grp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13" creationId="{878E7A56-9362-406E-B47A-5B965383470A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0:57:39.202" v="645" actId="1035"/>
          <ac:cxnSpMkLst>
            <pc:docMk/>
            <pc:sldMk cId="564714423" sldId="815"/>
            <ac:cxnSpMk id="132" creationId="{7FD8C5B4-7D86-463B-BF83-00009BB60BB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6" creationId="{90D9289B-6589-4405-8368-998D27CC030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7" creationId="{56CD2BC9-2C91-483D-950B-1718784219B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8" creationId="{6A700A64-2798-4DF1-90E0-08CA907A2B3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9" creationId="{C290E94C-D967-4CA5-816B-BEFB4278DDE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6" creationId="{F20D52D3-4870-42C7-AABE-89F79723DD2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7" creationId="{8337B3F2-4AEF-4AF1-832E-A16D15B5C35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9" creationId="{17ED440C-46F1-4907-9914-070AF14F0C0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0" creationId="{76328749-DA4C-476F-88AF-E19611D32BD5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1" creationId="{4FD898F5-ADBD-4A0D-8EC7-26509D2E6BC4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2" creationId="{E508D8AC-2AF9-4303-944F-28EDA40FCE3E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3" creationId="{E4D8AA21-C56C-422F-8C5E-2267297CD06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6" creationId="{F9927F87-0192-4AA7-854F-6C6DF057F53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8" creationId="{AC8D7040-22A5-46F7-B6E9-E4C37322142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4" creationId="{440D7D55-B97B-4DE5-8B29-1C9707124B4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5" creationId="{67EF5EF9-DF0C-46B1-82F0-FF2EFAF847D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6" creationId="{A716B003-1474-4542-9504-2487C78A9153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7" creationId="{A02DB78F-CB3F-4977-BFF7-405BA742315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8" creationId="{76F1B44E-C2F7-41C0-A2A7-17D9E6B39C88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9" creationId="{B4526DF5-77D0-4AD2-8A32-BA15A1632AE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0" creationId="{E7471F25-C76F-4A3F-A4D4-51AD9916568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1" creationId="{8C57E35C-2057-4F03-B208-D49672308DFB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2" creationId="{E2B870B9-9CC0-4E3B-8E8D-397E9F72D6F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3" creationId="{589FC437-6B4B-4020-BAD4-E1AB222359C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4" creationId="{E3411CD5-FB09-430E-92D6-204882B95AF2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5" creationId="{19127126-6822-40B9-8FFD-D6E79C2DEE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8" creationId="{A69611A4-724F-4E59-B851-EF49B39904F8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9" creationId="{87842247-87B3-4953-B5E1-8F84C419C9C0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2" creationId="{28618215-36D5-41DB-AC08-0569B3A3BB5D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3" creationId="{2B6FD719-DBC2-4EB9-BE7E-34665D5EE1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7" creationId="{267BE66D-1650-4890-B62A-22CEC09F0FF5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9" creationId="{CA93BA91-45DE-45D9-A390-F4740636D26C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60" creationId="{15555062-E663-4D5E-A0D4-8CBC989D3C6B}"/>
          </ac:cxnSpMkLst>
        </pc:cxnChg>
      </pc:sldChg>
      <pc:sldChg chg="addSp delSp modSp add mod modTransition modNotesTx">
        <pc:chgData name="Martin Kuhl" userId="8f3206b9-0ff9-4207-a920-945eade26ba9" providerId="ADAL" clId="{E867B318-2171-45AC-882B-C3520D2B4748}" dt="2022-01-07T14:22:17.860" v="4596" actId="20577"/>
        <pc:sldMkLst>
          <pc:docMk/>
          <pc:sldMk cId="1991239133" sldId="815"/>
        </pc:sldMkLst>
        <pc:spChg chg="del">
          <ac:chgData name="Martin Kuhl" userId="8f3206b9-0ff9-4207-a920-945eade26ba9" providerId="ADAL" clId="{E867B318-2171-45AC-882B-C3520D2B4748}" dt="2022-01-04T11:03:03.864" v="659" actId="478"/>
          <ac:spMkLst>
            <pc:docMk/>
            <pc:sldMk cId="1991239133" sldId="815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9:28:12.088" v="1839"/>
          <ac:spMkLst>
            <pc:docMk/>
            <pc:sldMk cId="1991239133" sldId="815"/>
            <ac:spMk id="2" creationId="{EDC40103-E4FE-4D95-AEA8-412AD3AB51E8}"/>
          </ac:spMkLst>
        </pc:spChg>
        <pc:spChg chg="add del mod">
          <ac:chgData name="Martin Kuhl" userId="8f3206b9-0ff9-4207-a920-945eade26ba9" providerId="ADAL" clId="{E867B318-2171-45AC-882B-C3520D2B4748}" dt="2022-01-05T09:28:29.392" v="1843"/>
          <ac:spMkLst>
            <pc:docMk/>
            <pc:sldMk cId="1991239133" sldId="815"/>
            <ac:spMk id="3" creationId="{F982B59A-824A-4543-A372-BD0643679239}"/>
          </ac:spMkLst>
        </pc:spChg>
        <pc:spChg chg="add del">
          <ac:chgData name="Martin Kuhl" userId="8f3206b9-0ff9-4207-a920-945eade26ba9" providerId="ADAL" clId="{E867B318-2171-45AC-882B-C3520D2B4748}" dt="2022-01-05T09:28:32.413" v="1845"/>
          <ac:spMkLst>
            <pc:docMk/>
            <pc:sldMk cId="1991239133" sldId="815"/>
            <ac:spMk id="4" creationId="{2D48FD76-CE18-4B08-BB6A-6C38F94F6D4D}"/>
          </ac:spMkLst>
        </pc:spChg>
        <pc:spChg chg="add del mod">
          <ac:chgData name="Martin Kuhl" userId="8f3206b9-0ff9-4207-a920-945eade26ba9" providerId="ADAL" clId="{E867B318-2171-45AC-882B-C3520D2B4748}" dt="2022-01-04T11:03:07.350" v="660" actId="478"/>
          <ac:spMkLst>
            <pc:docMk/>
            <pc:sldMk cId="1991239133" sldId="815"/>
            <ac:spMk id="7" creationId="{50C352AE-B867-4B59-BE58-732A6C1F6BFB}"/>
          </ac:spMkLst>
        </pc:spChg>
        <pc:spChg chg="add del">
          <ac:chgData name="Martin Kuhl" userId="8f3206b9-0ff9-4207-a920-945eade26ba9" providerId="ADAL" clId="{E867B318-2171-45AC-882B-C3520D2B4748}" dt="2022-01-05T09:31:41.419" v="1885"/>
          <ac:spMkLst>
            <pc:docMk/>
            <pc:sldMk cId="1991239133" sldId="815"/>
            <ac:spMk id="21" creationId="{B0A90573-8F87-4399-A968-94EAAFE171C9}"/>
          </ac:spMkLst>
        </pc:spChg>
        <pc:spChg chg="add del mod">
          <ac:chgData name="Martin Kuhl" userId="8f3206b9-0ff9-4207-a920-945eade26ba9" providerId="ADAL" clId="{E867B318-2171-45AC-882B-C3520D2B4748}" dt="2022-01-05T09:29:12.383" v="1864" actId="1076"/>
          <ac:spMkLst>
            <pc:docMk/>
            <pc:sldMk cId="1991239133" sldId="815"/>
            <ac:spMk id="80" creationId="{E8E0BC44-21E5-4444-A201-9192A7C531CF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2" creationId="{A6C91564-91BF-434D-B544-CC667C1F01C3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3" creationId="{A568F282-4841-433A-B35B-8C37FB934519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4" creationId="{02B59488-5713-4784-97DC-B1F1EC655921}"/>
          </ac:spMkLst>
        </pc:spChg>
        <pc:spChg chg="add del mod">
          <ac:chgData name="Martin Kuhl" userId="8f3206b9-0ff9-4207-a920-945eade26ba9" providerId="ADAL" clId="{E867B318-2171-45AC-882B-C3520D2B4748}" dt="2022-01-05T09:31:25.793" v="1879" actId="478"/>
          <ac:spMkLst>
            <pc:docMk/>
            <pc:sldMk cId="1991239133" sldId="815"/>
            <ac:spMk id="85" creationId="{0C6685FB-EDBA-41C0-BCDA-E633D7ED075C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2" creationId="{9C04F607-78B2-4892-B6A8-4087214C787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4" creationId="{0B174322-3CD9-4712-A9E5-F987EF3B8F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5" creationId="{75189189-0DEF-4438-B006-F936CD34D82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7" creationId="{B0D1DBF7-2E2D-4C36-A39C-8BF043DBB03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8" creationId="{3B86ADBF-F407-4BC3-B203-0D28AF7DE92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9" creationId="{DE5EF359-2C60-49D7-8A73-00642238CBC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0" creationId="{CCD72FC3-B241-45E6-B6B6-FADFE436C44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1" creationId="{15A355B3-A3F1-4112-BBD5-B3B1E3CCA49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2" creationId="{6D240969-BA7E-49CF-84D8-5FBCF7D412C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3" creationId="{FBB7D356-5A8A-4735-9FE5-FC2C05A1B45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4" creationId="{476DD5B2-F763-4410-8BD5-E5C4B0047E3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5" creationId="{EAFC667F-A47A-4686-AA97-E4EDBF659B9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6" creationId="{601175AC-8E79-4378-95FA-2BBE68A5D32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7" creationId="{4D5F16CA-3455-4AD7-BEFC-CA4B063589F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8" creationId="{C185A7F5-E0D8-4994-BCB4-78747E3CA931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9" creationId="{7B1BB153-209B-4AA7-8F0F-2AE8B052136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0" creationId="{51A5A112-DFA0-40E0-8CD6-99A8EF5B27C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2" creationId="{30BDB5F2-39A8-485E-B394-329433DFFB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4" creationId="{FF8451F8-0827-4583-B906-E6AF0EE5FC3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5" creationId="{1ED8C375-681B-4E69-AA07-FEC0B1A97F4F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6" creationId="{95D7977F-1EEF-410E-B01C-6DBAADBE159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7" creationId="{015EED97-5469-49D1-842D-77CCF2BC6E2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8" creationId="{A375E097-E243-4010-9C96-83869028AD8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9" creationId="{35D8321D-1C47-4F84-91C3-3EDADF75E24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0" creationId="{EFE3AF10-6AF4-4726-BF14-9741BE4A2FD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1" creationId="{635F72CC-19FE-4CD3-A501-90907D0E0132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2" creationId="{FE1D1FD9-D797-4765-8151-CAF1BE60555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3" creationId="{0839EE14-16D2-4FBB-9911-F1F7F900FBB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4" creationId="{AC1FFFB6-70EC-4953-B080-906A2E1C3A9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5" creationId="{4C0DAC10-D65F-4604-8E75-9E67F9E53D9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6" creationId="{05C9EBC0-B788-491A-963B-B7697851F44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7" creationId="{2C6BB49D-F8CD-4BE6-8B63-F717497C7F3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8" creationId="{00FC42DB-2D3C-4C0D-8434-6C11619296C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9" creationId="{80287759-F46C-4CC7-9142-16FE850006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71" creationId="{512DE8F0-C012-4688-B38D-F8757E29DB07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1" creationId="{2DABCE40-2BA2-4BD4-9FD9-AA57C06826CE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4" creationId="{891557EA-792D-4959-AF42-7298A54760A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7" creationId="{F473D720-54AE-4C69-8930-2A3071DF525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8" creationId="{09A61CE5-C6D9-4D02-B848-17CEACB73E15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1" creationId="{86C219C6-4BC4-4840-A4FF-A4ABD64F26DA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7" creationId="{50847A18-C41D-47A7-BC18-1C5F83FDB69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4" creationId="{79910180-B191-4A0C-AA81-11AEB6E80A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5" creationId="{6B99E1CE-7885-473F-ADF0-06670062E469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61" creationId="{5349B680-716C-47B4-A2C8-7DF1A9D31B54}"/>
          </ac:spMkLst>
        </pc:spChg>
        <pc:spChg chg="add del mod">
          <ac:chgData name="Martin Kuhl" userId="8f3206b9-0ff9-4207-a920-945eade26ba9" providerId="ADAL" clId="{E867B318-2171-45AC-882B-C3520D2B4748}" dt="2022-01-04T11:04:09.744" v="663" actId="478"/>
          <ac:spMkLst>
            <pc:docMk/>
            <pc:sldMk cId="1991239133" sldId="815"/>
            <ac:spMk id="263" creationId="{C723FB3B-526F-4B55-A038-BFCF1C7E4246}"/>
          </ac:spMkLst>
        </pc:spChg>
        <pc:spChg chg="add del mod">
          <ac:chgData name="Martin Kuhl" userId="8f3206b9-0ff9-4207-a920-945eade26ba9" providerId="ADAL" clId="{E867B318-2171-45AC-882B-C3520D2B4748}" dt="2022-01-04T11:04:10.505" v="664" actId="478"/>
          <ac:spMkLst>
            <pc:docMk/>
            <pc:sldMk cId="1991239133" sldId="815"/>
            <ac:spMk id="264" creationId="{33F4D9B7-7241-4B5F-B6DC-561D42658C5D}"/>
          </ac:spMkLst>
        </pc:spChg>
        <pc:spChg chg="add mod">
          <ac:chgData name="Martin Kuhl" userId="8f3206b9-0ff9-4207-a920-945eade26ba9" providerId="ADAL" clId="{E867B318-2171-45AC-882B-C3520D2B4748}" dt="2022-01-04T12:16:21.968" v="1451" actId="1076"/>
          <ac:spMkLst>
            <pc:docMk/>
            <pc:sldMk cId="1991239133" sldId="815"/>
            <ac:spMk id="265" creationId="{7EDD1A0C-F2E6-48EA-AB93-AD5E991AF190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7" creationId="{F72AD803-6307-42DF-AEB7-90CD83784FB4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8" creationId="{21853E1B-F9C2-4019-A85C-EC4EE7317811}"/>
          </ac:spMkLst>
        </pc:s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3" creationId="{C32F6B96-A6CB-402B-995E-13BD3DA14F40}"/>
          </ac:grpSpMkLst>
        </pc:grpChg>
        <pc:grpChg chg="add del mod">
          <ac:chgData name="Martin Kuhl" userId="8f3206b9-0ff9-4207-a920-945eade26ba9" providerId="ADAL" clId="{E867B318-2171-45AC-882B-C3520D2B4748}" dt="2022-01-04T12:17:24.729" v="1459" actId="165"/>
          <ac:grpSpMkLst>
            <pc:docMk/>
            <pc:sldMk cId="1991239133" sldId="815"/>
            <ac:grpSpMk id="12" creationId="{EB9BEFA6-457F-471A-83F2-84E916D98EAA}"/>
          </ac:grpSpMkLst>
        </pc:grpChg>
        <pc:grpChg chg="add del 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0" creationId="{FCB7F2A2-B76E-4805-BF59-580F080A4BD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77" creationId="{B5FF9345-B116-451E-A985-7EED5EADD9FE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80" creationId="{44AD1DAE-117B-40D1-AA38-7FAE9CD4C9C9}"/>
          </ac:grpSpMkLst>
        </pc:grpChg>
        <pc:grpChg chg="add mod">
          <ac:chgData name="Martin Kuhl" userId="8f3206b9-0ff9-4207-a920-945eade26ba9" providerId="ADAL" clId="{E867B318-2171-45AC-882B-C3520D2B4748}" dt="2022-01-05T09:31:51.204" v="1888" actId="1076"/>
          <ac:grpSpMkLst>
            <pc:docMk/>
            <pc:sldMk cId="1991239133" sldId="815"/>
            <ac:grpSpMk id="81" creationId="{51275B3B-7112-469F-BE24-AF620DFBCA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06" creationId="{FB5BEE1D-9B4C-440B-A5D6-37A4B576E1D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3" creationId="{301817E4-EFAC-4E9D-BA38-0FD61E6C850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6" creationId="{ED018AD8-404D-4D53-B0F5-20E5BED5F556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1" creationId="{7257E75C-41BF-4AE9-8F10-6057750799C0}"/>
          </ac:grpSpMkLst>
        </pc:grpChg>
        <pc:grpChg chg="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3" creationId="{813714C6-2952-4135-9F9B-09A30360293C}"/>
          </ac:grpSpMkLst>
        </pc:grpChg>
        <pc:grpChg chg="add del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70" creationId="{132E0EB1-C04C-4964-82D4-3DF801AFF730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86" creationId="{599E7332-3873-4A55-801C-3CE5C65CE4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98" creationId="{8C2A8795-462B-4923-9AA6-DA28AD44AE85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51" creationId="{517E8EED-4D08-4E84-899F-8EA3EC34DBF4}"/>
          </ac:grpSpMkLst>
        </pc:grpChg>
        <pc:picChg chg="add del mod">
          <ac:chgData name="Martin Kuhl" userId="8f3206b9-0ff9-4207-a920-945eade26ba9" providerId="ADAL" clId="{E867B318-2171-45AC-882B-C3520D2B4748}" dt="2022-01-05T09:29:06.627" v="1861"/>
          <ac:picMkLst>
            <pc:docMk/>
            <pc:sldMk cId="1991239133" sldId="815"/>
            <ac:picMk id="5" creationId="{5B9161A8-3262-4D83-AB0F-0FED2D424574}"/>
          </ac:picMkLst>
        </pc:picChg>
        <pc:picChg chg="add mod">
          <ac:chgData name="Martin Kuhl" userId="8f3206b9-0ff9-4207-a920-945eade26ba9" providerId="ADAL" clId="{E867B318-2171-45AC-882B-C3520D2B4748}" dt="2022-01-05T09:32:10.338" v="1891" actId="208"/>
          <ac:picMkLst>
            <pc:docMk/>
            <pc:sldMk cId="1991239133" sldId="815"/>
            <ac:picMk id="7" creationId="{43283C23-63CE-45A7-82EE-A0B8C40947C8}"/>
          </ac:picMkLst>
        </pc:picChg>
        <pc:picChg chg="add del mod">
          <ac:chgData name="Martin Kuhl" userId="8f3206b9-0ff9-4207-a920-945eade26ba9" providerId="ADAL" clId="{E867B318-2171-45AC-882B-C3520D2B4748}" dt="2022-01-05T09:30:10.093" v="1869" actId="478"/>
          <ac:picMkLst>
            <pc:docMk/>
            <pc:sldMk cId="1991239133" sldId="815"/>
            <ac:picMk id="9" creationId="{EC7D34BF-2D2A-41C3-98BB-1BE9CC3991AE}"/>
          </ac:picMkLst>
        </pc:picChg>
        <pc:picChg chg="add mod">
          <ac:chgData name="Martin Kuhl" userId="8f3206b9-0ff9-4207-a920-945eade26ba9" providerId="ADAL" clId="{E867B318-2171-45AC-882B-C3520D2B4748}" dt="2022-01-05T09:32:03.288" v="1890" actId="1076"/>
          <ac:picMkLst>
            <pc:docMk/>
            <pc:sldMk cId="1991239133" sldId="815"/>
            <ac:picMk id="22" creationId="{EE6BEE4D-910E-4962-A171-AF4361E872E4}"/>
          </ac:picMkLst>
        </pc:pic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3" creationId="{878E7A56-9362-406E-B47A-5B965383470A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6" creationId="{DB5F360C-588C-4240-88AA-F666DEAA172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23" creationId="{C5DD6903-CFC8-4A12-BBFE-AE152DC92848}"/>
          </ac:cxnSpMkLst>
        </pc:cxnChg>
        <pc:cxnChg chg="add del mod">
          <ac:chgData name="Martin Kuhl" userId="8f3206b9-0ff9-4207-a920-945eade26ba9" providerId="ADAL" clId="{E867B318-2171-45AC-882B-C3520D2B4748}" dt="2022-01-04T11:04:11.219" v="665" actId="478"/>
          <ac:cxnSpMkLst>
            <pc:docMk/>
            <pc:sldMk cId="1991239133" sldId="815"/>
            <ac:cxnSpMk id="127" creationId="{7D9C1E66-AB11-4D18-AC56-2CA43FA2F564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8" creationId="{C197DB27-255A-420B-AAF0-1DC5508A2573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9" creationId="{F93D735D-4DEE-433B-9FDF-8586E57105F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0" creationId="{05F793C0-4C2C-4021-8353-069ABA6F996C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1" creationId="{EA2B76D0-08D5-4BC1-B886-6C0B05809F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2" creationId="{6D348FE1-AFF5-4FF0-A0EE-96E8AF1A5591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3" creationId="{E84F0093-A7AF-45FD-A1AE-E2BBCB4D92D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4" creationId="{7691473D-9F92-467F-95CB-85BACD36E3A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5" creationId="{F7893AC0-2A1F-4654-AF6D-3574B7CCA97C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6" creationId="{A771DFC3-3887-4D39-9943-20C00DA512D9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7" creationId="{5E2C6A2E-290B-463D-AA55-49BEB6155A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8" creationId="{0103F54F-694D-4523-BA3C-DAFB3857B784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9" creationId="{3097C963-2CE7-4A7D-B39F-66B9787D438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0" creationId="{9DEDB29B-6666-4CA6-811C-E006918A76C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2" creationId="{9149CD55-373E-4A0D-BEBC-040F9A1DCD5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3" creationId="{AA6FF6E9-837C-42F8-BB1A-6132BCD2AEA0}"/>
          </ac:cxnSpMkLst>
        </pc:cxnChg>
        <pc:cxnChg chg="add del 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5" creationId="{30342DC8-A6F5-427B-94AF-14D7E899E0E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9" creationId="{CE767A87-CCDD-4348-9F53-0B54E9E1966E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0" creationId="{798A8F68-19A9-4751-A3D9-9094B6033290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2" creationId="{2A875E0A-348D-4D52-A67C-117F333607B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3" creationId="{39FA4E56-D39C-43F5-9963-CDAA2691536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4" creationId="{EA7D3151-ABDE-4FC2-8BE9-C0978679FC6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5" creationId="{FC2774F2-C424-40E5-9318-7636251C7326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6" creationId="{6A10272F-F7D9-40B0-825D-178CF18B17BF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8" creationId="{A69611A4-724F-4E59-B851-EF49B39904F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9" creationId="{87842247-87B3-4953-B5E1-8F84C419C9C0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0" creationId="{C1AB65A6-4A2F-43E4-A9A2-FBE5EF69F04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2" creationId="{28618215-36D5-41DB-AC08-0569B3A3BB5D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56" creationId="{3E1A2F3A-DF4D-4CA4-BD12-F2B4D14BEE6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7" creationId="{267BE66D-1650-4890-B62A-22CEC09F0FF5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8" creationId="{75E6D6AC-1189-4169-80AE-29C3AE4B9DAE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9" creationId="{CA93BA91-45DE-45D9-A390-F4740636D26C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60" creationId="{15555062-E663-4D5E-A0D4-8CBC989D3C6B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62" creationId="{6E248E2F-490A-4C02-B74F-87B7F2948390}"/>
          </ac:cxnSpMkLst>
        </pc:cxnChg>
        <pc:cxnChg chg="add mod">
          <ac:chgData name="Martin Kuhl" userId="8f3206b9-0ff9-4207-a920-945eade26ba9" providerId="ADAL" clId="{E867B318-2171-45AC-882B-C3520D2B4748}" dt="2022-01-04T12:17:13.202" v="1458" actId="14100"/>
          <ac:cxnSpMkLst>
            <pc:docMk/>
            <pc:sldMk cId="1991239133" sldId="815"/>
            <ac:cxnSpMk id="266" creationId="{AF26DDFE-5FA8-47A4-AAA2-0C9F9D9105A2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057" creationId="{3265CD4E-8E74-4F9F-B4EF-1F37107450A5}"/>
          </ac:cxnSpMkLst>
        </pc:cxnChg>
      </pc:sldChg>
      <pc:sldChg chg="addSp delSp modSp add mod">
        <pc:chgData name="Martin Kuhl" userId="8f3206b9-0ff9-4207-a920-945eade26ba9" providerId="ADAL" clId="{E867B318-2171-45AC-882B-C3520D2B4748}" dt="2022-01-07T15:22:51.842" v="5879" actId="1076"/>
        <pc:sldMkLst>
          <pc:docMk/>
          <pc:sldMk cId="2495663926" sldId="816"/>
        </pc:sldMkLst>
        <pc:spChg chg="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3" creationId="{1DA3CFE9-B4C8-4E22-AB04-EE6DED143CF8}"/>
          </ac:spMkLst>
        </pc:spChg>
        <pc:spChg chg="add mod">
          <ac:chgData name="Martin Kuhl" userId="8f3206b9-0ff9-4207-a920-945eade26ba9" providerId="ADAL" clId="{E867B318-2171-45AC-882B-C3520D2B4748}" dt="2022-01-07T15:03:53.997" v="5746" actId="6549"/>
          <ac:spMkLst>
            <pc:docMk/>
            <pc:sldMk cId="2495663926" sldId="816"/>
            <ac:spMk id="5" creationId="{3B58ECF9-0888-4A04-86D4-38198FEDC07C}"/>
          </ac:spMkLst>
        </pc:spChg>
        <pc:spChg chg="add del">
          <ac:chgData name="Martin Kuhl" userId="8f3206b9-0ff9-4207-a920-945eade26ba9" providerId="ADAL" clId="{E867B318-2171-45AC-882B-C3520D2B4748}" dt="2022-01-07T15:02:08.468" v="5722" actId="22"/>
          <ac:spMkLst>
            <pc:docMk/>
            <pc:sldMk cId="2495663926" sldId="816"/>
            <ac:spMk id="6" creationId="{FE742AC9-5190-463D-9BF2-D27EEC240BAA}"/>
          </ac:spMkLst>
        </pc:spChg>
        <pc:spChg chg="add del">
          <ac:chgData name="Martin Kuhl" userId="8f3206b9-0ff9-4207-a920-945eade26ba9" providerId="ADAL" clId="{E867B318-2171-45AC-882B-C3520D2B4748}" dt="2022-01-07T15:03:03.863" v="5739" actId="478"/>
          <ac:spMkLst>
            <pc:docMk/>
            <pc:sldMk cId="2495663926" sldId="816"/>
            <ac:spMk id="8" creationId="{B01B0473-A81D-4EE8-BB27-14DDE36C18A3}"/>
          </ac:spMkLst>
        </pc:spChg>
        <pc:spChg chg="add mod">
          <ac:chgData name="Martin Kuhl" userId="8f3206b9-0ff9-4207-a920-945eade26ba9" providerId="ADAL" clId="{E867B318-2171-45AC-882B-C3520D2B4748}" dt="2022-01-07T15:05:08.734" v="5785" actId="21"/>
          <ac:spMkLst>
            <pc:docMk/>
            <pc:sldMk cId="2495663926" sldId="816"/>
            <ac:spMk id="9" creationId="{946F74E9-7565-4149-9CC1-419F9846F891}"/>
          </ac:spMkLst>
        </pc:spChg>
        <pc:spChg chg="add 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11" creationId="{4EF5A32D-A4FC-41B4-AFE9-8A0DE1EAAF58}"/>
          </ac:spMkLst>
        </pc:spChg>
        <pc:picChg chg="add mod">
          <ac:chgData name="Martin Kuhl" userId="8f3206b9-0ff9-4207-a920-945eade26ba9" providerId="ADAL" clId="{E867B318-2171-45AC-882B-C3520D2B4748}" dt="2022-01-07T15:19:56.011" v="5833" actId="1076"/>
          <ac:picMkLst>
            <pc:docMk/>
            <pc:sldMk cId="2495663926" sldId="816"/>
            <ac:picMk id="4" creationId="{F0049360-6D26-4258-A6C2-E5F8D3A5C764}"/>
          </ac:picMkLst>
        </pc:picChg>
        <pc:picChg chg="add del mod">
          <ac:chgData name="Martin Kuhl" userId="8f3206b9-0ff9-4207-a920-945eade26ba9" providerId="ADAL" clId="{E867B318-2171-45AC-882B-C3520D2B4748}" dt="2022-01-07T15:22:42.252" v="5876" actId="478"/>
          <ac:picMkLst>
            <pc:docMk/>
            <pc:sldMk cId="2495663926" sldId="816"/>
            <ac:picMk id="13" creationId="{A8A14F5B-08E0-40C5-A67B-FAA00237E5E7}"/>
          </ac:picMkLst>
        </pc:picChg>
        <pc:picChg chg="add mod">
          <ac:chgData name="Martin Kuhl" userId="8f3206b9-0ff9-4207-a920-945eade26ba9" providerId="ADAL" clId="{E867B318-2171-45AC-882B-C3520D2B4748}" dt="2022-01-07T15:22:51.842" v="5879" actId="1076"/>
          <ac:picMkLst>
            <pc:docMk/>
            <pc:sldMk cId="2495663926" sldId="816"/>
            <ac:picMk id="15" creationId="{0337A96E-04C0-44DA-8939-3BE330235B5E}"/>
          </ac:picMkLst>
        </pc:picChg>
      </pc:sldChg>
      <pc:sldChg chg="addSp delSp modSp add del mod modAnim">
        <pc:chgData name="Martin Kuhl" userId="8f3206b9-0ff9-4207-a920-945eade26ba9" providerId="ADAL" clId="{E867B318-2171-45AC-882B-C3520D2B4748}" dt="2022-01-05T09:16:23.831" v="1793" actId="47"/>
        <pc:sldMkLst>
          <pc:docMk/>
          <pc:sldMk cId="1026887814" sldId="817"/>
        </pc:sldMkLst>
        <pc:spChg chg="mod">
          <ac:chgData name="Martin Kuhl" userId="8f3206b9-0ff9-4207-a920-945eade26ba9" providerId="ADAL" clId="{E867B318-2171-45AC-882B-C3520D2B4748}" dt="2022-01-05T09:11:51.114" v="1765" actId="962"/>
          <ac:spMkLst>
            <pc:docMk/>
            <pc:sldMk cId="1026887814" sldId="817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8:56:24.488" v="1696" actId="478"/>
          <ac:spMkLst>
            <pc:docMk/>
            <pc:sldMk cId="1026887814" sldId="817"/>
            <ac:spMk id="115" creationId="{40F890AE-A46C-4597-819A-7B74857AEC0D}"/>
          </ac:spMkLst>
        </pc:spChg>
        <pc:spChg chg="del mod">
          <ac:chgData name="Martin Kuhl" userId="8f3206b9-0ff9-4207-a920-945eade26ba9" providerId="ADAL" clId="{E867B318-2171-45AC-882B-C3520D2B4748}" dt="2022-01-05T09:13:57.047" v="1781" actId="478"/>
          <ac:spMkLst>
            <pc:docMk/>
            <pc:sldMk cId="1026887814" sldId="817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5T08:56:21.783" v="1694"/>
          <ac:spMkLst>
            <pc:docMk/>
            <pc:sldMk cId="1026887814" sldId="817"/>
            <ac:spMk id="130" creationId="{270D6933-8F8A-4E76-B407-5083659DE01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3" creationId="{17BAE065-D2F8-4D11-8222-36AA883A9A9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4" creationId="{42C47381-C572-411E-B266-5FF6C91AF983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5" creationId="{1720B4FA-29DB-47EF-BEF7-6CEDE1D2ABEF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9" creationId="{322FB53D-49CA-43C2-898E-17B9C7020E97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0" creationId="{4E07A74B-0E28-42C0-8EDC-EA1E11DB982A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1" creationId="{CB961B2A-F787-43A3-B811-087F9B8B43AF}"/>
          </ac:spMkLst>
        </pc:spChg>
        <pc:spChg chg="add 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2" creationId="{1D27407F-4AFB-4C8C-9D1E-7632FA4E4945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8" creationId="{C786EFA3-F8D4-4D5A-8320-FD57C8BF726B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9" creationId="{D35D5476-5183-4FB6-AC6A-A8BB9AC237AF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50" creationId="{206BE51A-A004-4682-8AD2-6BB2363346BD}"/>
          </ac:spMkLst>
        </pc:spChg>
        <pc:spChg chg="add mod">
          <ac:chgData name="Martin Kuhl" userId="8f3206b9-0ff9-4207-a920-945eade26ba9" providerId="ADAL" clId="{E867B318-2171-45AC-882B-C3520D2B4748}" dt="2022-01-05T09:13:57.368" v="1782"/>
          <ac:spMkLst>
            <pc:docMk/>
            <pc:sldMk cId="1026887814" sldId="817"/>
            <ac:spMk id="151" creationId="{E1B0F006-779E-491E-A990-A2400B6CA6A8}"/>
          </ac:spMkLst>
        </pc:spChg>
        <pc:spChg chg="del">
          <ac:chgData name="Martin Kuhl" userId="8f3206b9-0ff9-4207-a920-945eade26ba9" providerId="ADAL" clId="{E867B318-2171-45AC-882B-C3520D2B4748}" dt="2022-01-05T09:12:57.167" v="1770" actId="478"/>
          <ac:spMkLst>
            <pc:docMk/>
            <pc:sldMk cId="1026887814" sldId="817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5T09:12:55.756" v="1769" actId="478"/>
          <ac:spMkLst>
            <pc:docMk/>
            <pc:sldMk cId="1026887814" sldId="817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5T09:12:52.043" v="1767" actId="478"/>
          <ac:spMkLst>
            <pc:docMk/>
            <pc:sldMk cId="1026887814" sldId="817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5T09:13:10.223" v="1774" actId="478"/>
          <ac:spMkLst>
            <pc:docMk/>
            <pc:sldMk cId="1026887814" sldId="817"/>
            <ac:spMk id="177" creationId="{45C431CB-0861-4E96-AD80-EAD2A0349991}"/>
          </ac:spMkLst>
        </pc:spChg>
        <pc:grpChg chg="del">
          <ac:chgData name="Martin Kuhl" userId="8f3206b9-0ff9-4207-a920-945eade26ba9" providerId="ADAL" clId="{E867B318-2171-45AC-882B-C3520D2B4748}" dt="2022-01-05T09:10:02.063" v="1756" actId="478"/>
          <ac:grpSpMkLst>
            <pc:docMk/>
            <pc:sldMk cId="1026887814" sldId="817"/>
            <ac:grpSpMk id="111" creationId="{E3D764E6-9DB2-48FC-8CF0-6D6E9B98AC8E}"/>
          </ac:grpSpMkLst>
        </pc:grpChg>
        <pc:grpChg chg="add mod">
          <ac:chgData name="Martin Kuhl" userId="8f3206b9-0ff9-4207-a920-945eade26ba9" providerId="ADAL" clId="{E867B318-2171-45AC-882B-C3520D2B4748}" dt="2022-01-05T09:08:31.194" v="1745" actId="571"/>
          <ac:grpSpMkLst>
            <pc:docMk/>
            <pc:sldMk cId="1026887814" sldId="817"/>
            <ac:grpSpMk id="138" creationId="{A8B81A2A-43E1-4E44-A123-2BBAEA4B127A}"/>
          </ac:grpSpMkLst>
        </pc:grpChg>
        <pc:grpChg chg="add mod">
          <ac:chgData name="Martin Kuhl" userId="8f3206b9-0ff9-4207-a920-945eade26ba9" providerId="ADAL" clId="{E867B318-2171-45AC-882B-C3520D2B4748}" dt="2022-01-05T09:09:52.915" v="1755" actId="571"/>
          <ac:grpSpMkLst>
            <pc:docMk/>
            <pc:sldMk cId="1026887814" sldId="817"/>
            <ac:grpSpMk id="147" creationId="{7023C9DD-927C-4D65-8674-C2B8F933247C}"/>
          </ac:grpSpMkLst>
        </pc:grpChg>
        <pc:grpChg chg="del">
          <ac:chgData name="Martin Kuhl" userId="8f3206b9-0ff9-4207-a920-945eade26ba9" providerId="ADAL" clId="{E867B318-2171-45AC-882B-C3520D2B4748}" dt="2022-01-05T09:12:55.756" v="1769" actId="478"/>
          <ac:grpSpMkLst>
            <pc:docMk/>
            <pc:sldMk cId="1026887814" sldId="817"/>
            <ac:grpSpMk id="161" creationId="{3C9B9575-17AF-4D32-8BC7-FF7341F2997F}"/>
          </ac:grpSpMkLst>
        </pc:grpChg>
        <pc:picChg chg="add del">
          <ac:chgData name="Martin Kuhl" userId="8f3206b9-0ff9-4207-a920-945eade26ba9" providerId="ADAL" clId="{E867B318-2171-45AC-882B-C3520D2B4748}" dt="2022-01-05T08:56:31.073" v="1697" actId="478"/>
          <ac:picMkLst>
            <pc:docMk/>
            <pc:sldMk cId="1026887814" sldId="817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5T08:56:21.783" v="1694"/>
          <ac:picMkLst>
            <pc:docMk/>
            <pc:sldMk cId="1026887814" sldId="817"/>
            <ac:picMk id="131" creationId="{8644C03E-7638-4B62-9B63-B049A5EFCEB2}"/>
          </ac:picMkLst>
        </pc:picChg>
        <pc:picChg chg="add mod">
          <ac:chgData name="Martin Kuhl" userId="8f3206b9-0ff9-4207-a920-945eade26ba9" providerId="ADAL" clId="{E867B318-2171-45AC-882B-C3520D2B4748}" dt="2022-01-05T08:56:32.078" v="1698"/>
          <ac:picMkLst>
            <pc:docMk/>
            <pc:sldMk cId="1026887814" sldId="817"/>
            <ac:picMk id="132" creationId="{4E2C05EA-0A94-461E-AA79-CC948A13BDA4}"/>
          </ac:picMkLst>
        </pc:pic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6" creationId="{00D95060-6ADF-4B19-A42B-138799EFDB0B}"/>
          </ac:cxnSpMkLst>
        </pc:cxn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7" creationId="{04901F02-E00D-4D05-B503-02E5A289DB0B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3" creationId="{6B922817-C8CE-44D7-A8AB-FD6DAE648DEB}"/>
          </ac:cxnSpMkLst>
        </pc:cxnChg>
        <pc:cxnChg chg="add mod">
          <ac:chgData name="Martin Kuhl" userId="8f3206b9-0ff9-4207-a920-945eade26ba9" providerId="ADAL" clId="{E867B318-2171-45AC-882B-C3520D2B4748}" dt="2022-01-05T09:09:52.915" v="1755" actId="571"/>
          <ac:cxnSpMkLst>
            <pc:docMk/>
            <pc:sldMk cId="1026887814" sldId="817"/>
            <ac:cxnSpMk id="144" creationId="{3EF4894C-B6C7-4F14-94D2-26C6934AE833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5T09:13:02.059" v="1773" actId="478"/>
          <ac:cxnSpMkLst>
            <pc:docMk/>
            <pc:sldMk cId="1026887814" sldId="817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5T09:13:00.653" v="1772" actId="478"/>
          <ac:cxnSpMkLst>
            <pc:docMk/>
            <pc:sldMk cId="1026887814" sldId="817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5T09:12:59.248" v="1771" actId="478"/>
          <ac:cxnSpMkLst>
            <pc:docMk/>
            <pc:sldMk cId="1026887814" sldId="817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5T09:12:53.886" v="1768" actId="478"/>
          <ac:cxnSpMkLst>
            <pc:docMk/>
            <pc:sldMk cId="1026887814" sldId="817"/>
            <ac:cxnSpMk id="174" creationId="{BA9F22C0-51FC-45CA-AE36-4FBE73FA2FE1}"/>
          </ac:cxnSpMkLst>
        </pc:cxnChg>
      </pc:sldChg>
      <pc:sldChg chg="addSp delSp modSp new mod">
        <pc:chgData name="Martin Kuhl" userId="8f3206b9-0ff9-4207-a920-945eade26ba9" providerId="ADAL" clId="{E867B318-2171-45AC-882B-C3520D2B4748}" dt="2022-01-11T10:59:35.219" v="6130" actId="1038"/>
        <pc:sldMkLst>
          <pc:docMk/>
          <pc:sldMk cId="3333587271" sldId="818"/>
        </pc:sldMkLst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2" creationId="{E3F55C3C-F38E-45EB-89B5-1B36EBF92978}"/>
          </ac:spMkLst>
        </pc:spChg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3" creationId="{B6DBB4F2-E908-4D93-97AE-EA58204F6961}"/>
          </ac:spMkLst>
        </pc:spChg>
        <pc:spChg chg="add mod">
          <ac:chgData name="Martin Kuhl" userId="8f3206b9-0ff9-4207-a920-945eade26ba9" providerId="ADAL" clId="{E867B318-2171-45AC-882B-C3520D2B4748}" dt="2022-01-07T15:23:48.108" v="5892" actId="1035"/>
          <ac:spMkLst>
            <pc:docMk/>
            <pc:sldMk cId="3333587271" sldId="818"/>
            <ac:spMk id="5" creationId="{92457CC0-E99F-43D8-8964-1829A556E0B5}"/>
          </ac:spMkLst>
        </pc:spChg>
        <pc:spChg chg="add del mod">
          <ac:chgData name="Martin Kuhl" userId="8f3206b9-0ff9-4207-a920-945eade26ba9" providerId="ADAL" clId="{E867B318-2171-45AC-882B-C3520D2B4748}" dt="2022-01-07T15:47:47.594" v="6099" actId="478"/>
          <ac:spMkLst>
            <pc:docMk/>
            <pc:sldMk cId="3333587271" sldId="818"/>
            <ac:spMk id="8" creationId="{B08A4413-FCA4-4622-816B-ADD76F10B131}"/>
          </ac:spMkLst>
        </pc:spChg>
        <pc:spChg chg="add mod">
          <ac:chgData name="Martin Kuhl" userId="8f3206b9-0ff9-4207-a920-945eade26ba9" providerId="ADAL" clId="{E867B318-2171-45AC-882B-C3520D2B4748}" dt="2022-01-07T15:23:19.795" v="5885"/>
          <ac:spMkLst>
            <pc:docMk/>
            <pc:sldMk cId="3333587271" sldId="818"/>
            <ac:spMk id="9" creationId="{2D2F8377-120F-4FB0-83DC-2A76A716F7DB}"/>
          </ac:spMkLst>
        </pc:spChg>
        <pc:spChg chg="add mod">
          <ac:chgData name="Martin Kuhl" userId="8f3206b9-0ff9-4207-a920-945eade26ba9" providerId="ADAL" clId="{E867B318-2171-45AC-882B-C3520D2B4748}" dt="2022-01-07T15:42:58.656" v="6054" actId="1037"/>
          <ac:spMkLst>
            <pc:docMk/>
            <pc:sldMk cId="3333587271" sldId="818"/>
            <ac:spMk id="11" creationId="{8E6C97C7-1BAA-4276-960C-933E91F13A89}"/>
          </ac:spMkLst>
        </pc:spChg>
        <pc:spChg chg="add mod">
          <ac:chgData name="Martin Kuhl" userId="8f3206b9-0ff9-4207-a920-945eade26ba9" providerId="ADAL" clId="{E867B318-2171-45AC-882B-C3520D2B4748}" dt="2022-01-11T10:59:25.099" v="6112" actId="20577"/>
          <ac:spMkLst>
            <pc:docMk/>
            <pc:sldMk cId="3333587271" sldId="818"/>
            <ac:spMk id="12" creationId="{F9E36D77-7F92-437F-89FA-19EB7458984F}"/>
          </ac:spMkLst>
        </pc:spChg>
        <pc:spChg chg="add mod">
          <ac:chgData name="Martin Kuhl" userId="8f3206b9-0ff9-4207-a920-945eade26ba9" providerId="ADAL" clId="{E867B318-2171-45AC-882B-C3520D2B4748}" dt="2022-01-07T15:45:35.642" v="6078" actId="465"/>
          <ac:spMkLst>
            <pc:docMk/>
            <pc:sldMk cId="3333587271" sldId="818"/>
            <ac:spMk id="13" creationId="{DD2489D1-F5BD-4A67-974D-1F8CFCEBED1B}"/>
          </ac:spMkLst>
        </pc:spChg>
        <pc:spChg chg="add mod">
          <ac:chgData name="Martin Kuhl" userId="8f3206b9-0ff9-4207-a920-945eade26ba9" providerId="ADAL" clId="{E867B318-2171-45AC-882B-C3520D2B4748}" dt="2022-01-07T15:46:14.999" v="6082" actId="12789"/>
          <ac:spMkLst>
            <pc:docMk/>
            <pc:sldMk cId="3333587271" sldId="818"/>
            <ac:spMk id="14" creationId="{B15F5DC4-1728-408C-BAFA-3587EAC043EB}"/>
          </ac:spMkLst>
        </pc:spChg>
        <pc:spChg chg="add mod">
          <ac:chgData name="Martin Kuhl" userId="8f3206b9-0ff9-4207-a920-945eade26ba9" providerId="ADAL" clId="{E867B318-2171-45AC-882B-C3520D2B4748}" dt="2022-01-07T15:46:24.491" v="6083" actId="12789"/>
          <ac:spMkLst>
            <pc:docMk/>
            <pc:sldMk cId="3333587271" sldId="818"/>
            <ac:spMk id="15" creationId="{D63F47AF-A2AE-4998-9E07-E206173DA3B3}"/>
          </ac:spMkLst>
        </pc:spChg>
        <pc:spChg chg="add mod">
          <ac:chgData name="Martin Kuhl" userId="8f3206b9-0ff9-4207-a920-945eade26ba9" providerId="ADAL" clId="{E867B318-2171-45AC-882B-C3520D2B4748}" dt="2022-01-07T15:45:40.523" v="6079" actId="571"/>
          <ac:spMkLst>
            <pc:docMk/>
            <pc:sldMk cId="3333587271" sldId="818"/>
            <ac:spMk id="20" creationId="{CC31A799-8F0E-42D5-833A-EE605F1816E3}"/>
          </ac:spMkLst>
        </pc:spChg>
        <pc:spChg chg="add del mod">
          <ac:chgData name="Martin Kuhl" userId="8f3206b9-0ff9-4207-a920-945eade26ba9" providerId="ADAL" clId="{E867B318-2171-45AC-882B-C3520D2B4748}" dt="2022-01-07T15:47:45.695" v="6096"/>
          <ac:spMkLst>
            <pc:docMk/>
            <pc:sldMk cId="3333587271" sldId="818"/>
            <ac:spMk id="22" creationId="{7761CC19-BE50-4922-9DB5-808CE0EC89B1}"/>
          </ac:spMkLst>
        </pc:spChg>
        <pc:picChg chg="add del mod modCrop">
          <ac:chgData name="Martin Kuhl" userId="8f3206b9-0ff9-4207-a920-945eade26ba9" providerId="ADAL" clId="{E867B318-2171-45AC-882B-C3520D2B4748}" dt="2022-01-07T15:22:54.916" v="5881" actId="478"/>
          <ac:picMkLst>
            <pc:docMk/>
            <pc:sldMk cId="3333587271" sldId="818"/>
            <ac:picMk id="3" creationId="{88C8DEEF-2940-47BD-B12B-B1700A41C887}"/>
          </ac:picMkLst>
        </pc:picChg>
        <pc:picChg chg="add mod">
          <ac:chgData name="Martin Kuhl" userId="8f3206b9-0ff9-4207-a920-945eade26ba9" providerId="ADAL" clId="{E867B318-2171-45AC-882B-C3520D2B4748}" dt="2022-01-07T15:20:21.320" v="5836"/>
          <ac:picMkLst>
            <pc:docMk/>
            <pc:sldMk cId="3333587271" sldId="818"/>
            <ac:picMk id="4" creationId="{358534A2-A3F6-4C09-BA08-CF46AC6998EF}"/>
          </ac:picMkLst>
        </pc:picChg>
        <pc:picChg chg="add del mod modCrop">
          <ac:chgData name="Martin Kuhl" userId="8f3206b9-0ff9-4207-a920-945eade26ba9" providerId="ADAL" clId="{E867B318-2171-45AC-882B-C3520D2B4748}" dt="2022-01-07T15:22:54.397" v="5880" actId="478"/>
          <ac:picMkLst>
            <pc:docMk/>
            <pc:sldMk cId="3333587271" sldId="818"/>
            <ac:picMk id="6" creationId="{C98B2E78-FBB9-4779-BEAB-2C296038898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7" creationId="{611B3B34-15E6-4715-8554-550A1262E370}"/>
          </ac:picMkLst>
        </pc:picChg>
        <pc:picChg chg="add mod modCrop">
          <ac:chgData name="Martin Kuhl" userId="8f3206b9-0ff9-4207-a920-945eade26ba9" providerId="ADAL" clId="{E867B318-2171-45AC-882B-C3520D2B4748}" dt="2022-01-07T15:46:24.491" v="6083" actId="12789"/>
          <ac:picMkLst>
            <pc:docMk/>
            <pc:sldMk cId="3333587271" sldId="818"/>
            <ac:picMk id="10" creationId="{4B20903E-B4F1-4351-B0A3-27F8B62FF71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6" creationId="{FDE580F0-49E8-4DF8-8FA7-48ABCA9DCCF7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7" creationId="{95BDD25C-3DF9-44CF-8134-8A0205DA595F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8" creationId="{16326C6F-4685-49CC-AC0B-2152F6B7497E}"/>
          </ac:picMkLst>
        </pc:picChg>
        <pc:picChg chg="add mod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9" creationId="{BABD795F-7C85-42DF-AD1A-6157497AA5CD}"/>
          </ac:picMkLst>
        </pc:picChg>
        <pc:picChg chg="add del mod">
          <ac:chgData name="Martin Kuhl" userId="8f3206b9-0ff9-4207-a920-945eade26ba9" providerId="ADAL" clId="{E867B318-2171-45AC-882B-C3520D2B4748}" dt="2022-01-07T15:20:07.212" v="5834" actId="478"/>
          <ac:picMkLst>
            <pc:docMk/>
            <pc:sldMk cId="3333587271" sldId="818"/>
            <ac:picMk id="2050" creationId="{4A475DD3-E22E-4F4C-B356-D1DCE718383A}"/>
          </ac:picMkLst>
        </pc:picChg>
      </pc:sldChg>
      <pc:sldChg chg="add del">
        <pc:chgData name="Martin Kuhl" userId="8f3206b9-0ff9-4207-a920-945eade26ba9" providerId="ADAL" clId="{E867B318-2171-45AC-882B-C3520D2B4748}" dt="2022-01-05T09:09:42.533" v="1753" actId="47"/>
        <pc:sldMkLst>
          <pc:docMk/>
          <pc:sldMk cId="978819935" sldId="819"/>
        </pc:sldMkLst>
      </pc:sldChg>
      <pc:sldChg chg="addSp delSp modSp add mod modTransition">
        <pc:chgData name="Martin Kuhl" userId="8f3206b9-0ff9-4207-a920-945eade26ba9" providerId="ADAL" clId="{E867B318-2171-45AC-882B-C3520D2B4748}" dt="2022-01-05T09:18:57.158" v="1813"/>
        <pc:sldMkLst>
          <pc:docMk/>
          <pc:sldMk cId="3071413005" sldId="819"/>
        </pc:sldMkLst>
        <pc:spChg chg="mod">
          <ac:chgData name="Martin Kuhl" userId="8f3206b9-0ff9-4207-a920-945eade26ba9" providerId="ADAL" clId="{E867B318-2171-45AC-882B-C3520D2B4748}" dt="2022-01-05T09:18:57.158" v="1813"/>
          <ac:spMkLst>
            <pc:docMk/>
            <pc:sldMk cId="3071413005" sldId="819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1" creationId="{72FB4BB9-3655-482F-AC35-76331A80B105}"/>
          </ac:spMkLst>
        </pc:spChg>
        <pc:spChg chg="add del mod">
          <ac:chgData name="Martin Kuhl" userId="8f3206b9-0ff9-4207-a920-945eade26ba9" providerId="ADAL" clId="{E867B318-2171-45AC-882B-C3520D2B4748}" dt="2022-01-05T09:16:49.418" v="1799" actId="478"/>
          <ac:spMkLst>
            <pc:docMk/>
            <pc:sldMk cId="3071413005" sldId="819"/>
            <ac:spMk id="105" creationId="{6FF2506C-2F95-412B-BDFE-DF637C15F384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9" creationId="{F2BE81BF-F958-4E7D-B5B8-D6F12FF07BB3}"/>
          </ac:spMkLst>
        </pc:spChg>
        <pc:spChg chg="add del mod">
          <ac:chgData name="Martin Kuhl" userId="8f3206b9-0ff9-4207-a920-945eade26ba9" providerId="ADAL" clId="{E867B318-2171-45AC-882B-C3520D2B4748}" dt="2022-01-05T09:16:46.751" v="1797" actId="478"/>
          <ac:spMkLst>
            <pc:docMk/>
            <pc:sldMk cId="3071413005" sldId="819"/>
            <ac:spMk id="111" creationId="{F306E1D8-5AE8-4F42-B122-CABAEEE616EE}"/>
          </ac:spMkLst>
        </pc:spChg>
        <pc:spChg chg="del">
          <ac:chgData name="Martin Kuhl" userId="8f3206b9-0ff9-4207-a920-945eade26ba9" providerId="ADAL" clId="{E867B318-2171-45AC-882B-C3520D2B4748}" dt="2022-01-05T09:14:01.851" v="1783" actId="478"/>
          <ac:spMkLst>
            <pc:docMk/>
            <pc:sldMk cId="3071413005" sldId="819"/>
            <ac:spMk id="124" creationId="{A3A3C78D-4313-4B06-9B99-70C4ABEC855C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6" creationId="{F9E4B423-DD35-4D6D-9275-EB47BD809B3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7" creationId="{5FF300F7-F673-4893-92D3-1D5FDE3CD80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8" creationId="{A2A6DC13-C493-497D-8793-E561919A46D7}"/>
          </ac:spMkLst>
        </pc:spChg>
        <pc:spChg chg="add mod">
          <ac:chgData name="Martin Kuhl" userId="8f3206b9-0ff9-4207-a920-945eade26ba9" providerId="ADAL" clId="{E867B318-2171-45AC-882B-C3520D2B4748}" dt="2022-01-05T09:14:02.153" v="1784"/>
          <ac:spMkLst>
            <pc:docMk/>
            <pc:sldMk cId="3071413005" sldId="819"/>
            <ac:spMk id="130" creationId="{AFCB8F3E-4AE7-4344-A2DD-4A202AF0BA4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3" creationId="{595840B0-1902-4148-8B67-2453BC35972F}"/>
          </ac:spMkLst>
        </pc:spChg>
        <pc:spChg chg="del mod topLvl">
          <ac:chgData name="Martin Kuhl" userId="8f3206b9-0ff9-4207-a920-945eade26ba9" providerId="ADAL" clId="{E867B318-2171-45AC-882B-C3520D2B4748}" dt="2022-01-05T09:16:54.925" v="1806" actId="478"/>
          <ac:spMkLst>
            <pc:docMk/>
            <pc:sldMk cId="3071413005" sldId="819"/>
            <ac:spMk id="175" creationId="{2C690438-3E38-42EC-B259-B94E5EB386F3}"/>
          </ac:spMkLst>
        </pc:spChg>
        <pc:spChg chg="del mod topLvl">
          <ac:chgData name="Martin Kuhl" userId="8f3206b9-0ff9-4207-a920-945eade26ba9" providerId="ADAL" clId="{E867B318-2171-45AC-882B-C3520D2B4748}" dt="2022-01-05T09:16:56.656" v="1808" actId="478"/>
          <ac:spMkLst>
            <pc:docMk/>
            <pc:sldMk cId="3071413005" sldId="819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6" creationId="{FB5BEE1D-9B4C-440B-A5D6-37A4B576E1D1}"/>
          </ac:grpSpMkLst>
        </pc:grpChg>
        <pc:grpChg chg="add del mod">
          <ac:chgData name="Martin Kuhl" userId="8f3206b9-0ff9-4207-a920-945eade26ba9" providerId="ADAL" clId="{E867B318-2171-45AC-882B-C3520D2B4748}" dt="2022-01-05T09:16:47.548" v="1798" actId="478"/>
          <ac:grpSpMkLst>
            <pc:docMk/>
            <pc:sldMk cId="3071413005" sldId="819"/>
            <ac:grpSpMk id="125" creationId="{2193D5F9-164D-4683-827F-0B3ACC4A1F35}"/>
          </ac:grpSpMkLst>
        </pc:grpChg>
        <pc:grpChg chg="del mod topLvl">
          <ac:chgData name="Martin Kuhl" userId="8f3206b9-0ff9-4207-a920-945eade26ba9" providerId="ADAL" clId="{E867B318-2171-45AC-882B-C3520D2B4748}" dt="2022-01-05T09:16:52.346" v="1802" actId="478"/>
          <ac:grpSpMkLst>
            <pc:docMk/>
            <pc:sldMk cId="3071413005" sldId="819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54" creationId="{B11D7DAB-8845-4A2A-A951-7E1A6038B251}"/>
          </ac:grpSpMkLst>
        </pc:grp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0" creationId="{BC8AA7F9-1392-48BA-8297-5A75BF0EC242}"/>
          </ac:cxnSpMkLst>
        </pc:cxnChg>
        <pc:cxnChg chg="add del mod">
          <ac:chgData name="Martin Kuhl" userId="8f3206b9-0ff9-4207-a920-945eade26ba9" providerId="ADAL" clId="{E867B318-2171-45AC-882B-C3520D2B4748}" dt="2022-01-05T09:16:50.845" v="1801" actId="478"/>
          <ac:cxnSpMkLst>
            <pc:docMk/>
            <pc:sldMk cId="3071413005" sldId="819"/>
            <ac:cxnSpMk id="112" creationId="{08540E0A-2472-4472-9A85-0782C9C7C8A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6" creationId="{DB5F360C-588C-4240-88AA-F666DEAA1728}"/>
          </ac:cxnSpMkLst>
        </pc:cxnChg>
        <pc:cxnChg chg="add del mod">
          <ac:chgData name="Martin Kuhl" userId="8f3206b9-0ff9-4207-a920-945eade26ba9" providerId="ADAL" clId="{E867B318-2171-45AC-882B-C3520D2B4748}" dt="2022-01-05T09:16:50.297" v="1800" actId="478"/>
          <ac:cxnSpMkLst>
            <pc:docMk/>
            <pc:sldMk cId="3071413005" sldId="819"/>
            <ac:cxnSpMk id="117" creationId="{9DE82BC9-9BC9-45F2-B906-EDE5C3B51E8D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54" creationId="{36D2052A-F393-420C-BE5B-70664208947B}"/>
          </ac:cxnSpMkLst>
        </pc:cxnChg>
        <pc:cxnChg chg="del mod topLvl">
          <ac:chgData name="Martin Kuhl" userId="8f3206b9-0ff9-4207-a920-945eade26ba9" providerId="ADAL" clId="{E867B318-2171-45AC-882B-C3520D2B4748}" dt="2022-01-05T09:16:55.648" v="1807" actId="478"/>
          <ac:cxnSpMkLst>
            <pc:docMk/>
            <pc:sldMk cId="3071413005" sldId="819"/>
            <ac:cxnSpMk id="164" creationId="{E4E37329-E4D5-467C-982C-4FEF40C30AB8}"/>
          </ac:cxnSpMkLst>
        </pc:cxnChg>
        <pc:cxnChg chg="del mod topLvl">
          <ac:chgData name="Martin Kuhl" userId="8f3206b9-0ff9-4207-a920-945eade26ba9" providerId="ADAL" clId="{E867B318-2171-45AC-882B-C3520D2B4748}" dt="2022-01-05T09:16:53.003" v="1803" actId="478"/>
          <ac:cxnSpMkLst>
            <pc:docMk/>
            <pc:sldMk cId="3071413005" sldId="819"/>
            <ac:cxnSpMk id="170" creationId="{F9BBDCDD-C1B0-46AF-8A4F-BA520BB96EFC}"/>
          </ac:cxnSpMkLst>
        </pc:cxnChg>
        <pc:cxnChg chg="del mod topLvl">
          <ac:chgData name="Martin Kuhl" userId="8f3206b9-0ff9-4207-a920-945eade26ba9" providerId="ADAL" clId="{E867B318-2171-45AC-882B-C3520D2B4748}" dt="2022-01-05T09:16:53.617" v="1804" actId="478"/>
          <ac:cxnSpMkLst>
            <pc:docMk/>
            <pc:sldMk cId="3071413005" sldId="819"/>
            <ac:cxnSpMk id="172" creationId="{9FFFAF09-FB50-4D95-B57B-CDDD5EBA1121}"/>
          </ac:cxnSpMkLst>
        </pc:cxnChg>
        <pc:cxnChg chg="del mod topLvl">
          <ac:chgData name="Martin Kuhl" userId="8f3206b9-0ff9-4207-a920-945eade26ba9" providerId="ADAL" clId="{E867B318-2171-45AC-882B-C3520D2B4748}" dt="2022-01-05T09:16:54.265" v="1805" actId="478"/>
          <ac:cxnSpMkLst>
            <pc:docMk/>
            <pc:sldMk cId="3071413005" sldId="819"/>
            <ac:cxnSpMk id="174" creationId="{BA9F22C0-51FC-45CA-AE36-4FBE73FA2FE1}"/>
          </ac:cxnSpMkLst>
        </pc:cxnChg>
      </pc:sldChg>
      <pc:sldChg chg="add modTransition">
        <pc:chgData name="Martin Kuhl" userId="8f3206b9-0ff9-4207-a920-945eade26ba9" providerId="ADAL" clId="{E867B318-2171-45AC-882B-C3520D2B4748}" dt="2022-01-05T09:17:17.862" v="1812"/>
        <pc:sldMkLst>
          <pc:docMk/>
          <pc:sldMk cId="259977669" sldId="820"/>
        </pc:sldMkLst>
      </pc:sldChg>
      <pc:sldChg chg="addSp delSp modSp add del mod">
        <pc:chgData name="Martin Kuhl" userId="8f3206b9-0ff9-4207-a920-945eade26ba9" providerId="ADAL" clId="{E867B318-2171-45AC-882B-C3520D2B4748}" dt="2022-01-05T09:16:25.098" v="1794" actId="47"/>
        <pc:sldMkLst>
          <pc:docMk/>
          <pc:sldMk cId="2310772405" sldId="820"/>
        </pc:sldMkLst>
        <pc:spChg chg="mod">
          <ac:chgData name="Martin Kuhl" userId="8f3206b9-0ff9-4207-a920-945eade26ba9" providerId="ADAL" clId="{E867B318-2171-45AC-882B-C3520D2B4748}" dt="2022-01-05T09:16:06.236" v="1792" actId="20577"/>
          <ac:spMkLst>
            <pc:docMk/>
            <pc:sldMk cId="2310772405" sldId="820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99" creationId="{2E0D2B13-E97F-4451-A1D8-887EB2F53674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100" creationId="{DF5D42EB-4CF3-48FB-B2D3-9BBA77E1F0A0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4" creationId="{BF6AD03D-9C81-4FA0-A4B9-449A1C31878F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5" creationId="{8E08ED97-9FB9-42DB-ABB9-C669575585E0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17" creationId="{AF3CB8FB-3B47-473C-85C1-02834084AFA4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4" creationId="{2106E687-0646-43A5-BF3A-0D3BA0516DEC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8" creationId="{D1BB606D-1DC9-4A0F-851C-4D4562CECB99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30" creationId="{276EEA41-837B-49D4-8D0F-785FCDB1559E}"/>
          </ac:spMkLst>
        </pc:spChg>
        <pc:grpChg chg="add del mod">
          <ac:chgData name="Martin Kuhl" userId="8f3206b9-0ff9-4207-a920-945eade26ba9" providerId="ADAL" clId="{E867B318-2171-45AC-882B-C3520D2B4748}" dt="2022-01-05T09:15:42" v="1788"/>
          <ac:grpSpMkLst>
            <pc:docMk/>
            <pc:sldMk cId="2310772405" sldId="820"/>
            <ac:grpSpMk id="98" creationId="{65A0B836-9F2C-49EF-837E-8BF261EF8724}"/>
          </ac:grpSpMkLst>
        </pc:grpChg>
        <pc:grpChg chg="add mod">
          <ac:chgData name="Martin Kuhl" userId="8f3206b9-0ff9-4207-a920-945eade26ba9" providerId="ADAL" clId="{E867B318-2171-45AC-882B-C3520D2B4748}" dt="2022-01-05T09:15:59.653" v="1789"/>
          <ac:grpSpMkLst>
            <pc:docMk/>
            <pc:sldMk cId="2310772405" sldId="820"/>
            <ac:grpSpMk id="112" creationId="{3D97C6F8-C0A1-46B0-9756-01863FF194E4}"/>
          </ac:grpSpMkLst>
        </pc:grp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97" creationId="{B7E46884-86BA-47A3-A5A3-C7273DA51B80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2" creationId="{8A399CD3-8B67-48BB-A2B0-B63324BA6D7F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3" creationId="{B0F50826-D1FE-4216-A686-18733FD842EE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11" creationId="{40C0DECD-B038-49A0-B672-4AF4AB2DC295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5" creationId="{4E6ABA4B-6FAB-4068-892F-2CFCE647C708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6" creationId="{CBB76089-1AE2-4E9B-9D3C-87D60ED24DC4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7" creationId="{7070ABF4-C46A-4833-87B9-3F800788D9E6}"/>
          </ac:cxnSpMkLst>
        </pc:cxnChg>
      </pc:sldChg>
      <pc:sldChg chg="addSp delSp modSp add mod ord">
        <pc:chgData name="Martin Kuhl" userId="8f3206b9-0ff9-4207-a920-945eade26ba9" providerId="ADAL" clId="{E867B318-2171-45AC-882B-C3520D2B4748}" dt="2022-01-07T14:28:18.298" v="4834" actId="1076"/>
        <pc:sldMkLst>
          <pc:docMk/>
          <pc:sldMk cId="409247744" sldId="821"/>
        </pc:sldMkLst>
        <pc:spChg chg="del mod">
          <ac:chgData name="Martin Kuhl" userId="8f3206b9-0ff9-4207-a920-945eade26ba9" providerId="ADAL" clId="{E867B318-2171-45AC-882B-C3520D2B4748}" dt="2022-01-05T10:11:29.976" v="2425" actId="478"/>
          <ac:spMkLst>
            <pc:docMk/>
            <pc:sldMk cId="409247744" sldId="821"/>
            <ac:spMk id="3" creationId="{E8369DDE-8913-479A-B271-16F7EC90C074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4" creationId="{5F167504-AB12-44F7-85CA-A63640A69467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0:11:23.090" v="2421" actId="478"/>
          <ac:spMkLst>
            <pc:docMk/>
            <pc:sldMk cId="409247744" sldId="821"/>
            <ac:spMk id="15" creationId="{FA5273E5-8A52-4784-AB08-5335C4C0C76E}"/>
          </ac:spMkLst>
        </pc:spChg>
        <pc:spChg chg="mod">
          <ac:chgData name="Martin Kuhl" userId="8f3206b9-0ff9-4207-a920-945eade26ba9" providerId="ADAL" clId="{E867B318-2171-45AC-882B-C3520D2B4748}" dt="2022-01-07T14:18:00.830" v="4551" actId="1037"/>
          <ac:spMkLst>
            <pc:docMk/>
            <pc:sldMk cId="409247744" sldId="821"/>
            <ac:spMk id="16" creationId="{29020EC1-891B-4BE5-B3D0-71524B0D3621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9" creationId="{255F28E0-0012-4E2D-AC83-835486D710F8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0" creationId="{81B370E9-6C51-424F-AF11-60D1E1C2B7B1}"/>
          </ac:spMkLst>
        </pc:spChg>
        <pc:spChg chg="add mod">
          <ac:chgData name="Martin Kuhl" userId="8f3206b9-0ff9-4207-a920-945eade26ba9" providerId="ADAL" clId="{E867B318-2171-45AC-882B-C3520D2B4748}" dt="2022-01-05T12:00:11.984" v="2700" actId="20577"/>
          <ac:spMkLst>
            <pc:docMk/>
            <pc:sldMk cId="409247744" sldId="821"/>
            <ac:spMk id="22" creationId="{8EAF8F7A-F2C6-441C-BBE2-F65EEB05DE2A}"/>
          </ac:spMkLst>
        </pc:spChg>
        <pc:spChg chg="add mod">
          <ac:chgData name="Martin Kuhl" userId="8f3206b9-0ff9-4207-a920-945eade26ba9" providerId="ADAL" clId="{E867B318-2171-45AC-882B-C3520D2B4748}" dt="2022-01-07T14:28:03.808" v="4817" actId="14100"/>
          <ac:spMkLst>
            <pc:docMk/>
            <pc:sldMk cId="409247744" sldId="821"/>
            <ac:spMk id="23" creationId="{E3022CF3-E8B9-4129-828D-AFE52612297B}"/>
          </ac:spMkLst>
        </pc:spChg>
        <pc:spChg chg="add mod">
          <ac:chgData name="Martin Kuhl" userId="8f3206b9-0ff9-4207-a920-945eade26ba9" providerId="ADAL" clId="{E867B318-2171-45AC-882B-C3520D2B4748}" dt="2022-01-07T14:28:18.298" v="4834" actId="1076"/>
          <ac:spMkLst>
            <pc:docMk/>
            <pc:sldMk cId="409247744" sldId="821"/>
            <ac:spMk id="24" creationId="{4AD62699-E400-4047-8A4D-63D5F7D7AB14}"/>
          </ac:spMkLst>
        </pc:spChg>
        <pc:spChg chg="add del mod">
          <ac:chgData name="Martin Kuhl" userId="8f3206b9-0ff9-4207-a920-945eade26ba9" providerId="ADAL" clId="{E867B318-2171-45AC-882B-C3520D2B4748}" dt="2022-01-07T14:08:03.756" v="4430" actId="478"/>
          <ac:spMkLst>
            <pc:docMk/>
            <pc:sldMk cId="409247744" sldId="821"/>
            <ac:spMk id="25" creationId="{6D20022F-449E-4C31-A6EA-A6D8934469BC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9" creationId="{A9D436BF-893C-4BDC-B5E5-AAFB07BF6D35}"/>
          </ac:spMkLst>
        </pc:spChg>
        <pc:graphicFrameChg chg="del mod">
          <ac:chgData name="Martin Kuhl" userId="8f3206b9-0ff9-4207-a920-945eade26ba9" providerId="ADAL" clId="{E867B318-2171-45AC-882B-C3520D2B4748}" dt="2022-01-05T10:11:28.651" v="2423" actId="478"/>
          <ac:graphicFrameMkLst>
            <pc:docMk/>
            <pc:sldMk cId="409247744" sldId="821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7T14:07:53.545" v="4429" actId="20577"/>
          <ac:graphicFrameMkLst>
            <pc:docMk/>
            <pc:sldMk cId="409247744" sldId="821"/>
            <ac:graphicFrameMk id="17" creationId="{8DB4BFED-FBE2-4D5B-B6D6-6C10944F7A83}"/>
          </ac:graphicFrameMkLst>
        </pc:graphicFrameChg>
        <pc:picChg chg="del">
          <ac:chgData name="Martin Kuhl" userId="8f3206b9-0ff9-4207-a920-945eade26ba9" providerId="ADAL" clId="{E867B318-2171-45AC-882B-C3520D2B4748}" dt="2022-01-05T10:11:22.330" v="2420" actId="478"/>
          <ac:picMkLst>
            <pc:docMk/>
            <pc:sldMk cId="409247744" sldId="821"/>
            <ac:picMk id="27" creationId="{32FF1239-F771-4BC8-93F1-6E2AA8F1D0EC}"/>
          </ac:picMkLst>
        </pc:pic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6" creationId="{4E435415-1044-4192-9BC0-8D35665E9CCD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1" creationId="{4202057D-7B73-46C6-9B2F-346D15E67A84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8" creationId="{9251F2F5-708A-439D-A425-5646EE148FE1}"/>
          </ac:cxnSpMkLst>
        </pc:cxnChg>
      </pc:sldChg>
      <pc:sldChg chg="addSp delSp modSp add mod ord modNotesTx">
        <pc:chgData name="Martin Kuhl" userId="8f3206b9-0ff9-4207-a920-945eade26ba9" providerId="ADAL" clId="{E867B318-2171-45AC-882B-C3520D2B4748}" dt="2022-01-07T14:33:46.090" v="5021" actId="20577"/>
        <pc:sldMkLst>
          <pc:docMk/>
          <pc:sldMk cId="3449786330" sldId="822"/>
        </pc:sldMkLst>
        <pc:spChg chg="add del mod">
          <ac:chgData name="Martin Kuhl" userId="8f3206b9-0ff9-4207-a920-945eade26ba9" providerId="ADAL" clId="{E867B318-2171-45AC-882B-C3520D2B4748}" dt="2022-01-05T12:04:50.241" v="2705" actId="478"/>
          <ac:spMkLst>
            <pc:docMk/>
            <pc:sldMk cId="3449786330" sldId="822"/>
            <ac:spMk id="4" creationId="{7EAED708-22B4-4C78-9FE0-CAF6A5CC4298}"/>
          </ac:spMkLst>
        </pc:spChg>
        <pc:spChg chg="mod ord">
          <ac:chgData name="Martin Kuhl" userId="8f3206b9-0ff9-4207-a920-945eade26ba9" providerId="ADAL" clId="{E867B318-2171-45AC-882B-C3520D2B4748}" dt="2022-01-07T14:29:31.482" v="4893" actId="1582"/>
          <ac:spMkLst>
            <pc:docMk/>
            <pc:sldMk cId="3449786330" sldId="822"/>
            <ac:spMk id="5" creationId="{437293CB-7139-419D-BD44-3034AB8E8F6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" creationId="{F860E917-3B8C-49B5-B5FF-035BE6EC2FC0}"/>
          </ac:spMkLst>
        </pc:spChg>
        <pc:spChg chg="add del">
          <ac:chgData name="Martin Kuhl" userId="8f3206b9-0ff9-4207-a920-945eade26ba9" providerId="ADAL" clId="{E867B318-2171-45AC-882B-C3520D2B4748}" dt="2022-01-05T12:05:53.684" v="2715" actId="478"/>
          <ac:spMkLst>
            <pc:docMk/>
            <pc:sldMk cId="3449786330" sldId="822"/>
            <ac:spMk id="7" creationId="{0C3DBAEA-04EB-49CE-B4A8-1C85EC2CD330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1" creationId="{06952815-104F-4982-ACEC-158362DA1F1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" creationId="{E47532E8-9B0D-4937-A36C-7BD766D0258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1" creationId="{A645DB3F-634A-418F-AC65-01AAB441D6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2" creationId="{750C08EA-2238-46B4-95FD-7F55E27E459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4" creationId="{31B49D29-FCF1-44B6-9CEC-46D2BDDFAB2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5" creationId="{4B6F5843-8AE1-4CF0-80A3-CABC4AF991A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6" creationId="{9155A3E0-7F01-46C7-990F-894201D2730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7" creationId="{9FB2E5A0-9E1D-41D8-9767-A33A5717B68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0" creationId="{753C7C6D-21E7-4F40-98E8-AAFD9DDD30F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5" creationId="{748FDCE6-9556-4071-AB3F-56D59B784F9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9" creationId="{91DA0985-4782-446A-87E4-C82B4DAB36EC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8" creationId="{D8102360-0A50-41E6-BE6C-64457701FBF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9" creationId="{57EEC613-32ED-45D5-98F9-51CFDA25A443}"/>
          </ac:spMkLst>
        </pc:spChg>
        <pc:spChg chg="add del mod">
          <ac:chgData name="Martin Kuhl" userId="8f3206b9-0ff9-4207-a920-945eade26ba9" providerId="ADAL" clId="{E867B318-2171-45AC-882B-C3520D2B4748}" dt="2022-01-05T13:02:37.713" v="3161" actId="478"/>
          <ac:spMkLst>
            <pc:docMk/>
            <pc:sldMk cId="3449786330" sldId="822"/>
            <ac:spMk id="62" creationId="{F6F3CF0F-E414-410B-B803-C2726D73E4A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3" creationId="{5516E120-8A14-4B27-A2C5-86344B97A41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4" creationId="{C4AA9078-0731-42C5-896D-FF69DDFFE51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5" creationId="{94F67235-152C-4756-9126-5788903E4DA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6" creationId="{35F5CC29-6233-403F-B56E-FD91D5885CC6}"/>
          </ac:spMkLst>
        </pc:spChg>
        <pc:spChg chg="del mod">
          <ac:chgData name="Martin Kuhl" userId="8f3206b9-0ff9-4207-a920-945eade26ba9" providerId="ADAL" clId="{E867B318-2171-45AC-882B-C3520D2B4748}" dt="2022-01-05T13:04:41.092" v="3196" actId="478"/>
          <ac:spMkLst>
            <pc:docMk/>
            <pc:sldMk cId="3449786330" sldId="822"/>
            <ac:spMk id="70" creationId="{E67CF409-130B-4BCD-AAA7-3CC55E220B1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2" creationId="{4B939581-E935-4F22-9C42-C68C4E7560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3" creationId="{CA7BB978-DBA5-42C8-AA9F-29EAED8EABED}"/>
          </ac:spMkLst>
        </pc:spChg>
        <pc:spChg chg="add del mod">
          <ac:chgData name="Martin Kuhl" userId="8f3206b9-0ff9-4207-a920-945eade26ba9" providerId="ADAL" clId="{E867B318-2171-45AC-882B-C3520D2B4748}" dt="2022-01-05T13:12:10.015" v="3221" actId="478"/>
          <ac:spMkLst>
            <pc:docMk/>
            <pc:sldMk cId="3449786330" sldId="822"/>
            <ac:spMk id="74" creationId="{A6441109-A55B-477A-A753-B49FA3CF045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5" creationId="{D9587C3D-DC32-4F55-90EB-6493D8682FF8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77" creationId="{2C38D346-CC3A-456D-8C66-A7E3883DCE6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9" creationId="{448C94D7-FC93-412D-9D0A-0BDF864DED1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80" creationId="{91C4BD98-FC48-47A6-8D18-C6F44526D821}"/>
          </ac:spMkLst>
        </pc:spChg>
        <pc:spChg chg="add del mod">
          <ac:chgData name="Martin Kuhl" userId="8f3206b9-0ff9-4207-a920-945eade26ba9" providerId="ADAL" clId="{E867B318-2171-45AC-882B-C3520D2B4748}" dt="2022-01-05T13:27:02.892" v="3353" actId="478"/>
          <ac:spMkLst>
            <pc:docMk/>
            <pc:sldMk cId="3449786330" sldId="822"/>
            <ac:spMk id="82" creationId="{2F2403E2-1307-43EE-B35D-9916852018D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5" creationId="{595F279E-9BA0-4FB3-92D1-0D88AD032EE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7" creationId="{5DE38475-F8BC-4A0E-82C0-6C78E017061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0" creationId="{3B1E6B8E-FA9D-476A-936D-2971C209B9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1" creationId="{68857A4E-CB3B-4731-9048-478D0B53BDC4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2" creationId="{DD4D5335-695F-4E83-B834-8A66F90E56F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4" creationId="{90847E43-998C-4CDC-9762-9A666D12F58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5" creationId="{F8C39F01-4DE0-40FA-ADD0-AF6C89FA5C8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6" creationId="{AF8895F7-253C-4E60-AFCB-520D7C32A663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8" creationId="{8467EF9F-D025-42E9-93F2-DBECAD2B0D5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0" creationId="{6065A79A-AA0D-4D22-83E8-98B9F695471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1" creationId="{F32C210B-6666-4028-B5BC-0548046BC26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2" creationId="{3BD626A3-C46F-4151-A77F-DF4687D452E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3" creationId="{2901E229-9630-4FE5-8D48-909AE503527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5" creationId="{C89E9E7D-965D-41F4-99DE-2C5494CCBD7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7" creationId="{AE5AF860-B444-491A-9353-E28ABC00C13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8" creationId="{216D0340-DB70-4DF6-8C39-35FC6A01E69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9" creationId="{BD5DD8EC-8BF0-4C89-937C-3C2B9BAA5D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1" creationId="{69C57FC4-7E02-47C3-8BF7-246F4801E4A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2" creationId="{019FDBCD-3888-4F06-9322-19E4FA4D3938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3" creationId="{00C667CD-DF2C-4C9F-B93C-2654F2163BDA}"/>
          </ac:spMkLst>
        </pc:spChg>
        <pc:spChg chg="add mod topLvl">
          <ac:chgData name="Martin Kuhl" userId="8f3206b9-0ff9-4207-a920-945eade26ba9" providerId="ADAL" clId="{E867B318-2171-45AC-882B-C3520D2B4748}" dt="2022-01-05T13:38:32.501" v="3379" actId="2085"/>
          <ac:spMkLst>
            <pc:docMk/>
            <pc:sldMk cId="3449786330" sldId="822"/>
            <ac:spMk id="114" creationId="{EFCF5EC5-315C-44A0-9FAA-4F61D3EBBF7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5" creationId="{A015F511-D4CD-4DB1-A519-FC5601EDFEE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6" creationId="{3AE52FBF-DD09-434E-A262-FE336C9ABE0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8" creationId="{F3070432-0DFF-48E8-81FF-7EB68E8667B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0" creationId="{27F4F37E-0CE7-41A0-9B3C-F62734EF2E93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1" creationId="{FEEE7E02-E215-4EE7-A9C4-81ADA88FA54E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7" creationId="{FDD8C124-ECD8-4389-9C16-E03ADBAC0CE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9" creationId="{CC1223EB-2129-45C4-A1CD-A52FE85748EE}"/>
          </ac:spMkLst>
        </pc:spChg>
        <pc:spChg chg="del mod">
          <ac:chgData name="Martin Kuhl" userId="8f3206b9-0ff9-4207-a920-945eade26ba9" providerId="ADAL" clId="{E867B318-2171-45AC-882B-C3520D2B4748}" dt="2022-01-05T12:05:20.484" v="2708" actId="478"/>
          <ac:spMkLst>
            <pc:docMk/>
            <pc:sldMk cId="3449786330" sldId="822"/>
            <ac:spMk id="136" creationId="{C2C618DC-9F0E-4768-A296-45BA187424C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7" creationId="{51C94B5F-E932-4F4E-9EF8-FCB2B55D211E}"/>
          </ac:spMkLst>
        </pc:spChg>
        <pc:spChg chg="add mod">
          <ac:chgData name="Martin Kuhl" userId="8f3206b9-0ff9-4207-a920-945eade26ba9" providerId="ADAL" clId="{E867B318-2171-45AC-882B-C3520D2B4748}" dt="2022-01-05T16:21:44.729" v="3961" actId="20577"/>
          <ac:spMkLst>
            <pc:docMk/>
            <pc:sldMk cId="3449786330" sldId="822"/>
            <ac:spMk id="144" creationId="{922465D1-A6D0-46E1-9D6E-3B94029AB19E}"/>
          </ac:spMkLst>
        </pc:spChg>
        <pc:grpChg chg="add del mod">
          <ac:chgData name="Martin Kuhl" userId="8f3206b9-0ff9-4207-a920-945eade26ba9" providerId="ADAL" clId="{E867B318-2171-45AC-882B-C3520D2B4748}" dt="2022-01-05T13:14:28.493" v="3234" actId="165"/>
          <ac:grpSpMkLst>
            <pc:docMk/>
            <pc:sldMk cId="3449786330" sldId="822"/>
            <ac:grpSpMk id="43" creationId="{DBEAD349-D0E9-4C11-893A-512F0B1C81F7}"/>
          </ac:grpSpMkLst>
        </pc:grp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3" creationId="{2892FB13-644E-48BD-8242-E2B18830136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6" creationId="{993002FE-0F3E-405D-96D9-1029B30F586D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9" creationId="{6D2330B1-64AC-4052-B943-35F3CB9BD80F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2" creationId="{60D3E570-E139-4039-8799-59F29F1415BE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5" creationId="{FB1B40B7-380E-4F5F-B548-7DFB731EA07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8" creationId="{6472E063-FFA8-445D-A74B-91D86B018758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46" creationId="{A9870B90-18A9-4401-A466-C52FBD63441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0" creationId="{AB43C488-BF36-41EA-AE39-1C7AE615B983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3" creationId="{D0C3EA33-5920-451D-BEA6-6DB647AC06F5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0" creationId="{FEAFE08B-3B76-49BA-88E6-24CA43FA999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7" creationId="{75A60BE8-F80A-4456-A3E2-622BA383D756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8" creationId="{3206FB19-6FC1-4808-BA85-91B3B2121F7A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9" creationId="{EDDA8352-3F2F-475F-919D-16B75EBC2F51}"/>
          </ac:cxnSpMkLst>
        </pc:cxnChg>
        <pc:cxnChg chg="del mod">
          <ac:chgData name="Martin Kuhl" userId="8f3206b9-0ff9-4207-a920-945eade26ba9" providerId="ADAL" clId="{E867B318-2171-45AC-882B-C3520D2B4748}" dt="2022-01-05T12:06:57.177" v="2730" actId="478"/>
          <ac:cxnSpMkLst>
            <pc:docMk/>
            <pc:sldMk cId="3449786330" sldId="822"/>
            <ac:cxnSpMk id="71" creationId="{47067D7A-D841-4092-BD5D-BFA77F5E05D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76" creationId="{7AFBFDC2-4C57-4600-BDA2-B038BD9A2C05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78" creationId="{57D963B0-1039-4693-9BC5-4D4A07C5BEC4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1" creationId="{69A081E2-8E6E-442E-A38D-FEBAB1EFCBCE}"/>
          </ac:cxnSpMkLst>
        </pc:cxnChg>
        <pc:cxnChg chg="add del mod">
          <ac:chgData name="Martin Kuhl" userId="8f3206b9-0ff9-4207-a920-945eade26ba9" providerId="ADAL" clId="{E867B318-2171-45AC-882B-C3520D2B4748}" dt="2022-01-05T13:27:03.253" v="3354" actId="478"/>
          <ac:cxnSpMkLst>
            <pc:docMk/>
            <pc:sldMk cId="3449786330" sldId="822"/>
            <ac:cxnSpMk id="83" creationId="{36777729-A17E-4C49-BD4F-1AD7579403F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4" creationId="{55B644AB-A44C-4AC3-8C10-E542DC699AD4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86" creationId="{C2B17EEF-0D61-4ED8-B7B9-AD5E64E083E1}"/>
          </ac:cxnSpMkLst>
        </pc:cxnChg>
        <pc:cxnChg chg="add del mod">
          <ac:chgData name="Martin Kuhl" userId="8f3206b9-0ff9-4207-a920-945eade26ba9" providerId="ADAL" clId="{E867B318-2171-45AC-882B-C3520D2B4748}" dt="2022-01-05T13:27:03.983" v="3355" actId="478"/>
          <ac:cxnSpMkLst>
            <pc:docMk/>
            <pc:sldMk cId="3449786330" sldId="822"/>
            <ac:cxnSpMk id="88" creationId="{3A383C35-EC64-4EF5-AF3E-40992E6C311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9" creationId="{8AC7B352-615B-479B-9113-7F73100155B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3" creationId="{3F174C11-C764-4A35-836E-705F7005209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7" creationId="{E1B3811B-4102-499B-87A8-18CF4D9A4F6F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99" creationId="{EF78B13E-F35D-46CE-AD66-5B4E0F8AF6F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04" creationId="{7BAB1F1E-6376-4236-817E-010557F50D02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06" creationId="{3AB30ABE-907B-4AE6-9F27-9E7728515398}"/>
          </ac:cxnSpMkLst>
        </pc:cxnChg>
        <pc:cxnChg chg="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0" creationId="{196B7B89-C34F-45F0-A5B8-7C717BB646A6}"/>
          </ac:cxnSpMkLst>
        </pc:cxnChg>
        <pc:cxnChg chg="add mod topLvl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7" creationId="{A39E0417-CA00-4981-B40E-3C3952D597C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19" creationId="{8F3ED61A-7971-40BC-8B0E-E4C3AE4A0B11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22" creationId="{703CDB01-3F38-44F6-A4DF-3D3539FD827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4" creationId="{12A1CF94-B93C-463C-9167-DC2DC3B6F4E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8" creationId="{44C02348-8CA5-48B7-8D06-F72D2D54FD34}"/>
          </ac:cxnSpMkLst>
        </pc:cxnChg>
        <pc:cxnChg chg="add mod">
          <ac:chgData name="Martin Kuhl" userId="8f3206b9-0ff9-4207-a920-945eade26ba9" providerId="ADAL" clId="{E867B318-2171-45AC-882B-C3520D2B4748}" dt="2022-01-05T13:38:42.717" v="3380" actId="14100"/>
          <ac:cxnSpMkLst>
            <pc:docMk/>
            <pc:sldMk cId="3449786330" sldId="822"/>
            <ac:cxnSpMk id="135" creationId="{A45E753D-A319-48BC-A076-4E65D74829A1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47" creationId="{2C7D1E41-865C-4C8C-A26B-C15DF0A6F8A4}"/>
          </ac:cxnSpMkLst>
        </pc:cxnChg>
      </pc:sldChg>
      <pc:sldChg chg="add">
        <pc:chgData name="Martin Kuhl" userId="8f3206b9-0ff9-4207-a920-945eade26ba9" providerId="ADAL" clId="{E867B318-2171-45AC-882B-C3520D2B4748}" dt="2022-01-07T13:49:57.954" v="4101"/>
        <pc:sldMkLst>
          <pc:docMk/>
          <pc:sldMk cId="1311965414" sldId="823"/>
        </pc:sldMkLst>
      </pc:sldChg>
      <pc:sldChg chg="addSp delSp modSp add del mod">
        <pc:chgData name="Martin Kuhl" userId="8f3206b9-0ff9-4207-a920-945eade26ba9" providerId="ADAL" clId="{E867B318-2171-45AC-882B-C3520D2B4748}" dt="2022-01-05T16:27:25.795" v="3965" actId="47"/>
        <pc:sldMkLst>
          <pc:docMk/>
          <pc:sldMk cId="1848792293" sldId="823"/>
        </pc:sldMkLst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4" creationId="{5F167504-AB12-44F7-85CA-A63640A69467}"/>
          </ac:spMkLst>
        </pc:spChg>
        <pc:spChg chg="del">
          <ac:chgData name="Martin Kuhl" userId="8f3206b9-0ff9-4207-a920-945eade26ba9" providerId="ADAL" clId="{E867B318-2171-45AC-882B-C3520D2B4748}" dt="2022-01-05T16:18:04.042" v="3847" actId="478"/>
          <ac:spMkLst>
            <pc:docMk/>
            <pc:sldMk cId="1848792293" sldId="823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6" creationId="{29020EC1-891B-4BE5-B3D0-71524B0D3621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8" creationId="{F5AF73F4-BBC9-4879-8CD3-109C187D59B6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9" creationId="{255F28E0-0012-4E2D-AC83-835486D710F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20" creationId="{81B370E9-6C51-424F-AF11-60D1E1C2B7B1}"/>
          </ac:spMkLst>
        </pc:spChg>
        <pc:spChg chg="mod">
          <ac:chgData name="Martin Kuhl" userId="8f3206b9-0ff9-4207-a920-945eade26ba9" providerId="ADAL" clId="{E867B318-2171-45AC-882B-C3520D2B4748}" dt="2022-01-05T16:18:12.653" v="3852" actId="1076"/>
          <ac:spMkLst>
            <pc:docMk/>
            <pc:sldMk cId="1848792293" sldId="823"/>
            <ac:spMk id="22" creationId="{8EAF8F7A-F2C6-441C-BBE2-F65EEB05DE2A}"/>
          </ac:spMkLst>
        </pc:spChg>
        <pc:spChg chg="del">
          <ac:chgData name="Martin Kuhl" userId="8f3206b9-0ff9-4207-a920-945eade26ba9" providerId="ADAL" clId="{E867B318-2171-45AC-882B-C3520D2B4748}" dt="2022-01-05T16:18:07.057" v="3849" actId="478"/>
          <ac:spMkLst>
            <pc:docMk/>
            <pc:sldMk cId="1848792293" sldId="823"/>
            <ac:spMk id="23" creationId="{E3022CF3-E8B9-4129-828D-AFE52612297B}"/>
          </ac:spMkLst>
        </pc:spChg>
        <pc:spChg chg="del">
          <ac:chgData name="Martin Kuhl" userId="8f3206b9-0ff9-4207-a920-945eade26ba9" providerId="ADAL" clId="{E867B318-2171-45AC-882B-C3520D2B4748}" dt="2022-01-05T16:18:05.130" v="3848" actId="478"/>
          <ac:spMkLst>
            <pc:docMk/>
            <pc:sldMk cId="1848792293" sldId="823"/>
            <ac:spMk id="29" creationId="{A9D436BF-893C-4BDC-B5E5-AAFB07BF6D35}"/>
          </ac:spMkLst>
        </pc:spChg>
        <pc:graphicFrameChg chg="del">
          <ac:chgData name="Martin Kuhl" userId="8f3206b9-0ff9-4207-a920-945eade26ba9" providerId="ADAL" clId="{E867B318-2171-45AC-882B-C3520D2B4748}" dt="2022-01-05T16:18:02.296" v="3846" actId="478"/>
          <ac:graphicFrameMkLst>
            <pc:docMk/>
            <pc:sldMk cId="1848792293" sldId="823"/>
            <ac:graphicFrameMk id="17" creationId="{8DB4BFED-FBE2-4D5B-B6D6-6C10944F7A83}"/>
          </ac:graphicFrameMkLst>
        </pc:graphicFrameChg>
        <pc:picChg chg="add mod">
          <ac:chgData name="Martin Kuhl" userId="8f3206b9-0ff9-4207-a920-945eade26ba9" providerId="ADAL" clId="{E867B318-2171-45AC-882B-C3520D2B4748}" dt="2022-01-05T16:18:49.368" v="3867" actId="1035"/>
          <ac:picMkLst>
            <pc:docMk/>
            <pc:sldMk cId="1848792293" sldId="823"/>
            <ac:picMk id="2" creationId="{056D3109-BA12-41BB-909A-7035C2B2C347}"/>
          </ac:picMkLst>
        </pc:picChg>
        <pc:picChg chg="add mod">
          <ac:chgData name="Martin Kuhl" userId="8f3206b9-0ff9-4207-a920-945eade26ba9" providerId="ADAL" clId="{E867B318-2171-45AC-882B-C3520D2B4748}" dt="2022-01-05T16:18:50.681" v="3870" actId="1036"/>
          <ac:picMkLst>
            <pc:docMk/>
            <pc:sldMk cId="1848792293" sldId="823"/>
            <ac:picMk id="3" creationId="{ACE89A67-F1A5-4951-BDA8-051E55E0277A}"/>
          </ac:picMkLst>
        </pc:pic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6" creationId="{4E435415-1044-4192-9BC0-8D35665E9CCD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1" creationId="{4202057D-7B73-46C6-9B2F-346D15E67A84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8" creationId="{9251F2F5-708A-439D-A425-5646EE148FE1}"/>
          </ac:cxnSpMkLst>
        </pc:cxnChg>
      </pc:sldChg>
      <pc:sldChg chg="add del">
        <pc:chgData name="Martin Kuhl" userId="8f3206b9-0ff9-4207-a920-945eade26ba9" providerId="ADAL" clId="{E867B318-2171-45AC-882B-C3520D2B4748}" dt="2022-01-07T14:00:27.355" v="4258" actId="47"/>
        <pc:sldMkLst>
          <pc:docMk/>
          <pc:sldMk cId="262528508" sldId="824"/>
        </pc:sldMkLst>
      </pc:sldChg>
      <pc:sldChg chg="add">
        <pc:chgData name="Martin Kuhl" userId="8f3206b9-0ff9-4207-a920-945eade26ba9" providerId="ADAL" clId="{E867B318-2171-45AC-882B-C3520D2B4748}" dt="2022-01-07T14:06:27.340" v="4361"/>
        <pc:sldMkLst>
          <pc:docMk/>
          <pc:sldMk cId="277119049" sldId="824"/>
        </pc:sldMkLst>
      </pc:sldChg>
      <pc:sldChg chg="add del">
        <pc:chgData name="Martin Kuhl" userId="8f3206b9-0ff9-4207-a920-945eade26ba9" providerId="ADAL" clId="{E867B318-2171-45AC-882B-C3520D2B4748}" dt="2022-01-07T14:06:02.626" v="4360" actId="47"/>
        <pc:sldMkLst>
          <pc:docMk/>
          <pc:sldMk cId="486237964" sldId="824"/>
        </pc:sldMkLst>
      </pc:sldChg>
      <pc:sldChg chg="addSp delSp modSp add mod">
        <pc:chgData name="Martin Kuhl" userId="8f3206b9-0ff9-4207-a920-945eade26ba9" providerId="ADAL" clId="{E867B318-2171-45AC-882B-C3520D2B4748}" dt="2022-01-07T14:53:36.823" v="5635" actId="20577"/>
        <pc:sldMkLst>
          <pc:docMk/>
          <pc:sldMk cId="2864421411" sldId="825"/>
        </pc:sldMkLst>
        <pc:spChg chg="del">
          <ac:chgData name="Martin Kuhl" userId="8f3206b9-0ff9-4207-a920-945eade26ba9" providerId="ADAL" clId="{E867B318-2171-45AC-882B-C3520D2B4748}" dt="2022-01-07T14:39:40.104" v="5174" actId="478"/>
          <ac:spMkLst>
            <pc:docMk/>
            <pc:sldMk cId="2864421411" sldId="825"/>
            <ac:spMk id="13" creationId="{2F63D537-ADAE-4F51-BB75-CDEDE0E51A4A}"/>
          </ac:spMkLst>
        </pc:spChg>
        <pc:spChg chg="mod">
          <ac:chgData name="Martin Kuhl" userId="8f3206b9-0ff9-4207-a920-945eade26ba9" providerId="ADAL" clId="{E867B318-2171-45AC-882B-C3520D2B4748}" dt="2022-01-07T14:45:57.797" v="5460" actId="1076"/>
          <ac:spMkLst>
            <pc:docMk/>
            <pc:sldMk cId="2864421411" sldId="825"/>
            <ac:spMk id="14" creationId="{59841337-62F4-4A60-929D-E06A65A820CE}"/>
          </ac:spMkLst>
        </pc:spChg>
        <pc:spChg chg="del mod">
          <ac:chgData name="Martin Kuhl" userId="8f3206b9-0ff9-4207-a920-945eade26ba9" providerId="ADAL" clId="{E867B318-2171-45AC-882B-C3520D2B4748}" dt="2022-01-07T14:45:43.912" v="5456" actId="478"/>
          <ac:spMkLst>
            <pc:docMk/>
            <pc:sldMk cId="2864421411" sldId="82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7T14:45:47.825" v="5458"/>
          <ac:spMkLst>
            <pc:docMk/>
            <pc:sldMk cId="2864421411" sldId="825"/>
            <ac:spMk id="16" creationId="{0DE4674B-1A1E-4023-AEA6-E948AD6806FC}"/>
          </ac:spMkLst>
        </pc:spChg>
        <pc:graphicFrameChg chg="del mod">
          <ac:chgData name="Martin Kuhl" userId="8f3206b9-0ff9-4207-a920-945eade26ba9" providerId="ADAL" clId="{E867B318-2171-45AC-882B-C3520D2B4748}" dt="2022-01-07T14:45:43.912" v="5456" actId="478"/>
          <ac:graphicFrameMkLst>
            <pc:docMk/>
            <pc:sldMk cId="2864421411" sldId="825"/>
            <ac:graphicFrameMk id="2" creationId="{30A73F51-E342-4033-AB4C-43566E10563F}"/>
          </ac:graphicFrameMkLst>
        </pc:graphicFrameChg>
        <pc:graphicFrameChg chg="add mod modGraphic">
          <ac:chgData name="Martin Kuhl" userId="8f3206b9-0ff9-4207-a920-945eade26ba9" providerId="ADAL" clId="{E867B318-2171-45AC-882B-C3520D2B4748}" dt="2022-01-07T14:53:36.823" v="5635" actId="20577"/>
          <ac:graphicFrameMkLst>
            <pc:docMk/>
            <pc:sldMk cId="2864421411" sldId="825"/>
            <ac:graphicFrameMk id="11" creationId="{4C3175F6-B80F-4DDC-81F0-2FA9FD5EFE79}"/>
          </ac:graphicFrameMkLst>
        </pc:graphicFrameChg>
      </pc:sldChg>
      <pc:sldChg chg="add">
        <pc:chgData name="Martin Kuhl" userId="8f3206b9-0ff9-4207-a920-945eade26ba9" providerId="ADAL" clId="{E867B318-2171-45AC-882B-C3520D2B4748}" dt="2022-01-07T14:48:53.601" v="5549"/>
        <pc:sldMkLst>
          <pc:docMk/>
          <pc:sldMk cId="1685947423" sldId="826"/>
        </pc:sldMkLst>
      </pc:sldChg>
      <pc:sldChg chg="delSp modSp new mod">
        <pc:chgData name="Martin Kuhl" userId="8f3206b9-0ff9-4207-a920-945eade26ba9" providerId="ADAL" clId="{E867B318-2171-45AC-882B-C3520D2B4748}" dt="2022-01-07T14:49:02.932" v="5561" actId="20577"/>
        <pc:sldMkLst>
          <pc:docMk/>
          <pc:sldMk cId="3344755543" sldId="827"/>
        </pc:sldMkLst>
        <pc:spChg chg="mod">
          <ac:chgData name="Martin Kuhl" userId="8f3206b9-0ff9-4207-a920-945eade26ba9" providerId="ADAL" clId="{E867B318-2171-45AC-882B-C3520D2B4748}" dt="2022-01-07T14:49:02.932" v="5561" actId="20577"/>
          <ac:spMkLst>
            <pc:docMk/>
            <pc:sldMk cId="3344755543" sldId="827"/>
            <ac:spMk id="2" creationId="{87687088-B98B-47DB-89BD-468F155E07EE}"/>
          </ac:spMkLst>
        </pc:spChg>
        <pc:spChg chg="del">
          <ac:chgData name="Martin Kuhl" userId="8f3206b9-0ff9-4207-a920-945eade26ba9" providerId="ADAL" clId="{E867B318-2171-45AC-882B-C3520D2B4748}" dt="2022-01-07T14:48:59.227" v="5551" actId="478"/>
          <ac:spMkLst>
            <pc:docMk/>
            <pc:sldMk cId="3344755543" sldId="827"/>
            <ac:spMk id="3" creationId="{57D952A6-560E-4F0F-B113-B2274CE02CCC}"/>
          </ac:spMkLst>
        </pc:spChg>
      </pc:sldChg>
      <pc:sldChg chg="add del">
        <pc:chgData name="Martin Kuhl" userId="8f3206b9-0ff9-4207-a920-945eade26ba9" providerId="ADAL" clId="{E867B318-2171-45AC-882B-C3520D2B4748}" dt="2022-01-11T11:00:22.166" v="6131" actId="47"/>
        <pc:sldMkLst>
          <pc:docMk/>
          <pc:sldMk cId="1723587046" sldId="828"/>
        </pc:sldMkLst>
      </pc:sldChg>
    </pc:docChg>
  </pc:docChgLst>
  <pc:docChgLst>
    <pc:chgData name="Dominik Brilhaus" userId="S::brilhaus@nfdi4plants.org::b22096c1-5902-44b1-ad15-49b931137396" providerId="AD" clId="Web-{AC3F063B-AD5C-4581-345E-CE057ACA8D3B}"/>
    <pc:docChg chg="addSld delSld modSld">
      <pc:chgData name="Dominik Brilhaus" userId="S::brilhaus@nfdi4plants.org::b22096c1-5902-44b1-ad15-49b931137396" providerId="AD" clId="Web-{AC3F063B-AD5C-4581-345E-CE057ACA8D3B}" dt="2022-07-13T10:47:24.222" v="103" actId="20577"/>
      <pc:docMkLst>
        <pc:docMk/>
      </pc:docMkLst>
      <pc:sldChg chg="modSp">
        <pc:chgData name="Dominik Brilhaus" userId="S::brilhaus@nfdi4plants.org::b22096c1-5902-44b1-ad15-49b931137396" providerId="AD" clId="Web-{AC3F063B-AD5C-4581-345E-CE057ACA8D3B}" dt="2022-07-13T10:47:24.222" v="103" actId="20577"/>
        <pc:sldMkLst>
          <pc:docMk/>
          <pc:sldMk cId="3679568092" sldId="880"/>
        </pc:sldMkLst>
        <pc:spChg chg="mod">
          <ac:chgData name="Dominik Brilhaus" userId="S::brilhaus@nfdi4plants.org::b22096c1-5902-44b1-ad15-49b931137396" providerId="AD" clId="Web-{AC3F063B-AD5C-4581-345E-CE057ACA8D3B}" dt="2022-07-13T10:47:24.222" v="103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addSp modSp mod modClrScheme chgLayout">
        <pc:chgData name="Dominik Brilhaus" userId="S::brilhaus@nfdi4plants.org::b22096c1-5902-44b1-ad15-49b931137396" providerId="AD" clId="Web-{AC3F063B-AD5C-4581-345E-CE057ACA8D3B}" dt="2022-07-13T10:46:40.425" v="93" actId="20577"/>
        <pc:sldMkLst>
          <pc:docMk/>
          <pc:sldMk cId="3975131598" sldId="881"/>
        </pc:sldMkLst>
        <pc:spChg chg="add mod">
          <ac:chgData name="Dominik Brilhaus" userId="S::brilhaus@nfdi4plants.org::b22096c1-5902-44b1-ad15-49b931137396" providerId="AD" clId="Web-{AC3F063B-AD5C-4581-345E-CE057ACA8D3B}" dt="2022-07-13T10:45:13.643" v="30"/>
          <ac:spMkLst>
            <pc:docMk/>
            <pc:sldMk cId="3975131598" sldId="881"/>
            <ac:spMk id="2" creationId="{1686E5F6-96D8-030A-4F71-CD23B0D0BB7E}"/>
          </ac:spMkLst>
        </pc:spChg>
        <pc:spChg chg="add mod">
          <ac:chgData name="Dominik Brilhaus" userId="S::brilhaus@nfdi4plants.org::b22096c1-5902-44b1-ad15-49b931137396" providerId="AD" clId="Web-{AC3F063B-AD5C-4581-345E-CE057ACA8D3B}" dt="2022-07-13T10:46:40.425" v="93" actId="20577"/>
          <ac:spMkLst>
            <pc:docMk/>
            <pc:sldMk cId="3975131598" sldId="881"/>
            <ac:spMk id="3" creationId="{191614C1-5897-7C10-5D99-E7DE26CBAF2F}"/>
          </ac:spMkLst>
        </pc:spChg>
      </pc:sldChg>
      <pc:sldChg chg="del">
        <pc:chgData name="Dominik Brilhaus" userId="S::brilhaus@nfdi4plants.org::b22096c1-5902-44b1-ad15-49b931137396" providerId="AD" clId="Web-{AC3F063B-AD5C-4581-345E-CE057ACA8D3B}" dt="2022-07-13T10:44:54.002" v="27"/>
        <pc:sldMkLst>
          <pc:docMk/>
          <pc:sldMk cId="2330038747" sldId="885"/>
        </pc:sldMkLst>
      </pc:sldChg>
      <pc:sldChg chg="modSp new">
        <pc:chgData name="Dominik Brilhaus" userId="S::brilhaus@nfdi4plants.org::b22096c1-5902-44b1-ad15-49b931137396" providerId="AD" clId="Web-{AC3F063B-AD5C-4581-345E-CE057ACA8D3B}" dt="2022-07-13T10:43:58.283" v="26" actId="20577"/>
        <pc:sldMkLst>
          <pc:docMk/>
          <pc:sldMk cId="994437940" sldId="886"/>
        </pc:sldMkLst>
        <pc:spChg chg="mod">
          <ac:chgData name="Dominik Brilhaus" userId="S::brilhaus@nfdi4plants.org::b22096c1-5902-44b1-ad15-49b931137396" providerId="AD" clId="Web-{AC3F063B-AD5C-4581-345E-CE057ACA8D3B}" dt="2022-07-13T10:43:36.049" v="13" actId="20577"/>
          <ac:spMkLst>
            <pc:docMk/>
            <pc:sldMk cId="994437940" sldId="886"/>
            <ac:spMk id="2" creationId="{1AC488EA-4647-A932-A943-C98D1FF4E968}"/>
          </ac:spMkLst>
        </pc:spChg>
        <pc:spChg chg="mod">
          <ac:chgData name="Dominik Brilhaus" userId="S::brilhaus@nfdi4plants.org::b22096c1-5902-44b1-ad15-49b931137396" providerId="AD" clId="Web-{AC3F063B-AD5C-4581-345E-CE057ACA8D3B}" dt="2022-07-13T10:43:58.283" v="26" actId="20577"/>
          <ac:spMkLst>
            <pc:docMk/>
            <pc:sldMk cId="994437940" sldId="886"/>
            <ac:spMk id="3" creationId="{A4C55591-C9B4-9078-7576-459723238394}"/>
          </ac:spMkLst>
        </pc:spChg>
      </pc:sldChg>
      <pc:sldChg chg="delSp add mod modShow">
        <pc:chgData name="Dominik Brilhaus" userId="S::brilhaus@nfdi4plants.org::b22096c1-5902-44b1-ad15-49b931137396" providerId="AD" clId="Web-{AC3F063B-AD5C-4581-345E-CE057ACA8D3B}" dt="2022-07-13T10:45:59.581" v="79"/>
        <pc:sldMkLst>
          <pc:docMk/>
          <pc:sldMk cId="757951284" sldId="887"/>
        </pc:sldMkLst>
        <pc:spChg chg="del">
          <ac:chgData name="Dominik Brilhaus" userId="S::brilhaus@nfdi4plants.org::b22096c1-5902-44b1-ad15-49b931137396" providerId="AD" clId="Web-{AC3F063B-AD5C-4581-345E-CE057ACA8D3B}" dt="2022-07-13T10:45:59.581" v="79"/>
          <ac:spMkLst>
            <pc:docMk/>
            <pc:sldMk cId="757951284" sldId="887"/>
            <ac:spMk id="860" creationId="{00000000-0000-0000-0000-000000000000}"/>
          </ac:spMkLst>
        </pc:spChg>
      </pc:sldChg>
    </pc:docChg>
  </pc:docChgLst>
  <pc:docChgLst>
    <pc:chgData name="Dominik Brilhaus" userId="b22096c1-5902-44b1-ad15-49b931137396" providerId="ADAL" clId="{87ECD3DB-D86A-BA44-B1D8-D99AE64E8FE0}"/>
    <pc:docChg chg="custSel addSld delSld modSld">
      <pc:chgData name="Dominik Brilhaus" userId="b22096c1-5902-44b1-ad15-49b931137396" providerId="ADAL" clId="{87ECD3DB-D86A-BA44-B1D8-D99AE64E8FE0}" dt="2022-09-23T07:28:23.227" v="76" actId="12789"/>
      <pc:docMkLst>
        <pc:docMk/>
      </pc:docMkLst>
      <pc:sldChg chg="addSp delSp modSp new mod setBg">
        <pc:chgData name="Dominik Brilhaus" userId="b22096c1-5902-44b1-ad15-49b931137396" providerId="ADAL" clId="{87ECD3DB-D86A-BA44-B1D8-D99AE64E8FE0}" dt="2022-09-23T07:28:01.870" v="51"/>
        <pc:sldMkLst>
          <pc:docMk/>
          <pc:sldMk cId="684003012" sldId="897"/>
        </pc:sldMkLst>
        <pc:spChg chg="del">
          <ac:chgData name="Dominik Brilhaus" userId="b22096c1-5902-44b1-ad15-49b931137396" providerId="ADAL" clId="{87ECD3DB-D86A-BA44-B1D8-D99AE64E8FE0}" dt="2022-09-23T07:26:23.423" v="1" actId="478"/>
          <ac:spMkLst>
            <pc:docMk/>
            <pc:sldMk cId="684003012" sldId="897"/>
            <ac:spMk id="2" creationId="{5DF182AD-1B3C-DD92-8720-2C4C509A20BD}"/>
          </ac:spMkLst>
        </pc:spChg>
        <pc:spChg chg="del">
          <ac:chgData name="Dominik Brilhaus" userId="b22096c1-5902-44b1-ad15-49b931137396" providerId="ADAL" clId="{87ECD3DB-D86A-BA44-B1D8-D99AE64E8FE0}" dt="2022-09-23T07:26:24.369" v="2" actId="478"/>
          <ac:spMkLst>
            <pc:docMk/>
            <pc:sldMk cId="684003012" sldId="897"/>
            <ac:spMk id="3" creationId="{85B46EFF-3FEA-DE2D-AB85-CF3E5A60AC1D}"/>
          </ac:spMkLst>
        </pc:spChg>
        <pc:spChg chg="add mod">
          <ac:chgData name="Dominik Brilhaus" userId="b22096c1-5902-44b1-ad15-49b931137396" providerId="ADAL" clId="{87ECD3DB-D86A-BA44-B1D8-D99AE64E8FE0}" dt="2022-09-23T07:27:58.279" v="50" actId="207"/>
          <ac:spMkLst>
            <pc:docMk/>
            <pc:sldMk cId="684003012" sldId="897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7:24.479" v="28" actId="2696"/>
        <pc:sldMkLst>
          <pc:docMk/>
          <pc:sldMk cId="711043091" sldId="898"/>
        </pc:sldMkLst>
      </pc:sldChg>
      <pc:sldChg chg="new del">
        <pc:chgData name="Dominik Brilhaus" userId="b22096c1-5902-44b1-ad15-49b931137396" providerId="ADAL" clId="{87ECD3DB-D86A-BA44-B1D8-D99AE64E8FE0}" dt="2022-09-23T07:27:33.152" v="32" actId="2696"/>
        <pc:sldMkLst>
          <pc:docMk/>
          <pc:sldMk cId="4141397653" sldId="898"/>
        </pc:sldMkLst>
      </pc:sldChg>
      <pc:sldChg chg="add del setBg">
        <pc:chgData name="Dominik Brilhaus" userId="b22096c1-5902-44b1-ad15-49b931137396" providerId="ADAL" clId="{87ECD3DB-D86A-BA44-B1D8-D99AE64E8FE0}" dt="2022-09-23T07:27:25.983" v="29" actId="2696"/>
        <pc:sldMkLst>
          <pc:docMk/>
          <pc:sldMk cId="516502862" sldId="899"/>
        </pc:sldMkLst>
      </pc:sldChg>
      <pc:sldChg chg="modSp add mod setBg">
        <pc:chgData name="Dominik Brilhaus" userId="b22096c1-5902-44b1-ad15-49b931137396" providerId="ADAL" clId="{87ECD3DB-D86A-BA44-B1D8-D99AE64E8FE0}" dt="2022-09-23T07:27:51.918" v="49" actId="207"/>
        <pc:sldMkLst>
          <pc:docMk/>
          <pc:sldMk cId="1555194640" sldId="899"/>
        </pc:sldMkLst>
        <pc:spChg chg="mod">
          <ac:chgData name="Dominik Brilhaus" userId="b22096c1-5902-44b1-ad15-49b931137396" providerId="ADAL" clId="{87ECD3DB-D86A-BA44-B1D8-D99AE64E8FE0}" dt="2022-09-23T07:27:51.918" v="49" actId="207"/>
          <ac:spMkLst>
            <pc:docMk/>
            <pc:sldMk cId="1555194640" sldId="899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8:13.033" v="54" actId="2696"/>
        <pc:sldMkLst>
          <pc:docMk/>
          <pc:sldMk cId="1008627276" sldId="900"/>
        </pc:sldMkLst>
      </pc:sldChg>
      <pc:sldChg chg="modSp add mod setBg">
        <pc:chgData name="Dominik Brilhaus" userId="b22096c1-5902-44b1-ad15-49b931137396" providerId="ADAL" clId="{87ECD3DB-D86A-BA44-B1D8-D99AE64E8FE0}" dt="2022-09-23T07:28:23.227" v="76" actId="12789"/>
        <pc:sldMkLst>
          <pc:docMk/>
          <pc:sldMk cId="4150782472" sldId="901"/>
        </pc:sldMkLst>
        <pc:spChg chg="mod">
          <ac:chgData name="Dominik Brilhaus" userId="b22096c1-5902-44b1-ad15-49b931137396" providerId="ADAL" clId="{87ECD3DB-D86A-BA44-B1D8-D99AE64E8FE0}" dt="2022-09-23T07:28:23.227" v="76" actId="12789"/>
          <ac:spMkLst>
            <pc:docMk/>
            <pc:sldMk cId="4150782472" sldId="901"/>
            <ac:spMk id="4" creationId="{32F5A6F3-9503-DFB9-73FC-91685CC4A7A5}"/>
          </ac:spMkLst>
        </pc:spChg>
      </pc:sldChg>
    </pc:docChg>
  </pc:docChgLst>
  <pc:docChgLst>
    <pc:chgData name="Dominik Brilhaus" userId="b22096c1-5902-44b1-ad15-49b931137396" providerId="ADAL" clId="{713ABFA4-1BE5-5A43-9136-9000A1DF254D}"/>
    <pc:docChg chg="undo custSel addSld delSld modSld sldOrd delMainMaster modMainMaster">
      <pc:chgData name="Dominik Brilhaus" userId="b22096c1-5902-44b1-ad15-49b931137396" providerId="ADAL" clId="{713ABFA4-1BE5-5A43-9136-9000A1DF254D}" dt="2022-07-13T07:44:55.713" v="357" actId="2696"/>
      <pc:docMkLst>
        <pc:docMk/>
      </pc:docMkLst>
      <pc:sldChg chg="add">
        <pc:chgData name="Dominik Brilhaus" userId="b22096c1-5902-44b1-ad15-49b931137396" providerId="ADAL" clId="{713ABFA4-1BE5-5A43-9136-9000A1DF254D}" dt="2022-07-13T07:01:09.301" v="113"/>
        <pc:sldMkLst>
          <pc:docMk/>
          <pc:sldMk cId="1711012849" sldId="256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4211129841" sldId="257"/>
        </pc:sldMkLst>
      </pc:sldChg>
      <pc:sldChg chg="add del">
        <pc:chgData name="Dominik Brilhaus" userId="b22096c1-5902-44b1-ad15-49b931137396" providerId="ADAL" clId="{713ABFA4-1BE5-5A43-9136-9000A1DF254D}" dt="2022-07-13T07:05:09.957" v="235" actId="2696"/>
        <pc:sldMkLst>
          <pc:docMk/>
          <pc:sldMk cId="881629725" sldId="261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90299889" sldId="262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1124557969" sldId="263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62039892" sldId="264"/>
        </pc:sldMkLst>
      </pc:sldChg>
      <pc:sldChg chg="add del">
        <pc:chgData name="Dominik Brilhaus" userId="b22096c1-5902-44b1-ad15-49b931137396" providerId="ADAL" clId="{713ABFA4-1BE5-5A43-9136-9000A1DF254D}" dt="2022-07-13T07:04:59.348" v="234" actId="2696"/>
        <pc:sldMkLst>
          <pc:docMk/>
          <pc:sldMk cId="3014921432" sldId="265"/>
        </pc:sldMkLst>
      </pc:sldChg>
      <pc:sldChg chg="add">
        <pc:chgData name="Dominik Brilhaus" userId="b22096c1-5902-44b1-ad15-49b931137396" providerId="ADAL" clId="{713ABFA4-1BE5-5A43-9136-9000A1DF254D}" dt="2022-07-13T07:04:46.339" v="233"/>
        <pc:sldMkLst>
          <pc:docMk/>
          <pc:sldMk cId="3658247517" sldId="266"/>
        </pc:sldMkLst>
      </pc:sldChg>
      <pc:sldChg chg="ord">
        <pc:chgData name="Dominik Brilhaus" userId="b22096c1-5902-44b1-ad15-49b931137396" providerId="ADAL" clId="{713ABFA4-1BE5-5A43-9136-9000A1DF254D}" dt="2022-07-13T07:01:26.800" v="139" actId="20578"/>
        <pc:sldMkLst>
          <pc:docMk/>
          <pc:sldMk cId="3285514407" sldId="662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1937067465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34944116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1012330" sldId="835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2974212631" sldId="835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604682591" sldId="841"/>
        </pc:sldMkLst>
      </pc:sldChg>
      <pc:sldChg chg="modSp add">
        <pc:chgData name="Dominik Brilhaus" userId="b22096c1-5902-44b1-ad15-49b931137396" providerId="ADAL" clId="{713ABFA4-1BE5-5A43-9136-9000A1DF254D}" dt="2022-07-13T07:03:00.220" v="186" actId="12789"/>
        <pc:sldMkLst>
          <pc:docMk/>
          <pc:sldMk cId="3635325895" sldId="841"/>
        </pc:sldMkLst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01" creationId="{6FBC75B3-0577-8348-A1F4-691AA9116A0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17" creationId="{D6BB8C03-D874-6342-9DC4-08E4729550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6" creationId="{E1D141BD-49F0-1E47-844D-996E40F97F2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1" creationId="{496B1CA0-C5D2-9643-9613-1391E2C73FE1}"/>
          </ac:spMkLst>
        </pc:s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5" creationId="{A65F1E42-BE16-6242-A34B-BC6360578F4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8" creationId="{AF5834F4-A38D-6444-B186-7A0F7F18746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67" creationId="{903D39E1-56D5-064C-889A-1A1184559C15}"/>
          </ac:grpSpMkLst>
        </pc:grp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2" creationId="{B902D5E2-7767-E040-ACFF-DD5062B235E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4" creationId="{057A8618-E975-E549-B754-6D0021DD9A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50" creationId="{8271E417-98F6-F94A-A4CD-39BDAF1FF302}"/>
          </ac:picMkLst>
        </pc:pic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88" creationId="{CF6F3E77-5B55-7F48-A987-EB261E1439C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3" creationId="{9044B323-D77A-0F45-9F4D-04E52BA97B92}"/>
          </ac:cxnSpMkLst>
        </pc:cxnChg>
      </pc:sldChg>
      <pc:sldChg chg="del">
        <pc:chgData name="Dominik Brilhaus" userId="b22096c1-5902-44b1-ad15-49b931137396" providerId="ADAL" clId="{713ABFA4-1BE5-5A43-9136-9000A1DF254D}" dt="2022-07-13T07:00:17.654" v="68" actId="2696"/>
        <pc:sldMkLst>
          <pc:docMk/>
          <pc:sldMk cId="1100354703" sldId="853"/>
        </pc:sldMkLst>
      </pc:sldChg>
      <pc:sldChg chg="add del mo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375853853" sldId="855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1639600148" sldId="855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3371310562" sldId="855"/>
        </pc:sldMkLst>
      </pc:sldChg>
      <pc:sldChg chg="add del mod or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1763811660" sldId="857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27513350" sldId="857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3862160996" sldId="857"/>
        </pc:sldMkLst>
      </pc:sldChg>
      <pc:sldChg chg="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0089463" sldId="858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70650497" sldId="858"/>
        </pc:sldMkLst>
      </pc:sldChg>
      <pc:sldChg chg="delSp modSp new del mod ord">
        <pc:chgData name="Dominik Brilhaus" userId="b22096c1-5902-44b1-ad15-49b931137396" providerId="ADAL" clId="{713ABFA4-1BE5-5A43-9136-9000A1DF254D}" dt="2022-07-13T07:01:01.124" v="112" actId="2696"/>
        <pc:sldMkLst>
          <pc:docMk/>
          <pc:sldMk cId="2615154424" sldId="859"/>
        </pc:sldMkLst>
        <pc:spChg chg="mod">
          <ac:chgData name="Dominik Brilhaus" userId="b22096c1-5902-44b1-ad15-49b931137396" providerId="ADAL" clId="{713ABFA4-1BE5-5A43-9136-9000A1DF254D}" dt="2022-07-13T07:00:02.124" v="66" actId="20577"/>
          <ac:spMkLst>
            <pc:docMk/>
            <pc:sldMk cId="2615154424" sldId="859"/>
            <ac:spMk id="2" creationId="{5804150F-6AF9-F9C1-9882-0CE31A698CEE}"/>
          </ac:spMkLst>
        </pc:spChg>
        <pc:spChg chg="del">
          <ac:chgData name="Dominik Brilhaus" userId="b22096c1-5902-44b1-ad15-49b931137396" providerId="ADAL" clId="{713ABFA4-1BE5-5A43-9136-9000A1DF254D}" dt="2022-07-13T06:58:33.493" v="8" actId="478"/>
          <ac:spMkLst>
            <pc:docMk/>
            <pc:sldMk cId="2615154424" sldId="859"/>
            <ac:spMk id="3" creationId="{FF23313D-9DE4-131C-745A-A693F6EFD257}"/>
          </ac:spMkLst>
        </pc:spChg>
      </pc:sldChg>
      <pc:sldChg chg="modSp add mod">
        <pc:chgData name="Dominik Brilhaus" userId="b22096c1-5902-44b1-ad15-49b931137396" providerId="ADAL" clId="{713ABFA4-1BE5-5A43-9136-9000A1DF254D}" dt="2022-07-13T07:01:23.052" v="138" actId="20577"/>
        <pc:sldMkLst>
          <pc:docMk/>
          <pc:sldMk cId="3077754481" sldId="859"/>
        </pc:sldMkLst>
        <pc:spChg chg="mod">
          <ac:chgData name="Dominik Brilhaus" userId="b22096c1-5902-44b1-ad15-49b931137396" providerId="ADAL" clId="{713ABFA4-1BE5-5A43-9136-9000A1DF254D}" dt="2022-07-13T07:01:23.052" v="138" actId="20577"/>
          <ac:spMkLst>
            <pc:docMk/>
            <pc:sldMk cId="3077754481" sldId="859"/>
            <ac:spMk id="2" creationId="{5804150F-6AF9-F9C1-9882-0CE31A698CEE}"/>
          </ac:spMkLst>
        </pc:spChg>
      </pc:sldChg>
      <pc:sldChg chg="modSp add mod ord">
        <pc:chgData name="Dominik Brilhaus" userId="b22096c1-5902-44b1-ad15-49b931137396" providerId="ADAL" clId="{713ABFA4-1BE5-5A43-9136-9000A1DF254D}" dt="2022-07-13T07:03:43.670" v="211" actId="20577"/>
        <pc:sldMkLst>
          <pc:docMk/>
          <pc:sldMk cId="3663452524" sldId="860"/>
        </pc:sldMkLst>
        <pc:spChg chg="mod">
          <ac:chgData name="Dominik Brilhaus" userId="b22096c1-5902-44b1-ad15-49b931137396" providerId="ADAL" clId="{713ABFA4-1BE5-5A43-9136-9000A1DF254D}" dt="2022-07-13T07:03:43.670" v="211" actId="20577"/>
          <ac:spMkLst>
            <pc:docMk/>
            <pc:sldMk cId="3663452524" sldId="860"/>
            <ac:spMk id="2" creationId="{5804150F-6AF9-F9C1-9882-0CE31A698CEE}"/>
          </ac:spMkLst>
        </pc:spChg>
      </pc:sldChg>
      <pc:sldChg chg="add 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89328148" sldId="861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871768294" sldId="861"/>
        </pc:sldMkLst>
      </pc:sldChg>
      <pc:sldChg chg="new del">
        <pc:chgData name="Dominik Brilhaus" userId="b22096c1-5902-44b1-ad15-49b931137396" providerId="ADAL" clId="{713ABFA4-1BE5-5A43-9136-9000A1DF254D}" dt="2022-07-13T06:59:23.477" v="38" actId="2696"/>
        <pc:sldMkLst>
          <pc:docMk/>
          <pc:sldMk cId="4123760017" sldId="861"/>
        </pc:sldMkLst>
      </pc:sldChg>
      <pc:sldChg chg="addSp delSp modSp new del mod modClrScheme chgLayout">
        <pc:chgData name="Dominik Brilhaus" userId="b22096c1-5902-44b1-ad15-49b931137396" providerId="ADAL" clId="{713ABFA4-1BE5-5A43-9136-9000A1DF254D}" dt="2022-07-13T07:01:35.057" v="140" actId="2696"/>
        <pc:sldMkLst>
          <pc:docMk/>
          <pc:sldMk cId="2355800912" sldId="862"/>
        </pc:sldMkLst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2" creationId="{62E74EC9-35BD-518C-7E4C-2B6BEB13D81C}"/>
          </ac:spMkLst>
        </pc:spChg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3" creationId="{B4A7A925-A432-27F9-2631-442FB0AE6D25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4" creationId="{EE90A21D-EBEF-BEB9-A419-3EC24ED13EF0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5" creationId="{6BEF0CA5-C6F1-9EF6-61DB-E9CE528E1F9B}"/>
          </ac:spMkLst>
        </pc:spChg>
      </pc:sldChg>
      <pc:sldChg chg="modSp new mod">
        <pc:chgData name="Dominik Brilhaus" userId="b22096c1-5902-44b1-ad15-49b931137396" providerId="ADAL" clId="{713ABFA4-1BE5-5A43-9136-9000A1DF254D}" dt="2022-07-13T07:00:40.650" v="110" actId="20577"/>
        <pc:sldMkLst>
          <pc:docMk/>
          <pc:sldMk cId="3619387828" sldId="863"/>
        </pc:sldMkLst>
        <pc:spChg chg="mod">
          <ac:chgData name="Dominik Brilhaus" userId="b22096c1-5902-44b1-ad15-49b931137396" providerId="ADAL" clId="{713ABFA4-1BE5-5A43-9136-9000A1DF254D}" dt="2022-07-13T07:00:40.650" v="110" actId="20577"/>
          <ac:spMkLst>
            <pc:docMk/>
            <pc:sldMk cId="3619387828" sldId="863"/>
            <ac:spMk id="2" creationId="{1338AFE9-F28A-C4C0-5DE5-8E075B503DFC}"/>
          </ac:spMkLst>
        </pc:spChg>
      </pc:sldChg>
      <pc:sldChg chg="new">
        <pc:chgData name="Dominik Brilhaus" userId="b22096c1-5902-44b1-ad15-49b931137396" providerId="ADAL" clId="{713ABFA4-1BE5-5A43-9136-9000A1DF254D}" dt="2022-07-13T07:00:44.205" v="111" actId="680"/>
        <pc:sldMkLst>
          <pc:docMk/>
          <pc:sldMk cId="1974664403" sldId="864"/>
        </pc:sldMkLst>
      </pc:sldChg>
      <pc:sldChg chg="modSp add">
        <pc:chgData name="Dominik Brilhaus" userId="b22096c1-5902-44b1-ad15-49b931137396" providerId="ADAL" clId="{713ABFA4-1BE5-5A43-9136-9000A1DF254D}" dt="2022-07-13T07:16:04.008" v="299"/>
        <pc:sldMkLst>
          <pc:docMk/>
          <pc:sldMk cId="3673853706" sldId="865"/>
        </pc:sldMkLst>
        <pc:spChg chg="mod">
          <ac:chgData name="Dominik Brilhaus" userId="b22096c1-5902-44b1-ad15-49b931137396" providerId="ADAL" clId="{713ABFA4-1BE5-5A43-9136-9000A1DF254D}" dt="2022-07-13T07:16:04.008" v="299"/>
          <ac:spMkLst>
            <pc:docMk/>
            <pc:sldMk cId="3673853706" sldId="865"/>
            <ac:spMk id="2" creationId="{5804150F-6AF9-F9C1-9882-0CE31A698CE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2:42.351" v="183" actId="20577"/>
        <pc:sldMkLst>
          <pc:docMk/>
          <pc:sldMk cId="1199582207" sldId="866"/>
        </pc:sldMkLst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2" creationId="{F9DEFDFD-430A-1E29-169B-B1CCA081A405}"/>
          </ac:spMkLst>
        </pc:spChg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3" creationId="{ADCC68C4-1E70-9683-2A7D-D29DE553B87D}"/>
          </ac:spMkLst>
        </pc:spChg>
        <pc:spChg chg="add mod">
          <ac:chgData name="Dominik Brilhaus" userId="b22096c1-5902-44b1-ad15-49b931137396" providerId="ADAL" clId="{713ABFA4-1BE5-5A43-9136-9000A1DF254D}" dt="2022-07-13T07:02:42.351" v="183" actId="20577"/>
          <ac:spMkLst>
            <pc:docMk/>
            <pc:sldMk cId="1199582207" sldId="866"/>
            <ac:spMk id="4" creationId="{8B6648C0-C679-F9C0-237C-E221DFC8F88A}"/>
          </ac:spMkLst>
        </pc:spChg>
        <pc:spChg chg="add mod">
          <ac:chgData name="Dominik Brilhaus" userId="b22096c1-5902-44b1-ad15-49b931137396" providerId="ADAL" clId="{713ABFA4-1BE5-5A43-9136-9000A1DF254D}" dt="2022-07-13T07:02:34.172" v="149" actId="700"/>
          <ac:spMkLst>
            <pc:docMk/>
            <pc:sldMk cId="1199582207" sldId="866"/>
            <ac:spMk id="5" creationId="{7D43A7DD-CB7B-2FAF-E0F6-3F8F1BA5A2E8}"/>
          </ac:spMkLst>
        </pc:spChg>
      </pc:sldChg>
      <pc:sldChg chg="new del">
        <pc:chgData name="Dominik Brilhaus" userId="b22096c1-5902-44b1-ad15-49b931137396" providerId="ADAL" clId="{713ABFA4-1BE5-5A43-9136-9000A1DF254D}" dt="2022-07-13T07:02:27.620" v="147" actId="2696"/>
        <pc:sldMkLst>
          <pc:docMk/>
          <pc:sldMk cId="1356159841" sldId="867"/>
        </pc:sldMkLst>
      </pc:sldChg>
      <pc:sldChg chg="modSp add mod">
        <pc:chgData name="Dominik Brilhaus" userId="b22096c1-5902-44b1-ad15-49b931137396" providerId="ADAL" clId="{713ABFA4-1BE5-5A43-9136-9000A1DF254D}" dt="2022-07-13T07:06:34.289" v="252" actId="20577"/>
        <pc:sldMkLst>
          <pc:docMk/>
          <pc:sldMk cId="1612982643" sldId="867"/>
        </pc:sldMkLst>
        <pc:spChg chg="mod">
          <ac:chgData name="Dominik Brilhaus" userId="b22096c1-5902-44b1-ad15-49b931137396" providerId="ADAL" clId="{713ABFA4-1BE5-5A43-9136-9000A1DF254D}" dt="2022-07-13T07:06:34.289" v="252" actId="20577"/>
          <ac:spMkLst>
            <pc:docMk/>
            <pc:sldMk cId="1612982643" sldId="867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713ABFA4-1BE5-5A43-9136-9000A1DF254D}" dt="2022-07-13T07:05:31.254" v="240" actId="2696"/>
        <pc:sldMkLst>
          <pc:docMk/>
          <pc:sldMk cId="1895292489" sldId="868"/>
        </pc:sldMkLst>
      </pc:sldChg>
      <pc:sldChg chg="modSp add del mod">
        <pc:chgData name="Dominik Brilhaus" userId="b22096c1-5902-44b1-ad15-49b931137396" providerId="ADAL" clId="{713ABFA4-1BE5-5A43-9136-9000A1DF254D}" dt="2022-07-13T07:05:27.010" v="237" actId="2696"/>
        <pc:sldMkLst>
          <pc:docMk/>
          <pc:sldMk cId="2136732211" sldId="868"/>
        </pc:sldMkLst>
        <pc:spChg chg="mod">
          <ac:chgData name="Dominik Brilhaus" userId="b22096c1-5902-44b1-ad15-49b931137396" providerId="ADAL" clId="{713ABFA4-1BE5-5A43-9136-9000A1DF254D}" dt="2022-07-13T07:03:54.849" v="232" actId="20577"/>
          <ac:spMkLst>
            <pc:docMk/>
            <pc:sldMk cId="2136732211" sldId="868"/>
            <ac:spMk id="2" creationId="{5804150F-6AF9-F9C1-9882-0CE31A698CEE}"/>
          </ac:spMkLst>
        </pc:spChg>
      </pc:sldChg>
      <pc:sldChg chg="add">
        <pc:chgData name="Dominik Brilhaus" userId="b22096c1-5902-44b1-ad15-49b931137396" providerId="ADAL" clId="{713ABFA4-1BE5-5A43-9136-9000A1DF254D}" dt="2022-07-13T07:05:29.690" v="239"/>
        <pc:sldMkLst>
          <pc:docMk/>
          <pc:sldMk cId="3819363126" sldId="869"/>
        </pc:sldMkLst>
      </pc:sldChg>
      <pc:sldChg chg="addSp delSp modSp new mod">
        <pc:chgData name="Dominik Brilhaus" userId="b22096c1-5902-44b1-ad15-49b931137396" providerId="ADAL" clId="{713ABFA4-1BE5-5A43-9136-9000A1DF254D}" dt="2022-07-13T07:06:05.834" v="243"/>
        <pc:sldMkLst>
          <pc:docMk/>
          <pc:sldMk cId="2330178244" sldId="870"/>
        </pc:sldMkLst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2" creationId="{CC4FB1C5-4441-8D68-1264-AEDB8F9CCF86}"/>
          </ac:spMkLst>
        </pc:spChg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3" creationId="{4C544F68-3B22-1DA7-1A7B-0C87B4DA835E}"/>
          </ac:spMkLst>
        </pc:spChg>
        <pc:picChg chg="add mod">
          <ac:chgData name="Dominik Brilhaus" userId="b22096c1-5902-44b1-ad15-49b931137396" providerId="ADAL" clId="{713ABFA4-1BE5-5A43-9136-9000A1DF254D}" dt="2022-07-13T07:06:05.834" v="243"/>
          <ac:picMkLst>
            <pc:docMk/>
            <pc:sldMk cId="2330178244" sldId="870"/>
            <ac:picMk id="5" creationId="{A43EB34D-4C63-487D-128D-6D077DFD3666}"/>
          </ac:picMkLst>
        </pc:picChg>
      </pc:sldChg>
      <pc:sldChg chg="add">
        <pc:chgData name="Dominik Brilhaus" userId="b22096c1-5902-44b1-ad15-49b931137396" providerId="ADAL" clId="{713ABFA4-1BE5-5A43-9136-9000A1DF254D}" dt="2022-07-13T07:06:29.037" v="244" actId="2890"/>
        <pc:sldMkLst>
          <pc:docMk/>
          <pc:sldMk cId="3616316737" sldId="871"/>
        </pc:sldMkLst>
      </pc:sldChg>
      <pc:sldChg chg="delSp modSp new mod">
        <pc:chgData name="Dominik Brilhaus" userId="b22096c1-5902-44b1-ad15-49b931137396" providerId="ADAL" clId="{713ABFA4-1BE5-5A43-9136-9000A1DF254D}" dt="2022-07-13T07:18:10.441" v="330" actId="478"/>
        <pc:sldMkLst>
          <pc:docMk/>
          <pc:sldMk cId="2957493696" sldId="872"/>
        </pc:sldMkLst>
        <pc:spChg chg="mod">
          <ac:chgData name="Dominik Brilhaus" userId="b22096c1-5902-44b1-ad15-49b931137396" providerId="ADAL" clId="{713ABFA4-1BE5-5A43-9136-9000A1DF254D}" dt="2022-07-13T07:06:44.098" v="265" actId="20577"/>
          <ac:spMkLst>
            <pc:docMk/>
            <pc:sldMk cId="2957493696" sldId="872"/>
            <ac:spMk id="2" creationId="{76A501BD-9437-7E77-4054-022B50A302F9}"/>
          </ac:spMkLst>
        </pc:spChg>
        <pc:spChg chg="del">
          <ac:chgData name="Dominik Brilhaus" userId="b22096c1-5902-44b1-ad15-49b931137396" providerId="ADAL" clId="{713ABFA4-1BE5-5A43-9136-9000A1DF254D}" dt="2022-07-13T07:18:10.441" v="330" actId="478"/>
          <ac:spMkLst>
            <pc:docMk/>
            <pc:sldMk cId="2957493696" sldId="872"/>
            <ac:spMk id="3" creationId="{DF52505F-22CB-59E1-EF53-391B4A2F08EF}"/>
          </ac:spMkLst>
        </pc:spChg>
      </pc:sldChg>
      <pc:sldChg chg="delSp modSp new mod">
        <pc:chgData name="Dominik Brilhaus" userId="b22096c1-5902-44b1-ad15-49b931137396" providerId="ADAL" clId="{713ABFA4-1BE5-5A43-9136-9000A1DF254D}" dt="2022-07-13T07:18:08.235" v="329" actId="478"/>
        <pc:sldMkLst>
          <pc:docMk/>
          <pc:sldMk cId="2950914590" sldId="873"/>
        </pc:sldMkLst>
        <pc:spChg chg="mod">
          <ac:chgData name="Dominik Brilhaus" userId="b22096c1-5902-44b1-ad15-49b931137396" providerId="ADAL" clId="{713ABFA4-1BE5-5A43-9136-9000A1DF254D}" dt="2022-07-13T07:09:06.841" v="283" actId="20577"/>
          <ac:spMkLst>
            <pc:docMk/>
            <pc:sldMk cId="2950914590" sldId="873"/>
            <ac:spMk id="2" creationId="{9F11F6A4-D7D9-91E1-866B-DE92B55FC2FF}"/>
          </ac:spMkLst>
        </pc:spChg>
        <pc:spChg chg="del">
          <ac:chgData name="Dominik Brilhaus" userId="b22096c1-5902-44b1-ad15-49b931137396" providerId="ADAL" clId="{713ABFA4-1BE5-5A43-9136-9000A1DF254D}" dt="2022-07-13T07:18:08.235" v="329" actId="478"/>
          <ac:spMkLst>
            <pc:docMk/>
            <pc:sldMk cId="2950914590" sldId="873"/>
            <ac:spMk id="3" creationId="{CAADE355-DD7A-EF12-9578-329D179EAFCA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9:35.007" v="293" actId="14100"/>
        <pc:sldMkLst>
          <pc:docMk/>
          <pc:sldMk cId="1299615307" sldId="874"/>
        </pc:sldMkLst>
        <pc:spChg chg="del">
          <ac:chgData name="Dominik Brilhaus" userId="b22096c1-5902-44b1-ad15-49b931137396" providerId="ADAL" clId="{713ABFA4-1BE5-5A43-9136-9000A1DF254D}" dt="2022-07-13T07:09:17.797" v="286" actId="478"/>
          <ac:spMkLst>
            <pc:docMk/>
            <pc:sldMk cId="1299615307" sldId="874"/>
            <ac:spMk id="2" creationId="{A5880F16-8FC6-100B-0164-92AC173C7E78}"/>
          </ac:spMkLst>
        </pc:spChg>
        <pc:spChg chg="del">
          <ac:chgData name="Dominik Brilhaus" userId="b22096c1-5902-44b1-ad15-49b931137396" providerId="ADAL" clId="{713ABFA4-1BE5-5A43-9136-9000A1DF254D}" dt="2022-07-13T07:09:22.968" v="287" actId="700"/>
          <ac:spMkLst>
            <pc:docMk/>
            <pc:sldMk cId="1299615307" sldId="874"/>
            <ac:spMk id="3" creationId="{61A92315-6D94-F809-49FF-B2FF45AF9355}"/>
          </ac:spMkLst>
        </pc:spChg>
        <pc:picChg chg="add mod">
          <ac:chgData name="Dominik Brilhaus" userId="b22096c1-5902-44b1-ad15-49b931137396" providerId="ADAL" clId="{713ABFA4-1BE5-5A43-9136-9000A1DF254D}" dt="2022-07-13T07:09:35.007" v="293" actId="14100"/>
          <ac:picMkLst>
            <pc:docMk/>
            <pc:sldMk cId="1299615307" sldId="874"/>
            <ac:picMk id="5" creationId="{CB93396A-A21F-033F-AE7E-76FA65D3CC34}"/>
          </ac:picMkLst>
        </pc:picChg>
      </pc:sldChg>
      <pc:sldChg chg="addSp delSp new del mod">
        <pc:chgData name="Dominik Brilhaus" userId="b22096c1-5902-44b1-ad15-49b931137396" providerId="ADAL" clId="{713ABFA4-1BE5-5A43-9136-9000A1DF254D}" dt="2022-07-13T07:16:05.831" v="300" actId="2696"/>
        <pc:sldMkLst>
          <pc:docMk/>
          <pc:sldMk cId="211909101" sldId="875"/>
        </pc:sldMkLst>
        <pc:spChg chg="add del">
          <ac:chgData name="Dominik Brilhaus" userId="b22096c1-5902-44b1-ad15-49b931137396" providerId="ADAL" clId="{713ABFA4-1BE5-5A43-9136-9000A1DF254D}" dt="2022-07-13T07:15:57.025" v="296" actId="22"/>
          <ac:spMkLst>
            <pc:docMk/>
            <pc:sldMk cId="211909101" sldId="875"/>
            <ac:spMk id="5" creationId="{0ABA1DBA-403B-87CD-3863-C09486B6568F}"/>
          </ac:spMkLst>
        </pc:spChg>
      </pc:sldChg>
      <pc:sldChg chg="add">
        <pc:chgData name="Dominik Brilhaus" userId="b22096c1-5902-44b1-ad15-49b931137396" providerId="ADAL" clId="{713ABFA4-1BE5-5A43-9136-9000A1DF254D}" dt="2022-07-13T07:15:58.792" v="297" actId="2890"/>
        <pc:sldMkLst>
          <pc:docMk/>
          <pc:sldMk cId="2083168049" sldId="876"/>
        </pc:sldMkLst>
      </pc:sldChg>
      <pc:sldChg chg="addSp delSp modSp new mod modClrScheme chgLayout">
        <pc:chgData name="Dominik Brilhaus" userId="b22096c1-5902-44b1-ad15-49b931137396" providerId="ADAL" clId="{713ABFA4-1BE5-5A43-9136-9000A1DF254D}" dt="2022-07-13T07:16:26.032" v="303"/>
        <pc:sldMkLst>
          <pc:docMk/>
          <pc:sldMk cId="882199958" sldId="877"/>
        </pc:sldMkLst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2" creationId="{0EEEFB3A-90C4-9A5D-0D13-C2190E5EAF3F}"/>
          </ac:spMkLst>
        </pc:spChg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3" creationId="{740A2A0B-5BAF-CB41-B5E4-AC2E6F3C0926}"/>
          </ac:spMkLst>
        </pc:spChg>
        <pc:picChg chg="add mod">
          <ac:chgData name="Dominik Brilhaus" userId="b22096c1-5902-44b1-ad15-49b931137396" providerId="ADAL" clId="{713ABFA4-1BE5-5A43-9136-9000A1DF254D}" dt="2022-07-13T07:16:26.032" v="303"/>
          <ac:picMkLst>
            <pc:docMk/>
            <pc:sldMk cId="882199958" sldId="877"/>
            <ac:picMk id="5" creationId="{446C8A27-B9EC-01E6-E5CA-63AF32F4911D}"/>
          </ac:picMkLst>
        </pc:picChg>
      </pc:sldChg>
      <pc:sldChg chg="new del">
        <pc:chgData name="Dominik Brilhaus" userId="b22096c1-5902-44b1-ad15-49b931137396" providerId="ADAL" clId="{713ABFA4-1BE5-5A43-9136-9000A1DF254D}" dt="2022-07-13T07:17:42.585" v="328" actId="2696"/>
        <pc:sldMkLst>
          <pc:docMk/>
          <pc:sldMk cId="2791307501" sldId="878"/>
        </pc:sldMkLst>
      </pc:sldChg>
      <pc:sldChg chg="modSp new mod">
        <pc:chgData name="Dominik Brilhaus" userId="b22096c1-5902-44b1-ad15-49b931137396" providerId="ADAL" clId="{713ABFA4-1BE5-5A43-9136-9000A1DF254D}" dt="2022-07-13T07:17:38.916" v="327" actId="20577"/>
        <pc:sldMkLst>
          <pc:docMk/>
          <pc:sldMk cId="1370055388" sldId="879"/>
        </pc:sldMkLst>
        <pc:spChg chg="mod">
          <ac:chgData name="Dominik Brilhaus" userId="b22096c1-5902-44b1-ad15-49b931137396" providerId="ADAL" clId="{713ABFA4-1BE5-5A43-9136-9000A1DF254D}" dt="2022-07-13T07:17:38.916" v="327" actId="20577"/>
          <ac:spMkLst>
            <pc:docMk/>
            <pc:sldMk cId="1370055388" sldId="879"/>
            <ac:spMk id="2" creationId="{1F7AA15A-BE55-E389-D74C-F427D7D6719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19:20.082" v="333" actId="478"/>
        <pc:sldMkLst>
          <pc:docMk/>
          <pc:sldMk cId="3679568092" sldId="880"/>
        </pc:sldMkLst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2" creationId="{2EDF5A0D-0080-3F01-A309-807D644270C5}"/>
          </ac:spMkLst>
        </pc:spChg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3" creationId="{CEA10B16-1F6D-9344-383B-EA736E5C26A4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4" creationId="{16C9B636-1E4D-FE59-9ED2-035F5DBDFB83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5" creationId="{C0B5CB0C-D426-6316-8070-8207392421E8}"/>
          </ac:spMkLst>
        </pc:spChg>
      </pc:sldChg>
      <pc:sldChg chg="del">
        <pc:chgData name="Dominik Brilhaus" userId="b22096c1-5902-44b1-ad15-49b931137396" providerId="ADAL" clId="{713ABFA4-1BE5-5A43-9136-9000A1DF254D}" dt="2022-07-13T07:44:55.713" v="357" actId="2696"/>
        <pc:sldMkLst>
          <pc:docMk/>
          <pc:sldMk cId="3528425481" sldId="882"/>
        </pc:sldMkLst>
      </pc:sldChg>
      <pc:sldChg chg="delSp modSp mod modClrScheme chgLayout">
        <pc:chgData name="Dominik Brilhaus" userId="b22096c1-5902-44b1-ad15-49b931137396" providerId="ADAL" clId="{713ABFA4-1BE5-5A43-9136-9000A1DF254D}" dt="2022-07-13T07:42:32.941" v="344" actId="1076"/>
        <pc:sldMkLst>
          <pc:docMk/>
          <pc:sldMk cId="649420273" sldId="883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649420273" sldId="883"/>
            <ac:spMk id="303" creationId="{00000000-0000-0000-0000-000000000000}"/>
          </ac:spMkLst>
        </pc:spChg>
        <pc:spChg chg="del">
          <ac:chgData name="Dominik Brilhaus" userId="b22096c1-5902-44b1-ad15-49b931137396" providerId="ADAL" clId="{713ABFA4-1BE5-5A43-9136-9000A1DF254D}" dt="2022-07-13T07:42:27.284" v="343" actId="478"/>
          <ac:spMkLst>
            <pc:docMk/>
            <pc:sldMk cId="649420273" sldId="883"/>
            <ac:spMk id="304" creationId="{00000000-0000-0000-0000-000000000000}"/>
          </ac:spMkLst>
        </pc:s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16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3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4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50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68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73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90" creationId="{00000000-0000-0000-0000-000000000000}"/>
          </ac:grpSpMkLst>
        </pc:grpChg>
      </pc:sldChg>
      <pc:sldChg chg="delSp modSp mod modClrScheme chgLayout">
        <pc:chgData name="Dominik Brilhaus" userId="b22096c1-5902-44b1-ad15-49b931137396" providerId="ADAL" clId="{713ABFA4-1BE5-5A43-9136-9000A1DF254D}" dt="2022-07-13T07:44:00.344" v="356" actId="478"/>
        <pc:sldMkLst>
          <pc:docMk/>
          <pc:sldMk cId="3444456282" sldId="884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3444456282" sldId="884"/>
            <ac:spMk id="1026" creationId="{00000000-0000-0000-0000-000000000000}"/>
          </ac:spMkLst>
        </pc:spChg>
        <pc:grpChg chg="del">
          <ac:chgData name="Dominik Brilhaus" userId="b22096c1-5902-44b1-ad15-49b931137396" providerId="ADAL" clId="{713ABFA4-1BE5-5A43-9136-9000A1DF254D}" dt="2022-07-13T07:44:00.344" v="356" actId="478"/>
          <ac:grpSpMkLst>
            <pc:docMk/>
            <pc:sldMk cId="3444456282" sldId="884"/>
            <ac:grpSpMk id="1200" creationId="{00000000-0000-0000-0000-000000000000}"/>
          </ac:grpSpMkLst>
        </pc:grpChg>
      </pc:sldChg>
      <pc:sldChg chg="addSp delSp modSp mod modClrScheme chgLayout">
        <pc:chgData name="Dominik Brilhaus" userId="b22096c1-5902-44b1-ad15-49b931137396" providerId="ADAL" clId="{713ABFA4-1BE5-5A43-9136-9000A1DF254D}" dt="2022-07-13T07:43:15.759" v="355" actId="14100"/>
        <pc:sldMkLst>
          <pc:docMk/>
          <pc:sldMk cId="2330038747" sldId="885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2330038747" sldId="885"/>
            <ac:spMk id="86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2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3:15.759" v="355" actId="14100"/>
          <ac:spMkLst>
            <pc:docMk/>
            <pc:sldMk cId="2330038747" sldId="885"/>
            <ac:spMk id="913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4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5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6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7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2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6" creationId="{00000000-0000-0000-0000-000000000000}"/>
          </ac:spMkLst>
        </pc:spChg>
        <pc:grpChg chg="add del mod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2" creationId="{05FC965A-E8D9-09F1-1C3E-3B007752FC62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882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19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23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4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7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1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5" creationId="{00000000-0000-0000-0000-000000000000}"/>
          </ac:grpSpMkLst>
        </pc:grp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3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5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6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08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0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2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7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1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3" creationId="{00000000-0000-0000-0000-000000000000}"/>
          </ac:picMkLst>
        </pc:picChg>
      </pc:sldChg>
      <pc:sldMasterChg chg="del delSldLayout">
        <pc:chgData name="Dominik Brilhaus" userId="b22096c1-5902-44b1-ad15-49b931137396" providerId="ADAL" clId="{713ABFA4-1BE5-5A43-9136-9000A1DF254D}" dt="2022-07-13T07:42:14.518" v="342" actId="700"/>
        <pc:sldMasterMkLst>
          <pc:docMk/>
          <pc:sldMasterMk cId="0" sldId="2147483648"/>
        </pc:sldMasterMkLst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delSldLayout modSldLayout">
        <pc:chgData name="Dominik Brilhaus" userId="b22096c1-5902-44b1-ad15-49b931137396" providerId="ADAL" clId="{713ABFA4-1BE5-5A43-9136-9000A1DF254D}" dt="2022-07-13T07:19:53.843" v="341" actId="14100"/>
        <pc:sldMasterMkLst>
          <pc:docMk/>
          <pc:sldMasterMk cId="3963319775" sldId="2147483657"/>
        </pc:sldMasterMkLst>
        <pc:sldLayoutChg chg="del">
          <pc:chgData name="Dominik Brilhaus" userId="b22096c1-5902-44b1-ad15-49b931137396" providerId="ADAL" clId="{713ABFA4-1BE5-5A43-9136-9000A1DF254D}" dt="2022-07-13T06:57:11.472" v="2" actId="2696"/>
          <pc:sldLayoutMkLst>
            <pc:docMk/>
            <pc:sldMasterMk cId="3963319775" sldId="2147483657"/>
            <pc:sldLayoutMk cId="2312413548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01:57.409" v="141" actId="2696"/>
          <pc:sldLayoutMkLst>
            <pc:docMk/>
            <pc:sldMasterMk cId="3963319775" sldId="2147483657"/>
            <pc:sldLayoutMk cId="2073239576" sldId="2147483654"/>
          </pc:sldLayoutMkLst>
        </pc:sldLayoutChg>
        <pc:sldLayoutChg chg="delSp modSp mod">
          <pc:chgData name="Dominik Brilhaus" userId="b22096c1-5902-44b1-ad15-49b931137396" providerId="ADAL" clId="{713ABFA4-1BE5-5A43-9136-9000A1DF254D}" dt="2022-07-13T07:19:53.843" v="341" actId="14100"/>
          <pc:sldLayoutMkLst>
            <pc:docMk/>
            <pc:sldMasterMk cId="3963319775" sldId="2147483657"/>
            <pc:sldLayoutMk cId="1571342310" sldId="2147483661"/>
          </pc:sldLayoutMkLst>
          <pc:spChg chg="mod">
            <ac:chgData name="Dominik Brilhaus" userId="b22096c1-5902-44b1-ad15-49b931137396" providerId="ADAL" clId="{713ABFA4-1BE5-5A43-9136-9000A1DF254D}" dt="2022-07-13T07:19:44.045" v="338" actId="1076"/>
            <ac:spMkLst>
              <pc:docMk/>
              <pc:sldMasterMk cId="3963319775" sldId="2147483657"/>
              <pc:sldLayoutMk cId="1571342310" sldId="2147483661"/>
              <ac:spMk id="56" creationId="{00000000-0000-0000-0000-000000000000}"/>
            </ac:spMkLst>
          </pc:spChg>
          <pc:spChg chg="mod">
            <ac:chgData name="Dominik Brilhaus" userId="b22096c1-5902-44b1-ad15-49b931137396" providerId="ADAL" clId="{713ABFA4-1BE5-5A43-9136-9000A1DF254D}" dt="2022-07-13T07:19:53.843" v="341" actId="14100"/>
            <ac:spMkLst>
              <pc:docMk/>
              <pc:sldMasterMk cId="3963319775" sldId="2147483657"/>
              <pc:sldLayoutMk cId="1571342310" sldId="2147483661"/>
              <ac:spMk id="57" creationId="{00000000-0000-0000-0000-000000000000}"/>
            </ac:spMkLst>
          </pc:spChg>
          <pc:spChg chg="del">
            <ac:chgData name="Dominik Brilhaus" userId="b22096c1-5902-44b1-ad15-49b931137396" providerId="ADAL" clId="{713ABFA4-1BE5-5A43-9136-9000A1DF254D}" dt="2022-07-13T07:19:46.245" v="339" actId="478"/>
            <ac:spMkLst>
              <pc:docMk/>
              <pc:sldMasterMk cId="3963319775" sldId="2147483657"/>
              <pc:sldLayoutMk cId="1571342310" sldId="2147483661"/>
              <ac:spMk id="58" creationId="{00000000-0000-0000-0000-000000000000}"/>
            </ac:spMkLst>
          </pc:spChg>
        </pc:sldLayoutChg>
      </pc:sldMasterChg>
    </pc:docChg>
  </pc:docChgLst>
  <pc:docChgLst>
    <pc:chgData name="Martin Kuhl" userId="S::kuhl@nfdi4plants.org::8f3206b9-0ff9-4207-a920-945eade26ba9" providerId="AD" clId="Web-{C12F5375-871B-75F2-249E-4D592761235E}"/>
    <pc:docChg chg="modSld">
      <pc:chgData name="Martin Kuhl" userId="S::kuhl@nfdi4plants.org::8f3206b9-0ff9-4207-a920-945eade26ba9" providerId="AD" clId="Web-{C12F5375-871B-75F2-249E-4D592761235E}" dt="2022-01-05T08:50:14.999" v="8" actId="1076"/>
      <pc:docMkLst>
        <pc:docMk/>
      </pc:docMkLst>
      <pc:sldChg chg="delSp modSp">
        <pc:chgData name="Martin Kuhl" userId="S::kuhl@nfdi4plants.org::8f3206b9-0ff9-4207-a920-945eade26ba9" providerId="AD" clId="Web-{C12F5375-871B-75F2-249E-4D592761235E}" dt="2022-01-05T08:50:14.999" v="8" actId="1076"/>
        <pc:sldMkLst>
          <pc:docMk/>
          <pc:sldMk cId="4120282744" sldId="813"/>
        </pc:sldMkLst>
        <pc:spChg chg="del">
          <ac:chgData name="Martin Kuhl" userId="S::kuhl@nfdi4plants.org::8f3206b9-0ff9-4207-a920-945eade26ba9" providerId="AD" clId="Web-{C12F5375-871B-75F2-249E-4D592761235E}" dt="2022-01-05T08:50:02.280" v="0"/>
          <ac:spMkLst>
            <pc:docMk/>
            <pc:sldMk cId="4120282744" sldId="813"/>
            <ac:spMk id="125" creationId="{86522BF1-6CE2-4004-81F2-DB9229F9D1B9}"/>
          </ac:spMkLst>
        </pc:spChg>
        <pc:spChg chg="del mod">
          <ac:chgData name="Martin Kuhl" userId="S::kuhl@nfdi4plants.org::8f3206b9-0ff9-4207-a920-945eade26ba9" providerId="AD" clId="Web-{C12F5375-871B-75F2-249E-4D592761235E}" dt="2022-01-05T08:50:06.125" v="6"/>
          <ac:spMkLst>
            <pc:docMk/>
            <pc:sldMk cId="4120282744" sldId="813"/>
            <ac:spMk id="126" creationId="{53A55D07-80F7-48A9-B0F9-05343F064A70}"/>
          </ac:spMkLst>
        </pc:spChg>
        <pc:grpChg chg="del">
          <ac:chgData name="Martin Kuhl" userId="S::kuhl@nfdi4plants.org::8f3206b9-0ff9-4207-a920-945eade26ba9" providerId="AD" clId="Web-{C12F5375-871B-75F2-249E-4D592761235E}" dt="2022-01-05T08:50:04.937" v="3"/>
          <ac:grpSpMkLst>
            <pc:docMk/>
            <pc:sldMk cId="4120282744" sldId="813"/>
            <ac:grpSpMk id="111" creationId="{E3D764E6-9DB2-48FC-8CF0-6D6E9B98AC8E}"/>
          </ac:grpSpMkLst>
        </pc:grpChg>
        <pc:picChg chg="mod">
          <ac:chgData name="Martin Kuhl" userId="S::kuhl@nfdi4plants.org::8f3206b9-0ff9-4207-a920-945eade26ba9" providerId="AD" clId="Web-{C12F5375-871B-75F2-249E-4D592761235E}" dt="2022-01-05T08:50:14.999" v="8" actId="1076"/>
          <ac:picMkLst>
            <pc:docMk/>
            <pc:sldMk cId="4120282744" sldId="813"/>
            <ac:picMk id="117" creationId="{CA64F712-9C1C-4C3A-8A65-B266B418B078}"/>
          </ac:picMkLst>
        </pc:picChg>
        <pc:cxnChg chg="del">
          <ac:chgData name="Martin Kuhl" userId="S::kuhl@nfdi4plants.org::8f3206b9-0ff9-4207-a920-945eade26ba9" providerId="AD" clId="Web-{C12F5375-871B-75F2-249E-4D592761235E}" dt="2022-01-05T08:50:03.468" v="1"/>
          <ac:cxnSpMkLst>
            <pc:docMk/>
            <pc:sldMk cId="4120282744" sldId="813"/>
            <ac:cxnSpMk id="143" creationId="{6B922817-C8CE-44D7-A8AB-FD6DAE648DEB}"/>
          </ac:cxnSpMkLst>
        </pc:cxnChg>
        <pc:cxnChg chg="del">
          <ac:chgData name="Martin Kuhl" userId="S::kuhl@nfdi4plants.org::8f3206b9-0ff9-4207-a920-945eade26ba9" providerId="AD" clId="Web-{C12F5375-871B-75F2-249E-4D592761235E}" dt="2022-01-05T08:50:04.249" v="2"/>
          <ac:cxnSpMkLst>
            <pc:docMk/>
            <pc:sldMk cId="4120282744" sldId="813"/>
            <ac:cxnSpMk id="146" creationId="{021E5975-DFE9-43E7-BB69-030705433A8F}"/>
          </ac:cxnSpMkLst>
        </pc:cxnChg>
      </pc:sldChg>
    </pc:docChg>
  </pc:docChgLst>
  <pc:docChgLst>
    <pc:chgData name="Dominik Brilhaus" userId="b22096c1-5902-44b1-ad15-49b931137396" providerId="ADAL" clId="{A415D2A2-9A59-AC48-B085-493153C4EFB7}"/>
    <pc:docChg chg="undo custSel addSld delSld modSld sldOrd">
      <pc:chgData name="Dominik Brilhaus" userId="b22096c1-5902-44b1-ad15-49b931137396" providerId="ADAL" clId="{A415D2A2-9A59-AC48-B085-493153C4EFB7}" dt="2022-08-05T11:45:27.299" v="1579" actId="1076"/>
      <pc:docMkLst>
        <pc:docMk/>
      </pc:docMkLst>
      <pc:sldChg chg="addSp delSp modSp mod">
        <pc:chgData name="Dominik Brilhaus" userId="b22096c1-5902-44b1-ad15-49b931137396" providerId="ADAL" clId="{A415D2A2-9A59-AC48-B085-493153C4EFB7}" dt="2022-08-05T09:16:00.947" v="1503" actId="1076"/>
        <pc:sldMkLst>
          <pc:docMk/>
          <pc:sldMk cId="2974212631" sldId="835"/>
        </pc:sldMkLst>
        <pc:spChg chg="add del mod">
          <ac:chgData name="Dominik Brilhaus" userId="b22096c1-5902-44b1-ad15-49b931137396" providerId="ADAL" clId="{A415D2A2-9A59-AC48-B085-493153C4EFB7}" dt="2022-08-05T09:16:00.947" v="1503" actId="1076"/>
          <ac:spMkLst>
            <pc:docMk/>
            <pc:sldMk cId="2974212631" sldId="835"/>
            <ac:spMk id="23" creationId="{87C6F2B2-F7C2-448D-A361-77C298AA1CEF}"/>
          </ac:spMkLst>
        </pc:spChg>
      </pc:sldChg>
      <pc:sldChg chg="modSp mod">
        <pc:chgData name="Dominik Brilhaus" userId="b22096c1-5902-44b1-ad15-49b931137396" providerId="ADAL" clId="{A415D2A2-9A59-AC48-B085-493153C4EFB7}" dt="2022-08-04T14:03:28.121" v="456" actId="688"/>
        <pc:sldMkLst>
          <pc:docMk/>
          <pc:sldMk cId="4007595355" sldId="842"/>
        </pc:sldMkLst>
        <pc:grpChg chg="mod">
          <ac:chgData name="Dominik Brilhaus" userId="b22096c1-5902-44b1-ad15-49b931137396" providerId="ADAL" clId="{A415D2A2-9A59-AC48-B085-493153C4EFB7}" dt="2022-08-04T14:03:28.121" v="456" actId="688"/>
          <ac:grpSpMkLst>
            <pc:docMk/>
            <pc:sldMk cId="4007595355" sldId="842"/>
            <ac:grpSpMk id="81" creationId="{3B928E4E-B4A7-4769-8B40-F372992AB61F}"/>
          </ac:grpSpMkLst>
        </pc:grpChg>
      </pc:sldChg>
      <pc:sldChg chg="delSp mod">
        <pc:chgData name="Dominik Brilhaus" userId="b22096c1-5902-44b1-ad15-49b931137396" providerId="ADAL" clId="{A415D2A2-9A59-AC48-B085-493153C4EFB7}" dt="2022-08-05T07:38:10.420" v="568" actId="165"/>
        <pc:sldMkLst>
          <pc:docMk/>
          <pc:sldMk cId="2970650497" sldId="858"/>
        </pc:sldMkLst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5" creationId="{2DCF9050-3C9E-414D-A84D-C13E29855B26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3" creationId="{66F71142-0C63-B130-347B-228A039AA3EB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4" creationId="{2A0465B2-6FC3-C064-C7B0-EBBAEB12E1A0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5" creationId="{E623CA84-0162-F116-29EE-E47463F19F42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6" creationId="{FD3376EE-3D33-BB97-AA4F-CAC5F876006E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7" creationId="{7ECC3AD1-F886-25DA-32B1-6159A5B7BB83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8" creationId="{DB2C04DF-0FED-1C59-EF75-1C4EA58D446E}"/>
          </ac:spMkLst>
        </pc:spChg>
        <pc:grpChg chg="de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8" creationId="{71FE703A-50C0-CCB8-997F-FF0F00E0A5C7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1" creationId="{4CFD75B9-0A39-03C1-7D4B-FF428C316C34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2" creationId="{465631B2-6D69-8B18-2B05-1696BA240C9F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3" creationId="{6D27A6B4-FB8A-F85F-78E7-35F7B514493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" creationId="{69E6F30D-412C-459E-8750-871E84137F59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3" creationId="{20D11261-8891-D4DB-B5B4-96F43B529108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7" creationId="{56C076A3-8323-F9DD-83E7-929630ACF85E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5" creationId="{473A1968-ECEA-4537-91F0-2DB09A5482A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242" creationId="{C15CAFB8-CB96-4F68-8E29-9B69BE4BBAA1}"/>
          </ac:grpSpMkLst>
        </pc:grp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" creationId="{1C42824D-CB06-8AAF-8376-887B7ECF0CDA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3" creationId="{1F6C819D-D5CA-42E3-9E00-C126890D64E9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4" creationId="{B50E0E89-FC76-8E3C-A67D-A820CE1D9BD0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5" creationId="{FD8CC3B2-41DD-AFAC-E6FB-224D50FAB0E4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1" creationId="{C834B79D-5B53-8A7B-CF45-272071F58455}"/>
          </ac:picMkLst>
        </pc:picChg>
      </pc:sldChg>
      <pc:sldChg chg="ord">
        <pc:chgData name="Dominik Brilhaus" userId="b22096c1-5902-44b1-ad15-49b931137396" providerId="ADAL" clId="{A415D2A2-9A59-AC48-B085-493153C4EFB7}" dt="2022-08-05T07:37:37.553" v="566" actId="20578"/>
        <pc:sldMkLst>
          <pc:docMk/>
          <pc:sldMk cId="3663452524" sldId="860"/>
        </pc:sldMkLst>
      </pc:sldChg>
      <pc:sldChg chg="add del">
        <pc:chgData name="Dominik Brilhaus" userId="b22096c1-5902-44b1-ad15-49b931137396" providerId="ADAL" clId="{A415D2A2-9A59-AC48-B085-493153C4EFB7}" dt="2022-08-04T09:09:19.909" v="1" actId="2696"/>
        <pc:sldMkLst>
          <pc:docMk/>
          <pc:sldMk cId="1494645974" sldId="888"/>
        </pc:sldMkLst>
      </pc:sldChg>
      <pc:sldChg chg="new del">
        <pc:chgData name="Dominik Brilhaus" userId="b22096c1-5902-44b1-ad15-49b931137396" providerId="ADAL" clId="{A415D2A2-9A59-AC48-B085-493153C4EFB7}" dt="2022-08-04T09:09:25.051" v="4" actId="2696"/>
        <pc:sldMkLst>
          <pc:docMk/>
          <pc:sldMk cId="3129482692" sldId="888"/>
        </pc:sldMkLst>
      </pc:sldChg>
      <pc:sldChg chg="modSp add mod">
        <pc:chgData name="Dominik Brilhaus" userId="b22096c1-5902-44b1-ad15-49b931137396" providerId="ADAL" clId="{A415D2A2-9A59-AC48-B085-493153C4EFB7}" dt="2022-08-04T09:09:29.515" v="17" actId="20577"/>
        <pc:sldMkLst>
          <pc:docMk/>
          <pc:sldMk cId="1013942648" sldId="889"/>
        </pc:sldMkLst>
        <pc:spChg chg="mod">
          <ac:chgData name="Dominik Brilhaus" userId="b22096c1-5902-44b1-ad15-49b931137396" providerId="ADAL" clId="{A415D2A2-9A59-AC48-B085-493153C4EFB7}" dt="2022-08-04T09:09:29.515" v="17" actId="20577"/>
          <ac:spMkLst>
            <pc:docMk/>
            <pc:sldMk cId="1013942648" sldId="889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A415D2A2-9A59-AC48-B085-493153C4EFB7}" dt="2022-08-04T09:09:39.534" v="20" actId="2696"/>
        <pc:sldMkLst>
          <pc:docMk/>
          <pc:sldMk cId="951032421" sldId="890"/>
        </pc:sldMkLst>
      </pc:sldChg>
      <pc:sldChg chg="addSp delSp modSp add mod">
        <pc:chgData name="Dominik Brilhaus" userId="b22096c1-5902-44b1-ad15-49b931137396" providerId="ADAL" clId="{A415D2A2-9A59-AC48-B085-493153C4EFB7}" dt="2022-08-04T14:08:39.105" v="556"/>
        <pc:sldMkLst>
          <pc:docMk/>
          <pc:sldMk cId="3909263891" sldId="891"/>
        </pc:sldMkLst>
        <pc:spChg chg="add del mod">
          <ac:chgData name="Dominik Brilhaus" userId="b22096c1-5902-44b1-ad15-49b931137396" providerId="ADAL" clId="{A415D2A2-9A59-AC48-B085-493153C4EFB7}" dt="2022-08-04T12:52:44.988" v="44" actId="478"/>
          <ac:spMkLst>
            <pc:docMk/>
            <pc:sldMk cId="3909263891" sldId="891"/>
            <ac:spMk id="4" creationId="{FF91B914-FFB8-2355-A1B6-1651A0B7FA35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5" creationId="{2DCF9050-3C9E-414D-A84D-C13E29855B26}"/>
          </ac:spMkLst>
        </pc:spChg>
        <pc:spChg chg="add del mod">
          <ac:chgData name="Dominik Brilhaus" userId="b22096c1-5902-44b1-ad15-49b931137396" providerId="ADAL" clId="{A415D2A2-9A59-AC48-B085-493153C4EFB7}" dt="2022-08-04T12:52:57.318" v="47" actId="478"/>
          <ac:spMkLst>
            <pc:docMk/>
            <pc:sldMk cId="3909263891" sldId="891"/>
            <ac:spMk id="10" creationId="{62C7E3BB-29B9-6493-FA38-F70DB7A3E4D5}"/>
          </ac:spMkLst>
        </pc:spChg>
        <pc:spChg chg="add del mod">
          <ac:chgData name="Dominik Brilhaus" userId="b22096c1-5902-44b1-ad15-49b931137396" providerId="ADAL" clId="{A415D2A2-9A59-AC48-B085-493153C4EFB7}" dt="2022-08-04T12:54:18.530" v="53" actId="478"/>
          <ac:spMkLst>
            <pc:docMk/>
            <pc:sldMk cId="3909263891" sldId="891"/>
            <ac:spMk id="16" creationId="{1134FFBC-38E2-7EAD-9E07-F610B6DB622E}"/>
          </ac:spMkLst>
        </pc:spChg>
        <pc:spChg chg="add mod">
          <ac:chgData name="Dominik Brilhaus" userId="b22096c1-5902-44b1-ad15-49b931137396" providerId="ADAL" clId="{A415D2A2-9A59-AC48-B085-493153C4EFB7}" dt="2022-08-04T14:04:28.893" v="469" actId="1076"/>
          <ac:spMkLst>
            <pc:docMk/>
            <pc:sldMk cId="3909263891" sldId="891"/>
            <ac:spMk id="17" creationId="{5B94F24F-4021-7153-F069-AE24643005A1}"/>
          </ac:spMkLst>
        </pc:spChg>
        <pc:spChg chg="add mod">
          <ac:chgData name="Dominik Brilhaus" userId="b22096c1-5902-44b1-ad15-49b931137396" providerId="ADAL" clId="{A415D2A2-9A59-AC48-B085-493153C4EFB7}" dt="2022-08-04T14:04:26.326" v="468" actId="1076"/>
          <ac:spMkLst>
            <pc:docMk/>
            <pc:sldMk cId="3909263891" sldId="891"/>
            <ac:spMk id="18" creationId="{2B400461-F21F-B98A-2AB2-E38EC6EE2B8E}"/>
          </ac:spMkLst>
        </pc:spChg>
        <pc:spChg chg="add mod">
          <ac:chgData name="Dominik Brilhaus" userId="b22096c1-5902-44b1-ad15-49b931137396" providerId="ADAL" clId="{A415D2A2-9A59-AC48-B085-493153C4EFB7}" dt="2022-08-04T14:04:23.150" v="467" actId="1076"/>
          <ac:spMkLst>
            <pc:docMk/>
            <pc:sldMk cId="3909263891" sldId="891"/>
            <ac:spMk id="19" creationId="{C308B2AA-E856-7FF7-56CF-5DDE11FF97B5}"/>
          </ac:spMkLst>
        </pc:spChg>
        <pc:spChg chg="add mod">
          <ac:chgData name="Dominik Brilhaus" userId="b22096c1-5902-44b1-ad15-49b931137396" providerId="ADAL" clId="{A415D2A2-9A59-AC48-B085-493153C4EFB7}" dt="2022-08-04T14:04:42.045" v="472" actId="1076"/>
          <ac:spMkLst>
            <pc:docMk/>
            <pc:sldMk cId="3909263891" sldId="891"/>
            <ac:spMk id="20" creationId="{622AD54C-9466-3041-1138-01BB83F4C7C1}"/>
          </ac:spMkLst>
        </pc:spChg>
        <pc:spChg chg="add del mod">
          <ac:chgData name="Dominik Brilhaus" userId="b22096c1-5902-44b1-ad15-49b931137396" providerId="ADAL" clId="{A415D2A2-9A59-AC48-B085-493153C4EFB7}" dt="2022-08-04T12:57:51.364" v="112" actId="478"/>
          <ac:spMkLst>
            <pc:docMk/>
            <pc:sldMk cId="3909263891" sldId="891"/>
            <ac:spMk id="21" creationId="{C1698395-7CE8-4F13-E6EE-8143647F1EFD}"/>
          </ac:spMkLst>
        </pc:spChg>
        <pc:spChg chg="add mod">
          <ac:chgData name="Dominik Brilhaus" userId="b22096c1-5902-44b1-ad15-49b931137396" providerId="ADAL" clId="{A415D2A2-9A59-AC48-B085-493153C4EFB7}" dt="2022-08-04T14:04:35.578" v="471" actId="1076"/>
          <ac:spMkLst>
            <pc:docMk/>
            <pc:sldMk cId="3909263891" sldId="891"/>
            <ac:spMk id="22" creationId="{2899D259-48B9-8862-4006-D6AB2095580B}"/>
          </ac:spMkLst>
        </pc:spChg>
        <pc:spChg chg="add mod">
          <ac:chgData name="Dominik Brilhaus" userId="b22096c1-5902-44b1-ad15-49b931137396" providerId="ADAL" clId="{A415D2A2-9A59-AC48-B085-493153C4EFB7}" dt="2022-08-04T14:04:32.378" v="470" actId="1076"/>
          <ac:spMkLst>
            <pc:docMk/>
            <pc:sldMk cId="3909263891" sldId="891"/>
            <ac:spMk id="23" creationId="{6296DBFD-3282-506A-1CAA-64893E0543A0}"/>
          </ac:spMkLst>
        </pc:spChg>
        <pc:spChg chg="mod">
          <ac:chgData name="Dominik Brilhaus" userId="b22096c1-5902-44b1-ad15-49b931137396" providerId="ADAL" clId="{A415D2A2-9A59-AC48-B085-493153C4EFB7}" dt="2022-08-04T12:58:50.377" v="121"/>
          <ac:spMkLst>
            <pc:docMk/>
            <pc:sldMk cId="3909263891" sldId="891"/>
            <ac:spMk id="25" creationId="{4154A650-5710-0525-56BB-603D5B7AE9BF}"/>
          </ac:spMkLst>
        </pc:spChg>
        <pc:spChg chg="add del mod">
          <ac:chgData name="Dominik Brilhaus" userId="b22096c1-5902-44b1-ad15-49b931137396" providerId="ADAL" clId="{A415D2A2-9A59-AC48-B085-493153C4EFB7}" dt="2022-08-04T14:04:08.267" v="464" actId="478"/>
          <ac:spMkLst>
            <pc:docMk/>
            <pc:sldMk cId="3909263891" sldId="891"/>
            <ac:spMk id="27" creationId="{55EC9762-AD73-2A18-46A7-4F96505C391D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2" creationId="{2C50F6E7-74DC-7493-82F0-3F55E89537AE}"/>
          </ac:spMkLst>
        </pc:spChg>
        <pc:spChg chg="add del mod">
          <ac:chgData name="Dominik Brilhaus" userId="b22096c1-5902-44b1-ad15-49b931137396" providerId="ADAL" clId="{A415D2A2-9A59-AC48-B085-493153C4EFB7}" dt="2022-08-04T14:01:13.459" v="428" actId="478"/>
          <ac:spMkLst>
            <pc:docMk/>
            <pc:sldMk cId="3909263891" sldId="891"/>
            <ac:spMk id="34" creationId="{C24CF861-0EA7-44F5-22D2-586319BC229B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5" creationId="{153D65E0-E25F-F8C4-5146-E906EF3E070D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37" creationId="{2ADB80CE-8FFA-E726-F5D4-80FD3E23EAF2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40" creationId="{1CC00B5A-07BC-2152-4185-8389B9645FDE}"/>
          </ac:spMkLst>
        </pc:spChg>
        <pc:spChg chg="mod">
          <ac:chgData name="Dominik Brilhaus" userId="b22096c1-5902-44b1-ad15-49b931137396" providerId="ADAL" clId="{A415D2A2-9A59-AC48-B085-493153C4EFB7}" dt="2022-08-04T13:59:28.234" v="389"/>
          <ac:spMkLst>
            <pc:docMk/>
            <pc:sldMk cId="3909263891" sldId="891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4T14:04:06.142" v="463"/>
          <ac:spMkLst>
            <pc:docMk/>
            <pc:sldMk cId="3909263891" sldId="891"/>
            <ac:spMk id="50" creationId="{03A39B23-1BD5-3B4C-BD74-F5368034564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1" creationId="{E88F07B1-2C8D-0D85-5236-8AA716611C9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2" creationId="{F5DBB1E1-6102-FCBF-2857-11506BDE18DF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3" creationId="{66F71142-0C63-B130-347B-228A039AA3EB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4" creationId="{2A0465B2-6FC3-C064-C7B0-EBBAEB12E1A0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5" creationId="{E623CA84-0162-F116-29EE-E47463F19F42}"/>
          </ac:spMkLst>
        </pc:spChg>
        <pc:spChg chg="mod topLvl">
          <ac:chgData name="Dominik Brilhaus" userId="b22096c1-5902-44b1-ad15-49b931137396" providerId="ADAL" clId="{A415D2A2-9A59-AC48-B085-493153C4EFB7}" dt="2022-08-04T14:04:20.845" v="466" actId="1076"/>
          <ac:spMkLst>
            <pc:docMk/>
            <pc:sldMk cId="3909263891" sldId="891"/>
            <ac:spMk id="66" creationId="{FD3376EE-3D33-BB97-AA4F-CAC5F876006E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7" creationId="{7ECC3AD1-F886-25DA-32B1-6159A5B7BB83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4T09:10:29.434" v="21" actId="478"/>
          <ac:spMkLst>
            <pc:docMk/>
            <pc:sldMk cId="3909263891" sldId="891"/>
            <ac:spMk id="69" creationId="{8C1D0BED-5C56-0A1E-BF13-31599DE51739}"/>
          </ac:spMkLst>
        </pc:spChg>
        <pc:grpChg chg="del">
          <ac:chgData name="Dominik Brilhaus" userId="b22096c1-5902-44b1-ad15-49b931137396" providerId="ADAL" clId="{A415D2A2-9A59-AC48-B085-493153C4EFB7}" dt="2022-08-04T09:10:31.654" v="22" actId="165"/>
          <ac:grpSpMkLst>
            <pc:docMk/>
            <pc:sldMk cId="3909263891" sldId="891"/>
            <ac:grpSpMk id="8" creationId="{71FE703A-50C0-CCB8-997F-FF0F00E0A5C7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1" creationId="{4CFD75B9-0A39-03C1-7D4B-FF428C316C34}"/>
          </ac:grpSpMkLst>
        </pc:grpChg>
        <pc:grpChg chg="del mod topLvl">
          <ac:chgData name="Dominik Brilhaus" userId="b22096c1-5902-44b1-ad15-49b931137396" providerId="ADAL" clId="{A415D2A2-9A59-AC48-B085-493153C4EFB7}" dt="2022-08-04T14:04:13.316" v="465" actId="478"/>
          <ac:grpSpMkLst>
            <pc:docMk/>
            <pc:sldMk cId="3909263891" sldId="891"/>
            <ac:grpSpMk id="12" creationId="{465631B2-6D69-8B18-2B05-1696BA240C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3" creationId="{6D27A6B4-FB8A-F85F-78E7-35F7B514493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4T14:04:03.449" v="461" actId="478"/>
          <ac:grpSpMkLst>
            <pc:docMk/>
            <pc:sldMk cId="3909263891" sldId="891"/>
            <ac:grpSpMk id="24" creationId="{112BE151-76CA-2345-0E10-506477E25EB5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6" creationId="{27913230-1B87-5030-BFD1-7886DB5CC41E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9" creationId="{6001B9C3-56F2-7082-D52D-48D6416E6E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3" creationId="{20D11261-8891-D4DB-B5B4-96F43B529108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7" creationId="{56C076A3-8323-F9DD-83E7-929630ACF85E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5" creationId="{473A1968-ECEA-4537-91F0-2DB09A5482A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242" creationId="{C15CAFB8-CB96-4F68-8E29-9B69BE4BBAA1}"/>
          </ac:grpSpMkLst>
        </pc:grp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" creationId="{1C42824D-CB06-8AAF-8376-887B7ECF0CDA}"/>
          </ac:picMkLst>
        </pc:picChg>
        <pc:picChg chg="mod">
          <ac:chgData name="Dominik Brilhaus" userId="b22096c1-5902-44b1-ad15-49b931137396" providerId="ADAL" clId="{A415D2A2-9A59-AC48-B085-493153C4EFB7}" dt="2022-08-04T12:58:50.377" v="121"/>
          <ac:picMkLst>
            <pc:docMk/>
            <pc:sldMk cId="3909263891" sldId="891"/>
            <ac:picMk id="26" creationId="{5A1FBF59-D1CF-8841-C90C-01952233C3CB}"/>
          </ac:picMkLst>
        </pc:picChg>
        <pc:picChg chg="add del mod">
          <ac:chgData name="Dominik Brilhaus" userId="b22096c1-5902-44b1-ad15-49b931137396" providerId="ADAL" clId="{A415D2A2-9A59-AC48-B085-493153C4EFB7}" dt="2022-08-04T13:59:31.161" v="391" actId="21"/>
          <ac:picMkLst>
            <pc:docMk/>
            <pc:sldMk cId="3909263891" sldId="891"/>
            <ac:picMk id="28" creationId="{E9192FB1-6E45-B9B9-7454-9A5DDA8D994C}"/>
          </ac:picMkLst>
        </pc:picChg>
        <pc:picChg chg="add del mod">
          <ac:chgData name="Dominik Brilhaus" userId="b22096c1-5902-44b1-ad15-49b931137396" providerId="ADAL" clId="{A415D2A2-9A59-AC48-B085-493153C4EFB7}" dt="2022-08-04T14:01:58.494" v="443" actId="478"/>
          <ac:picMkLst>
            <pc:docMk/>
            <pc:sldMk cId="3909263891" sldId="891"/>
            <ac:picMk id="29" creationId="{7FA81BF6-7431-EB68-7FB3-5965E74EF166}"/>
          </ac:picMkLst>
        </pc:picChg>
        <pc:picChg chg="add del mod">
          <ac:chgData name="Dominik Brilhaus" userId="b22096c1-5902-44b1-ad15-49b931137396" providerId="ADAL" clId="{A415D2A2-9A59-AC48-B085-493153C4EFB7}" dt="2022-08-04T14:01:13.459" v="428" actId="478"/>
          <ac:picMkLst>
            <pc:docMk/>
            <pc:sldMk cId="3909263891" sldId="891"/>
            <ac:picMk id="33" creationId="{AE202401-2D91-F1F7-A9F0-31BD1A689768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38" creationId="{EF6427A4-4442-5091-A2E8-006FCF1EE574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41" creationId="{DF58B01C-FE05-766D-B0E1-134E63EE2B1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3" creationId="{1F6C819D-D5CA-42E3-9E00-C126890D64E9}"/>
          </ac:picMkLst>
        </pc:picChg>
        <pc:picChg chg="del topLvl">
          <ac:chgData name="Dominik Brilhaus" userId="b22096c1-5902-44b1-ad15-49b931137396" providerId="ADAL" clId="{A415D2A2-9A59-AC48-B085-493153C4EFB7}" dt="2022-08-04T09:10:38.444" v="24" actId="478"/>
          <ac:picMkLst>
            <pc:docMk/>
            <pc:sldMk cId="3909263891" sldId="891"/>
            <ac:picMk id="44" creationId="{B50E0E89-FC76-8E3C-A67D-A820CE1D9BD0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4T13:59:28.234" v="389"/>
          <ac:picMkLst>
            <pc:docMk/>
            <pc:sldMk cId="3909263891" sldId="891"/>
            <ac:picMk id="49" creationId="{B72D2BC4-4B4E-BAE5-BC3A-C9D9151723B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1" creationId="{C834B79D-5B53-8A7B-CF45-272071F58455}"/>
          </ac:picMkLst>
        </pc:picChg>
        <pc:cxnChg chg="add del mod">
          <ac:chgData name="Dominik Brilhaus" userId="b22096c1-5902-44b1-ad15-49b931137396" providerId="ADAL" clId="{A415D2A2-9A59-AC48-B085-493153C4EFB7}" dt="2022-08-04T14:01:56.176" v="442" actId="478"/>
          <ac:cxnSpMkLst>
            <pc:docMk/>
            <pc:sldMk cId="3909263891" sldId="891"/>
            <ac:cxnSpMk id="31" creationId="{5D2906E5-7489-2D39-CC3F-179650A708C8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3" creationId="{AF608FCB-EA8F-4DD8-83F5-267CDD53D941}"/>
          </ac:cxnSpMkLst>
        </pc:cxnChg>
      </pc:sldChg>
      <pc:sldChg chg="addSp delSp modSp add mod">
        <pc:chgData name="Dominik Brilhaus" userId="b22096c1-5902-44b1-ad15-49b931137396" providerId="ADAL" clId="{A415D2A2-9A59-AC48-B085-493153C4EFB7}" dt="2022-08-04T14:08:32.959" v="555" actId="478"/>
        <pc:sldMkLst>
          <pc:docMk/>
          <pc:sldMk cId="2787097178" sldId="892"/>
        </pc:sldMkLst>
        <pc:spChg chg="add mod">
          <ac:chgData name="Dominik Brilhaus" userId="b22096c1-5902-44b1-ad15-49b931137396" providerId="ADAL" clId="{A415D2A2-9A59-AC48-B085-493153C4EFB7}" dt="2022-08-04T13:03:34.243" v="188" actId="14100"/>
          <ac:spMkLst>
            <pc:docMk/>
            <pc:sldMk cId="2787097178" sldId="892"/>
            <ac:spMk id="4" creationId="{E9357F09-8074-83A3-6811-144AD70404F9}"/>
          </ac:spMkLst>
        </pc:spChg>
        <pc:spChg chg="add del mod">
          <ac:chgData name="Dominik Brilhaus" userId="b22096c1-5902-44b1-ad15-49b931137396" providerId="ADAL" clId="{A415D2A2-9A59-AC48-B085-493153C4EFB7}" dt="2022-08-04T13:02:56.089" v="171" actId="478"/>
          <ac:spMkLst>
            <pc:docMk/>
            <pc:sldMk cId="2787097178" sldId="892"/>
            <ac:spMk id="5" creationId="{4E44428C-3258-F10D-AF33-14EF98C74DAE}"/>
          </ac:spMkLst>
        </pc:spChg>
        <pc:spChg chg="add del mod">
          <ac:chgData name="Dominik Brilhaus" userId="b22096c1-5902-44b1-ad15-49b931137396" providerId="ADAL" clId="{A415D2A2-9A59-AC48-B085-493153C4EFB7}" dt="2022-08-04T13:03:26.947" v="186"/>
          <ac:spMkLst>
            <pc:docMk/>
            <pc:sldMk cId="2787097178" sldId="892"/>
            <ac:spMk id="6" creationId="{8F51B01F-C044-78C6-685F-FB0B896EAE9D}"/>
          </ac:spMkLst>
        </pc:spChg>
        <pc:spChg chg="add mod">
          <ac:chgData name="Dominik Brilhaus" userId="b22096c1-5902-44b1-ad15-49b931137396" providerId="ADAL" clId="{A415D2A2-9A59-AC48-B085-493153C4EFB7}" dt="2022-08-04T13:03:29.576" v="187" actId="1076"/>
          <ac:spMkLst>
            <pc:docMk/>
            <pc:sldMk cId="2787097178" sldId="892"/>
            <ac:spMk id="7" creationId="{3A463BBD-218A-9D66-FB28-49415F02DBB3}"/>
          </ac:spMkLst>
        </pc:spChg>
        <pc:spChg chg="add mod">
          <ac:chgData name="Dominik Brilhaus" userId="b22096c1-5902-44b1-ad15-49b931137396" providerId="ADAL" clId="{A415D2A2-9A59-AC48-B085-493153C4EFB7}" dt="2022-08-04T13:11:22.975" v="312" actId="2711"/>
          <ac:spMkLst>
            <pc:docMk/>
            <pc:sldMk cId="2787097178" sldId="892"/>
            <ac:spMk id="8" creationId="{3DBABDE5-DF68-6F22-9560-ED0F64F7B395}"/>
          </ac:spMkLst>
        </pc:spChg>
        <pc:spChg chg="add mod">
          <ac:chgData name="Dominik Brilhaus" userId="b22096c1-5902-44b1-ad15-49b931137396" providerId="ADAL" clId="{A415D2A2-9A59-AC48-B085-493153C4EFB7}" dt="2022-08-04T13:09:30.686" v="261" actId="404"/>
          <ac:spMkLst>
            <pc:docMk/>
            <pc:sldMk cId="2787097178" sldId="892"/>
            <ac:spMk id="10" creationId="{B840E070-8694-3DE8-53B3-6C93D9293F40}"/>
          </ac:spMkLst>
        </pc:spChg>
        <pc:spChg chg="mod">
          <ac:chgData name="Dominik Brilhaus" userId="b22096c1-5902-44b1-ad15-49b931137396" providerId="ADAL" clId="{A415D2A2-9A59-AC48-B085-493153C4EFB7}" dt="2022-08-04T13:09:01.809" v="248" actId="20577"/>
          <ac:spMkLst>
            <pc:docMk/>
            <pc:sldMk cId="2787097178" sldId="892"/>
            <ac:spMk id="14" creationId="{FDE489A7-DF10-58A4-4BA7-17E220678B62}"/>
          </ac:spMkLst>
        </pc:spChg>
        <pc:spChg chg="mod">
          <ac:chgData name="Dominik Brilhaus" userId="b22096c1-5902-44b1-ad15-49b931137396" providerId="ADAL" clId="{A415D2A2-9A59-AC48-B085-493153C4EFB7}" dt="2022-08-04T13:08:56.465" v="241"/>
          <ac:spMkLst>
            <pc:docMk/>
            <pc:sldMk cId="2787097178" sldId="892"/>
            <ac:spMk id="15" creationId="{44AEEE9B-E5BA-D3CD-4CC2-310A26C877A6}"/>
          </ac:spMkLst>
        </pc:spChg>
        <pc:spChg chg="del">
          <ac:chgData name="Dominik Brilhaus" userId="b22096c1-5902-44b1-ad15-49b931137396" providerId="ADAL" clId="{A415D2A2-9A59-AC48-B085-493153C4EFB7}" dt="2022-08-04T13:00:26.381" v="148" actId="478"/>
          <ac:spMkLst>
            <pc:docMk/>
            <pc:sldMk cId="2787097178" sldId="892"/>
            <ac:spMk id="17" creationId="{5B94F24F-4021-7153-F069-AE24643005A1}"/>
          </ac:spMkLst>
        </pc:spChg>
        <pc:spChg chg="mod">
          <ac:chgData name="Dominik Brilhaus" userId="b22096c1-5902-44b1-ad15-49b931137396" providerId="ADAL" clId="{A415D2A2-9A59-AC48-B085-493153C4EFB7}" dt="2022-08-04T14:07:45.740" v="531" actId="1076"/>
          <ac:spMkLst>
            <pc:docMk/>
            <pc:sldMk cId="2787097178" sldId="892"/>
            <ac:spMk id="18" creationId="{2B400461-F21F-B98A-2AB2-E38EC6EE2B8E}"/>
          </ac:spMkLst>
        </pc:spChg>
        <pc:spChg chg="del">
          <ac:chgData name="Dominik Brilhaus" userId="b22096c1-5902-44b1-ad15-49b931137396" providerId="ADAL" clId="{A415D2A2-9A59-AC48-B085-493153C4EFB7}" dt="2022-08-04T13:00:21.567" v="143" actId="478"/>
          <ac:spMkLst>
            <pc:docMk/>
            <pc:sldMk cId="2787097178" sldId="892"/>
            <ac:spMk id="19" creationId="{C308B2AA-E856-7FF7-56CF-5DDE11FF97B5}"/>
          </ac:spMkLst>
        </pc:spChg>
        <pc:spChg chg="del mod">
          <ac:chgData name="Dominik Brilhaus" userId="b22096c1-5902-44b1-ad15-49b931137396" providerId="ADAL" clId="{A415D2A2-9A59-AC48-B085-493153C4EFB7}" dt="2022-08-04T13:00:25.134" v="147" actId="478"/>
          <ac:spMkLst>
            <pc:docMk/>
            <pc:sldMk cId="2787097178" sldId="892"/>
            <ac:spMk id="20" creationId="{622AD54C-9466-3041-1138-01BB83F4C7C1}"/>
          </ac:spMkLst>
        </pc:spChg>
        <pc:spChg chg="del">
          <ac:chgData name="Dominik Brilhaus" userId="b22096c1-5902-44b1-ad15-49b931137396" providerId="ADAL" clId="{A415D2A2-9A59-AC48-B085-493153C4EFB7}" dt="2022-08-04T13:00:22.826" v="144" actId="478"/>
          <ac:spMkLst>
            <pc:docMk/>
            <pc:sldMk cId="2787097178" sldId="892"/>
            <ac:spMk id="22" creationId="{2899D259-48B9-8862-4006-D6AB2095580B}"/>
          </ac:spMkLst>
        </pc:spChg>
        <pc:spChg chg="del">
          <ac:chgData name="Dominik Brilhaus" userId="b22096c1-5902-44b1-ad15-49b931137396" providerId="ADAL" clId="{A415D2A2-9A59-AC48-B085-493153C4EFB7}" dt="2022-08-04T13:00:27.916" v="149" actId="478"/>
          <ac:spMkLst>
            <pc:docMk/>
            <pc:sldMk cId="2787097178" sldId="892"/>
            <ac:spMk id="23" creationId="{6296DBFD-3282-506A-1CAA-64893E0543A0}"/>
          </ac:spMkLst>
        </pc:spChg>
        <pc:spChg chg="mod topLvl">
          <ac:chgData name="Dominik Brilhaus" userId="b22096c1-5902-44b1-ad15-49b931137396" providerId="ADAL" clId="{A415D2A2-9A59-AC48-B085-493153C4EFB7}" dt="2022-08-04T14:03:03.350" v="454" actId="164"/>
          <ac:spMkLst>
            <pc:docMk/>
            <pc:sldMk cId="2787097178" sldId="892"/>
            <ac:spMk id="27" creationId="{55EC9762-AD73-2A18-46A7-4F96505C391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29" creationId="{4701C9D8-C288-330B-5B86-AACC57EB3533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0" creationId="{DB7767D3-5AE2-638B-E5D2-E8E917EAF0A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2" creationId="{05767DED-A64E-EEA4-7C0C-8FB50A842711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3" creationId="{07925FE5-6EAF-5257-8D19-3391E6D1B719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6" creationId="{E8BE84D9-7B9E-D988-2F31-17C3FF2CB6FD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7" creationId="{286D47CE-E310-EDC3-E7AC-E935AF6AE973}"/>
          </ac:spMkLst>
        </pc:spChg>
        <pc:spChg chg="mod">
          <ac:chgData name="Dominik Brilhaus" userId="b22096c1-5902-44b1-ad15-49b931137396" providerId="ADAL" clId="{A415D2A2-9A59-AC48-B085-493153C4EFB7}" dt="2022-08-04T14:07:56.442" v="551" actId="20577"/>
          <ac:spMkLst>
            <pc:docMk/>
            <pc:sldMk cId="2787097178" sldId="892"/>
            <ac:spMk id="39" creationId="{FFA50375-1016-2D0E-A7A2-30FDEC2709F2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40" creationId="{8069A9DE-9380-544C-CAF0-2501F0A6EC4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3" creationId="{F1777F75-DE6F-E5C8-6935-62E3482DBBD4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4" creationId="{AAE982A9-C62B-6AA6-9EA0-D72DEC03FE72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6" creationId="{34CC0710-F449-2563-5FBB-ACF86C83B7B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7" creationId="{ECF4C7CF-CA5C-DEA0-F2D5-C6702BFECB8C}"/>
          </ac:spMkLst>
        </pc:spChg>
        <pc:spChg chg="mod">
          <ac:chgData name="Dominik Brilhaus" userId="b22096c1-5902-44b1-ad15-49b931137396" providerId="ADAL" clId="{A415D2A2-9A59-AC48-B085-493153C4EFB7}" dt="2022-08-04T14:06:10.201" v="508" actId="12789"/>
          <ac:spMkLst>
            <pc:docMk/>
            <pc:sldMk cId="2787097178" sldId="892"/>
            <ac:spMk id="48" creationId="{15402223-EF7F-5B4C-E176-DEC49BC46E88}"/>
          </ac:spMkLst>
        </pc:spChg>
        <pc:spChg chg="add del mod">
          <ac:chgData name="Dominik Brilhaus" userId="b22096c1-5902-44b1-ad15-49b931137396" providerId="ADAL" clId="{A415D2A2-9A59-AC48-B085-493153C4EFB7}" dt="2022-08-04T14:03:48.566" v="459" actId="478"/>
          <ac:spMkLst>
            <pc:docMk/>
            <pc:sldMk cId="2787097178" sldId="892"/>
            <ac:spMk id="52" creationId="{29069CAA-6BB2-FD29-B18B-880F570CE144}"/>
          </ac:spMkLst>
        </pc:spChg>
        <pc:spChg chg="add mod">
          <ac:chgData name="Dominik Brilhaus" userId="b22096c1-5902-44b1-ad15-49b931137396" providerId="ADAL" clId="{A415D2A2-9A59-AC48-B085-493153C4EFB7}" dt="2022-08-04T14:06:47.341" v="518" actId="20577"/>
          <ac:spMkLst>
            <pc:docMk/>
            <pc:sldMk cId="2787097178" sldId="892"/>
            <ac:spMk id="53" creationId="{0FD86F3E-B49F-BC23-243C-268678B937E5}"/>
          </ac:spMkLst>
        </pc:spChg>
        <pc:spChg chg="add mod">
          <ac:chgData name="Dominik Brilhaus" userId="b22096c1-5902-44b1-ad15-49b931137396" providerId="ADAL" clId="{A415D2A2-9A59-AC48-B085-493153C4EFB7}" dt="2022-08-04T14:06:46.127" v="516" actId="6549"/>
          <ac:spMkLst>
            <pc:docMk/>
            <pc:sldMk cId="2787097178" sldId="892"/>
            <ac:spMk id="54" creationId="{6F37FE3B-82D8-1E67-A76F-7053084EAA92}"/>
          </ac:spMkLst>
        </pc:spChg>
        <pc:spChg chg="add del mod">
          <ac:chgData name="Dominik Brilhaus" userId="b22096c1-5902-44b1-ad15-49b931137396" providerId="ADAL" clId="{A415D2A2-9A59-AC48-B085-493153C4EFB7}" dt="2022-08-04T14:07:04.894" v="522" actId="478"/>
          <ac:spMkLst>
            <pc:docMk/>
            <pc:sldMk cId="2787097178" sldId="892"/>
            <ac:spMk id="55" creationId="{51433FA3-6C29-1BB5-4390-582D6D6EBB85}"/>
          </ac:spMkLst>
        </pc:spChg>
        <pc:spChg chg="add del mod">
          <ac:chgData name="Dominik Brilhaus" userId="b22096c1-5902-44b1-ad15-49b931137396" providerId="ADAL" clId="{A415D2A2-9A59-AC48-B085-493153C4EFB7}" dt="2022-08-04T14:07:42.244" v="530" actId="478"/>
          <ac:spMkLst>
            <pc:docMk/>
            <pc:sldMk cId="2787097178" sldId="892"/>
            <ac:spMk id="56" creationId="{97BC8A34-45F4-A5EE-3DB6-BEBD8776B1B8}"/>
          </ac:spMkLst>
        </pc:spChg>
        <pc:spChg chg="add del mod">
          <ac:chgData name="Dominik Brilhaus" userId="b22096c1-5902-44b1-ad15-49b931137396" providerId="ADAL" clId="{A415D2A2-9A59-AC48-B085-493153C4EFB7}" dt="2022-08-04T14:08:32.959" v="555" actId="478"/>
          <ac:spMkLst>
            <pc:docMk/>
            <pc:sldMk cId="2787097178" sldId="892"/>
            <ac:spMk id="57" creationId="{0D13BFF5-CE4C-3385-5E3A-4FCC002D1006}"/>
          </ac:spMkLst>
        </pc:spChg>
        <pc:spChg chg="del">
          <ac:chgData name="Dominik Brilhaus" userId="b22096c1-5902-44b1-ad15-49b931137396" providerId="ADAL" clId="{A415D2A2-9A59-AC48-B085-493153C4EFB7}" dt="2022-08-04T13:00:23.687" v="145" actId="478"/>
          <ac:spMkLst>
            <pc:docMk/>
            <pc:sldMk cId="2787097178" sldId="892"/>
            <ac:spMk id="66" creationId="{FD3376EE-3D33-BB97-AA4F-CAC5F876006E}"/>
          </ac:spMkLst>
        </pc:spChg>
        <pc:grpChg chg="add mod">
          <ac:chgData name="Dominik Brilhaus" userId="b22096c1-5902-44b1-ad15-49b931137396" providerId="ADAL" clId="{A415D2A2-9A59-AC48-B085-493153C4EFB7}" dt="2022-08-04T13:09:22.953" v="253" actId="1076"/>
          <ac:grpSpMkLst>
            <pc:docMk/>
            <pc:sldMk cId="2787097178" sldId="892"/>
            <ac:grpSpMk id="11" creationId="{FD55EB72-135C-C99A-27EA-A10A93515861}"/>
          </ac:grpSpMkLst>
        </pc:grpChg>
        <pc:grpChg chg="mod">
          <ac:chgData name="Dominik Brilhaus" userId="b22096c1-5902-44b1-ad15-49b931137396" providerId="ADAL" clId="{A415D2A2-9A59-AC48-B085-493153C4EFB7}" dt="2022-08-04T14:02:24.529" v="450" actId="1036"/>
          <ac:grpSpMkLst>
            <pc:docMk/>
            <pc:sldMk cId="2787097178" sldId="892"/>
            <ac:grpSpMk id="12" creationId="{465631B2-6D69-8B18-2B05-1696BA240C9F}"/>
          </ac:grpSpMkLst>
        </pc:grpChg>
        <pc:grpChg chg="add del mod">
          <ac:chgData name="Dominik Brilhaus" userId="b22096c1-5902-44b1-ad15-49b931137396" providerId="ADAL" clId="{A415D2A2-9A59-AC48-B085-493153C4EFB7}" dt="2022-08-04T13:10:18.367" v="290" actId="478"/>
          <ac:grpSpMkLst>
            <pc:docMk/>
            <pc:sldMk cId="2787097178" sldId="892"/>
            <ac:grpSpMk id="13" creationId="{5A6CCBE5-1C4E-864E-7518-3EDC384F123C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16" creationId="{EABC09A8-F633-4850-5927-208552C1661E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21" creationId="{E0F0439F-E2BE-14C1-0832-F7B76DE96B2D}"/>
          </ac:grpSpMkLst>
        </pc:grpChg>
        <pc:grpChg chg="mod topLv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24" creationId="{112BE151-76CA-2345-0E10-506477E25EB5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31" creationId="{A0585930-4F56-F887-B085-4F7001C37DD9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34" creationId="{CBEBDE48-3B5B-D462-001C-8BB0509988C5}"/>
          </ac:grpSpMkLst>
        </pc:grpChg>
        <pc:grpChg chg="mod">
          <ac:chgData name="Dominik Brilhaus" userId="b22096c1-5902-44b1-ad15-49b931137396" providerId="ADAL" clId="{A415D2A2-9A59-AC48-B085-493153C4EFB7}" dt="2022-08-04T13:10:20.925" v="291"/>
          <ac:grpSpMkLst>
            <pc:docMk/>
            <pc:sldMk cId="2787097178" sldId="892"/>
            <ac:grpSpMk id="38" creationId="{81DD7084-D307-0E69-B960-3F9CCBA80086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41" creationId="{E7FD3F25-7647-7EEA-07F9-4AD0A1B27EB3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45" creationId="{534607ED-6141-7539-2F11-EFC0FF1D578D}"/>
          </ac:grpSpMkLst>
        </pc:grpChg>
        <pc:grpChg chg="add del mod">
          <ac:chgData name="Dominik Brilhaus" userId="b22096c1-5902-44b1-ad15-49b931137396" providerId="ADAL" clId="{A415D2A2-9A59-AC48-B085-493153C4EFB7}" dt="2022-08-04T13:13:22.965" v="377" actId="165"/>
          <ac:grpSpMkLst>
            <pc:docMk/>
            <pc:sldMk cId="2787097178" sldId="892"/>
            <ac:grpSpMk id="50" creationId="{7149A382-8AC2-93AC-423F-12D220FA14EF}"/>
          </ac:grpSpMkLst>
        </pc:grpChg>
        <pc:grpChg chg="add de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51" creationId="{29718115-B83A-5CA1-C8B8-E0C69E7B5F94}"/>
          </ac:grpSpMkLst>
        </pc:grpChg>
        <pc:picChg chg="add mod">
          <ac:chgData name="Dominik Brilhaus" userId="b22096c1-5902-44b1-ad15-49b931137396" providerId="ADAL" clId="{A415D2A2-9A59-AC48-B085-493153C4EFB7}" dt="2022-08-04T13:09:57.485" v="279" actId="1076"/>
          <ac:picMkLst>
            <pc:docMk/>
            <pc:sldMk cId="2787097178" sldId="892"/>
            <ac:picMk id="3" creationId="{11EFB1C9-1A3E-FFE7-7C7C-47EC86D94EF2}"/>
          </ac:picMkLst>
        </pc:picChg>
        <pc:picChg chg="mod">
          <ac:chgData name="Dominik Brilhaus" userId="b22096c1-5902-44b1-ad15-49b931137396" providerId="ADAL" clId="{A415D2A2-9A59-AC48-B085-493153C4EFB7}" dt="2022-08-04T14:02:50.494" v="452" actId="208"/>
          <ac:picMkLst>
            <pc:docMk/>
            <pc:sldMk cId="2787097178" sldId="892"/>
            <ac:picMk id="26" creationId="{5A1FBF59-D1CF-8841-C90C-01952233C3CB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28" creationId="{7C69020B-E5E2-0657-F02C-A1B82EBC8537}"/>
          </ac:picMkLst>
        </pc:picChg>
        <pc:picChg chg="mod">
          <ac:chgData name="Dominik Brilhaus" userId="b22096c1-5902-44b1-ad15-49b931137396" providerId="ADAL" clId="{A415D2A2-9A59-AC48-B085-493153C4EFB7}" dt="2022-08-04T13:10:20.925" v="291"/>
          <ac:picMkLst>
            <pc:docMk/>
            <pc:sldMk cId="2787097178" sldId="892"/>
            <ac:picMk id="35" creationId="{6BCB7235-A15F-E67A-D3B5-EA4E9839EFB1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42" creationId="{4885E678-2825-EF07-D433-24789A34E3B1}"/>
          </ac:picMkLst>
        </pc:picChg>
        <pc:picChg chg="mod">
          <ac:chgData name="Dominik Brilhaus" userId="b22096c1-5902-44b1-ad15-49b931137396" providerId="ADAL" clId="{A415D2A2-9A59-AC48-B085-493153C4EFB7}" dt="2022-08-04T14:06:10.201" v="508" actId="12789"/>
          <ac:picMkLst>
            <pc:docMk/>
            <pc:sldMk cId="2787097178" sldId="892"/>
            <ac:picMk id="49" creationId="{B72D2BC4-4B4E-BAE5-BC3A-C9D9151723BD}"/>
          </ac:picMkLst>
        </pc:picChg>
      </pc:sldChg>
      <pc:sldChg chg="delSp modSp add mod">
        <pc:chgData name="Dominik Brilhaus" userId="b22096c1-5902-44b1-ad15-49b931137396" providerId="ADAL" clId="{A415D2A2-9A59-AC48-B085-493153C4EFB7}" dt="2022-08-04T14:08:58.195" v="564" actId="20577"/>
        <pc:sldMkLst>
          <pc:docMk/>
          <pc:sldMk cId="1926219469" sldId="893"/>
        </pc:sldMkLst>
        <pc:spChg chg="del">
          <ac:chgData name="Dominik Brilhaus" userId="b22096c1-5902-44b1-ad15-49b931137396" providerId="ADAL" clId="{A415D2A2-9A59-AC48-B085-493153C4EFB7}" dt="2022-08-04T14:08:52.470" v="558" actId="478"/>
          <ac:spMkLst>
            <pc:docMk/>
            <pc:sldMk cId="1926219469" sldId="893"/>
            <ac:spMk id="18" creationId="{2B400461-F21F-B98A-2AB2-E38EC6EE2B8E}"/>
          </ac:spMkLst>
        </pc:spChg>
        <pc:spChg chg="mod">
          <ac:chgData name="Dominik Brilhaus" userId="b22096c1-5902-44b1-ad15-49b931137396" providerId="ADAL" clId="{A415D2A2-9A59-AC48-B085-493153C4EFB7}" dt="2022-08-04T14:08:58.195" v="564" actId="20577"/>
          <ac:spMkLst>
            <pc:docMk/>
            <pc:sldMk cId="1926219469" sldId="893"/>
            <ac:spMk id="27" creationId="{55EC9762-AD73-2A18-46A7-4F96505C391D}"/>
          </ac:spMkLst>
        </pc:s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16" creationId="{EABC09A8-F633-4850-5927-208552C1661E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21" creationId="{E0F0439F-E2BE-14C1-0832-F7B76DE96B2D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34" creationId="{CBEBDE48-3B5B-D462-001C-8BB0509988C5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41" creationId="{E7FD3F25-7647-7EEA-07F9-4AD0A1B27EB3}"/>
          </ac:grpSpMkLst>
        </pc:grpChg>
      </pc:sldChg>
      <pc:sldChg chg="addSp delSp modSp new del mod">
        <pc:chgData name="Dominik Brilhaus" userId="b22096c1-5902-44b1-ad15-49b931137396" providerId="ADAL" clId="{A415D2A2-9A59-AC48-B085-493153C4EFB7}" dt="2022-08-05T07:38:35.880" v="576" actId="2696"/>
        <pc:sldMkLst>
          <pc:docMk/>
          <pc:sldMk cId="908638849" sldId="894"/>
        </pc:sldMkLst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2" creationId="{BC4695FF-4B0E-26B9-7924-145380706D39}"/>
          </ac:spMkLst>
        </pc:spChg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3" creationId="{466C5AAC-2E47-11EE-706A-3A52D8E8F8E0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5" creationId="{12166F7D-BFAD-0718-F412-0EA07A853E4C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8" creationId="{D1DC1272-2C10-D079-489B-0D83CF8CECAF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12" creationId="{A1BC8759-5BDD-FC39-885D-866A77D3AA11}"/>
          </ac:spMkLst>
        </pc:s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4" creationId="{09151EF8-AE33-DF9E-F687-23E140EE1224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7" creationId="{D36D22B1-AE72-5B39-C986-644B29AC203D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10" creationId="{140DADDC-A572-BF6C-91D1-AE2CAA0880D9}"/>
          </ac:grpSpMkLst>
        </pc:grp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6" creationId="{A43504C9-367A-F660-100E-C2E04802A48A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9" creationId="{B14DDFAD-8485-F11B-B0D4-FEAA0355FF8B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11" creationId="{4A387919-0006-A3FF-0D42-F6151627362D}"/>
          </ac:picMkLst>
        </pc:picChg>
      </pc:sldChg>
      <pc:sldChg chg="addSp delSp modSp add mod modNotesTx">
        <pc:chgData name="Dominik Brilhaus" userId="b22096c1-5902-44b1-ad15-49b931137396" providerId="ADAL" clId="{A415D2A2-9A59-AC48-B085-493153C4EFB7}" dt="2022-08-05T09:01:27.094" v="1348" actId="1076"/>
        <pc:sldMkLst>
          <pc:docMk/>
          <pc:sldMk cId="3696957223" sldId="895"/>
        </pc:sldMkLst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2" creationId="{71246CA6-2E8C-3CF2-3BF4-D0BC907CF13F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4" creationId="{FF956F2B-0E66-3CD7-DF96-D49FC683FA48}"/>
          </ac:spMkLst>
        </pc:spChg>
        <pc:spChg chg="del">
          <ac:chgData name="Dominik Brilhaus" userId="b22096c1-5902-44b1-ad15-49b931137396" providerId="ADAL" clId="{A415D2A2-9A59-AC48-B085-493153C4EFB7}" dt="2022-08-05T07:38:48.346" v="582" actId="478"/>
          <ac:spMkLst>
            <pc:docMk/>
            <pc:sldMk cId="3696957223" sldId="895"/>
            <ac:spMk id="5" creationId="{2DCF9050-3C9E-414D-A84D-C13E29855B26}"/>
          </ac:spMkLst>
        </pc:spChg>
        <pc:spChg chg="add mod">
          <ac:chgData name="Dominik Brilhaus" userId="b22096c1-5902-44b1-ad15-49b931137396" providerId="ADAL" clId="{A415D2A2-9A59-AC48-B085-493153C4EFB7}" dt="2022-08-05T08:12:56.710" v="1061" actId="1076"/>
          <ac:spMkLst>
            <pc:docMk/>
            <pc:sldMk cId="3696957223" sldId="895"/>
            <ac:spMk id="7" creationId="{BFDC2190-4682-556E-1001-599392DAE151}"/>
          </ac:spMkLst>
        </pc:spChg>
        <pc:spChg chg="add del mod">
          <ac:chgData name="Dominik Brilhaus" userId="b22096c1-5902-44b1-ad15-49b931137396" providerId="ADAL" clId="{A415D2A2-9A59-AC48-B085-493153C4EFB7}" dt="2022-08-05T07:46:43.096" v="749" actId="478"/>
          <ac:spMkLst>
            <pc:docMk/>
            <pc:sldMk cId="3696957223" sldId="895"/>
            <ac:spMk id="8" creationId="{8B897EF3-FEBC-9156-2ABB-D6D913259402}"/>
          </ac:spMkLst>
        </pc:spChg>
        <pc:spChg chg="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6" creationId="{854000A6-5F53-DFDE-5C63-D9956377D6CD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7" creationId="{8D84CFAD-F632-0166-40CD-0A751D419580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8" creationId="{B5C345E3-2A17-D2E3-B930-37DC908A0AA1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9" creationId="{FEC75207-322B-A19B-D35A-6229D96A274F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20" creationId="{9116AC34-A671-E361-639B-D9362FBE976F}"/>
          </ac:spMkLst>
        </pc:spChg>
        <pc:spChg chg="mod">
          <ac:chgData name="Dominik Brilhaus" userId="b22096c1-5902-44b1-ad15-49b931137396" providerId="ADAL" clId="{A415D2A2-9A59-AC48-B085-493153C4EFB7}" dt="2022-08-05T07:56:06.329" v="840"/>
          <ac:spMkLst>
            <pc:docMk/>
            <pc:sldMk cId="3696957223" sldId="895"/>
            <ac:spMk id="24" creationId="{21D7C455-D553-EFB1-5181-738F97400E30}"/>
          </ac:spMkLst>
        </pc:spChg>
        <pc:spChg chg="add mod">
          <ac:chgData name="Dominik Brilhaus" userId="b22096c1-5902-44b1-ad15-49b931137396" providerId="ADAL" clId="{A415D2A2-9A59-AC48-B085-493153C4EFB7}" dt="2022-08-05T08:00:31.970" v="863" actId="12789"/>
          <ac:spMkLst>
            <pc:docMk/>
            <pc:sldMk cId="3696957223" sldId="895"/>
            <ac:spMk id="27" creationId="{C731A8AF-FC56-DF45-1CC4-29C7D75D7927}"/>
          </ac:spMkLst>
        </pc:spChg>
        <pc:spChg chg="add del mod">
          <ac:chgData name="Dominik Brilhaus" userId="b22096c1-5902-44b1-ad15-49b931137396" providerId="ADAL" clId="{A415D2A2-9A59-AC48-B085-493153C4EFB7}" dt="2022-08-05T08:00:45.271" v="876" actId="478"/>
          <ac:spMkLst>
            <pc:docMk/>
            <pc:sldMk cId="3696957223" sldId="895"/>
            <ac:spMk id="28" creationId="{1B308827-196C-22B0-68DA-8927FAF342D4}"/>
          </ac:spMkLst>
        </pc:spChg>
        <pc:spChg chg="add del mod">
          <ac:chgData name="Dominik Brilhaus" userId="b22096c1-5902-44b1-ad15-49b931137396" providerId="ADAL" clId="{A415D2A2-9A59-AC48-B085-493153C4EFB7}" dt="2022-08-05T08:00:46.801" v="877" actId="478"/>
          <ac:spMkLst>
            <pc:docMk/>
            <pc:sldMk cId="3696957223" sldId="895"/>
            <ac:spMk id="29" creationId="{01CAAACB-7459-EE7D-C9E1-D521A0C28DFF}"/>
          </ac:spMkLst>
        </pc:spChg>
        <pc:spChg chg="add del mod">
          <ac:chgData name="Dominik Brilhaus" userId="b22096c1-5902-44b1-ad15-49b931137396" providerId="ADAL" clId="{A415D2A2-9A59-AC48-B085-493153C4EFB7}" dt="2022-08-05T08:00:47.180" v="878" actId="478"/>
          <ac:spMkLst>
            <pc:docMk/>
            <pc:sldMk cId="3696957223" sldId="895"/>
            <ac:spMk id="30" creationId="{89610B0F-7031-0A9A-B332-12FFF8755766}"/>
          </ac:spMkLst>
        </pc:spChg>
        <pc:spChg chg="add del mod">
          <ac:chgData name="Dominik Brilhaus" userId="b22096c1-5902-44b1-ad15-49b931137396" providerId="ADAL" clId="{A415D2A2-9A59-AC48-B085-493153C4EFB7}" dt="2022-08-05T08:00:49.297" v="879" actId="478"/>
          <ac:spMkLst>
            <pc:docMk/>
            <pc:sldMk cId="3696957223" sldId="895"/>
            <ac:spMk id="31" creationId="{F9024A27-4983-E6BA-735F-07759D33E81A}"/>
          </ac:spMkLst>
        </pc:spChg>
        <pc:spChg chg="mod topLvl">
          <ac:chgData name="Dominik Brilhaus" userId="b22096c1-5902-44b1-ad15-49b931137396" providerId="ADAL" clId="{A415D2A2-9A59-AC48-B085-493153C4EFB7}" dt="2022-08-05T07:52:42.918" v="832" actId="12789"/>
          <ac:spMkLst>
            <pc:docMk/>
            <pc:sldMk cId="3696957223" sldId="895"/>
            <ac:spMk id="46" creationId="{36E295AA-FBE5-9ED7-794E-37649CE4F854}"/>
          </ac:spMkLst>
        </pc:spChg>
        <pc:spChg chg="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0" creationId="{929743CC-A9CB-0D81-B120-086BE0EF9CC9}"/>
          </ac:spMkLst>
        </pc:spChg>
        <pc:spChg chg="add del mod">
          <ac:chgData name="Dominik Brilhaus" userId="b22096c1-5902-44b1-ad15-49b931137396" providerId="ADAL" clId="{A415D2A2-9A59-AC48-B085-493153C4EFB7}" dt="2022-08-05T08:02:00.882" v="896" actId="478"/>
          <ac:spMkLst>
            <pc:docMk/>
            <pc:sldMk cId="3696957223" sldId="895"/>
            <ac:spMk id="51" creationId="{9A902A3E-EA09-4187-5C61-426D4BB886C3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2" creationId="{CBAD2E33-A99C-6F65-6E4A-937166408D4A}"/>
          </ac:spMkLst>
        </pc:spChg>
        <pc:spChg chg="topLvl">
          <ac:chgData name="Dominik Brilhaus" userId="b22096c1-5902-44b1-ad15-49b931137396" providerId="ADAL" clId="{A415D2A2-9A59-AC48-B085-493153C4EFB7}" dt="2022-08-05T07:39:44.885" v="596" actId="165"/>
          <ac:spMkLst>
            <pc:docMk/>
            <pc:sldMk cId="3696957223" sldId="895"/>
            <ac:spMk id="54" creationId="{E207144D-095E-43D8-371F-49E4EC4BD7FC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5" creationId="{12E8256E-80E0-47B7-9E9A-CF83F1A4E5B9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6" creationId="{4CF646E3-E7AE-19C2-480B-F612C6457A0D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60" creationId="{AD262566-D172-B934-D14B-A6559FFA0AF7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62" creationId="{5A5D7E97-389D-BCBB-304D-228660DCCC68}"/>
          </ac:spMkLst>
        </pc:spChg>
        <pc:spChg chg="mod">
          <ac:chgData name="Dominik Brilhaus" userId="b22096c1-5902-44b1-ad15-49b931137396" providerId="ADAL" clId="{A415D2A2-9A59-AC48-B085-493153C4EFB7}" dt="2022-08-05T08:03:43.566" v="921" actId="1076"/>
          <ac:spMkLst>
            <pc:docMk/>
            <pc:sldMk cId="3696957223" sldId="895"/>
            <ac:spMk id="63" creationId="{66F71142-0C63-B130-347B-228A039AA3EB}"/>
          </ac:spMkLst>
        </pc:spChg>
        <pc:spChg chg="del">
          <ac:chgData name="Dominik Brilhaus" userId="b22096c1-5902-44b1-ad15-49b931137396" providerId="ADAL" clId="{A415D2A2-9A59-AC48-B085-493153C4EFB7}" dt="2022-08-05T07:38:53.589" v="587" actId="478"/>
          <ac:spMkLst>
            <pc:docMk/>
            <pc:sldMk cId="3696957223" sldId="895"/>
            <ac:spMk id="64" creationId="{2A0465B2-6FC3-C064-C7B0-EBBAEB12E1A0}"/>
          </ac:spMkLst>
        </pc:spChg>
        <pc:spChg chg="del">
          <ac:chgData name="Dominik Brilhaus" userId="b22096c1-5902-44b1-ad15-49b931137396" providerId="ADAL" clId="{A415D2A2-9A59-AC48-B085-493153C4EFB7}" dt="2022-08-05T07:38:56.314" v="590" actId="478"/>
          <ac:spMkLst>
            <pc:docMk/>
            <pc:sldMk cId="3696957223" sldId="895"/>
            <ac:spMk id="65" creationId="{E623CA84-0162-F116-29EE-E47463F19F42}"/>
          </ac:spMkLst>
        </pc:spChg>
        <pc:spChg chg="del mod">
          <ac:chgData name="Dominik Brilhaus" userId="b22096c1-5902-44b1-ad15-49b931137396" providerId="ADAL" clId="{A415D2A2-9A59-AC48-B085-493153C4EFB7}" dt="2022-08-05T07:38:47.202" v="580" actId="478"/>
          <ac:spMkLst>
            <pc:docMk/>
            <pc:sldMk cId="3696957223" sldId="895"/>
            <ac:spMk id="66" creationId="{FD3376EE-3D33-BB97-AA4F-CAC5F876006E}"/>
          </ac:spMkLst>
        </pc:spChg>
        <pc:spChg chg="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67" creationId="{7ECC3AD1-F886-25DA-32B1-6159A5B7BB83}"/>
          </ac:spMkLst>
        </pc:spChg>
        <pc:spChg chg="del mod">
          <ac:chgData name="Dominik Brilhaus" userId="b22096c1-5902-44b1-ad15-49b931137396" providerId="ADAL" clId="{A415D2A2-9A59-AC48-B085-493153C4EFB7}" dt="2022-08-05T08:04:20.992" v="934"/>
          <ac:spMkLst>
            <pc:docMk/>
            <pc:sldMk cId="3696957223" sldId="895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5T07:38:38.594" v="577" actId="478"/>
          <ac:spMkLst>
            <pc:docMk/>
            <pc:sldMk cId="3696957223" sldId="895"/>
            <ac:spMk id="69" creationId="{8C1D0BED-5C56-0A1E-BF13-31599DE51739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0" creationId="{E4F9F3D5-0C82-2878-7560-5882E375521E}"/>
          </ac:spMkLst>
        </pc:spChg>
        <pc:spChg chg="mod topLvl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5" creationId="{A12F25C9-589C-6523-457E-3BDA2E8C07C7}"/>
          </ac:spMkLst>
        </pc:spChg>
        <pc:spChg chg="add mod topLvl">
          <ac:chgData name="Dominik Brilhaus" userId="b22096c1-5902-44b1-ad15-49b931137396" providerId="ADAL" clId="{A415D2A2-9A59-AC48-B085-493153C4EFB7}" dt="2022-08-05T08:15:17.232" v="1089" actId="20577"/>
          <ac:spMkLst>
            <pc:docMk/>
            <pc:sldMk cId="3696957223" sldId="895"/>
            <ac:spMk id="77" creationId="{DED799E8-5CC0-4C30-53BB-A29A16EB3897}"/>
          </ac:spMkLst>
        </pc:spChg>
        <pc:spChg chg="mod">
          <ac:chgData name="Dominik Brilhaus" userId="b22096c1-5902-44b1-ad15-49b931137396" providerId="ADAL" clId="{A415D2A2-9A59-AC48-B085-493153C4EFB7}" dt="2022-08-05T08:06:23.221" v="938"/>
          <ac:spMkLst>
            <pc:docMk/>
            <pc:sldMk cId="3696957223" sldId="895"/>
            <ac:spMk id="80" creationId="{0517FFB7-B485-33F7-BB17-32CF80F77B67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82" creationId="{0B41831E-8C89-AA28-63D4-F272DA7836CA}"/>
          </ac:spMkLst>
        </pc:spChg>
        <pc:spChg chg="add del mod">
          <ac:chgData name="Dominik Brilhaus" userId="b22096c1-5902-44b1-ad15-49b931137396" providerId="ADAL" clId="{A415D2A2-9A59-AC48-B085-493153C4EFB7}" dt="2022-08-05T08:11:29.096" v="1017" actId="478"/>
          <ac:spMkLst>
            <pc:docMk/>
            <pc:sldMk cId="3696957223" sldId="895"/>
            <ac:spMk id="84" creationId="{87010D61-3759-3F2B-7A8E-E27D569E7386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6" creationId="{3BDEB272-A705-5351-DBEB-E73E543F4249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7" creationId="{4D1470E2-97A9-A353-529C-C296721FD65B}"/>
          </ac:spMkLst>
        </pc:spChg>
        <pc:grpChg chg="add del mod">
          <ac:chgData name="Dominik Brilhaus" userId="b22096c1-5902-44b1-ad15-49b931137396" providerId="ADAL" clId="{A415D2A2-9A59-AC48-B085-493153C4EFB7}" dt="2022-08-05T07:50:58.770" v="804" actId="165"/>
          <ac:grpSpMkLst>
            <pc:docMk/>
            <pc:sldMk cId="3696957223" sldId="895"/>
            <ac:grpSpMk id="10" creationId="{C7544A0B-0D0F-E8F8-B0CB-237BC5C159BD}"/>
          </ac:grpSpMkLst>
        </pc:grpChg>
        <pc:grpChg chg="del mod">
          <ac:chgData name="Dominik Brilhaus" userId="b22096c1-5902-44b1-ad15-49b931137396" providerId="ADAL" clId="{A415D2A2-9A59-AC48-B085-493153C4EFB7}" dt="2022-08-05T07:52:40.706" v="830" actId="165"/>
          <ac:grpSpMkLst>
            <pc:docMk/>
            <pc:sldMk cId="3696957223" sldId="895"/>
            <ac:grpSpMk id="11" creationId="{4CFD75B9-0A39-03C1-7D4B-FF428C316C34}"/>
          </ac:grpSpMkLst>
        </pc:grpChg>
        <pc:grpChg chg="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12" creationId="{465631B2-6D69-8B18-2B05-1696BA240C9F}"/>
          </ac:grpSpMkLst>
        </pc:grpChg>
        <pc:grpChg chg="mod">
          <ac:chgData name="Dominik Brilhaus" userId="b22096c1-5902-44b1-ad15-49b931137396" providerId="ADAL" clId="{A415D2A2-9A59-AC48-B085-493153C4EFB7}" dt="2022-08-05T08:03:43.566" v="921" actId="1076"/>
          <ac:grpSpMkLst>
            <pc:docMk/>
            <pc:sldMk cId="3696957223" sldId="895"/>
            <ac:grpSpMk id="13" creationId="{6D27A6B4-FB8A-F85F-78E7-35F7B5144931}"/>
          </ac:grpSpMkLst>
        </pc:grpChg>
        <pc:grpChg chg="del">
          <ac:chgData name="Dominik Brilhaus" userId="b22096c1-5902-44b1-ad15-49b931137396" providerId="ADAL" clId="{A415D2A2-9A59-AC48-B085-493153C4EFB7}" dt="2022-08-05T07:38:47.762" v="581" actId="478"/>
          <ac:grpSpMkLst>
            <pc:docMk/>
            <pc:sldMk cId="3696957223" sldId="895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5T07:51:23.590" v="811" actId="164"/>
          <ac:grpSpMkLst>
            <pc:docMk/>
            <pc:sldMk cId="3696957223" sldId="895"/>
            <ac:grpSpMk id="21" creationId="{6429A57B-35A0-8D6F-4204-E62C3D922009}"/>
          </ac:grpSpMkLst>
        </pc:grpChg>
        <pc:grpChg chg="add del mod">
          <ac:chgData name="Dominik Brilhaus" userId="b22096c1-5902-44b1-ad15-49b931137396" providerId="ADAL" clId="{A415D2A2-9A59-AC48-B085-493153C4EFB7}" dt="2022-08-05T07:52:33.310" v="828" actId="164"/>
          <ac:grpSpMkLst>
            <pc:docMk/>
            <pc:sldMk cId="3696957223" sldId="895"/>
            <ac:grpSpMk id="22" creationId="{8C26FC90-9D97-6548-8B74-9E07260A3456}"/>
          </ac:grpSpMkLst>
        </pc:grpChg>
        <pc:grpChg chg="add del mod">
          <ac:chgData name="Dominik Brilhaus" userId="b22096c1-5902-44b1-ad15-49b931137396" providerId="ADAL" clId="{A415D2A2-9A59-AC48-B085-493153C4EFB7}" dt="2022-08-05T07:56:12.109" v="842" actId="478"/>
          <ac:grpSpMkLst>
            <pc:docMk/>
            <pc:sldMk cId="3696957223" sldId="895"/>
            <ac:grpSpMk id="23" creationId="{F825C4A4-F960-639A-7E18-F755F8C3986F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40" creationId="{7C566DC7-68A9-27EE-4D16-55151D4A690B}"/>
          </ac:grpSpMkLst>
        </pc:grpChg>
        <pc:grpChg chg="del">
          <ac:chgData name="Dominik Brilhaus" userId="b22096c1-5902-44b1-ad15-49b931137396" providerId="ADAL" clId="{A415D2A2-9A59-AC48-B085-493153C4EFB7}" dt="2022-08-05T07:39:44.885" v="596" actId="165"/>
          <ac:grpSpMkLst>
            <pc:docMk/>
            <pc:sldMk cId="3696957223" sldId="895"/>
            <ac:grpSpMk id="53" creationId="{20D11261-8891-D4DB-B5B4-96F43B529108}"/>
          </ac:grpSpMkLst>
        </pc:grpChg>
        <pc:grpChg chg="del">
          <ac:chgData name="Dominik Brilhaus" userId="b22096c1-5902-44b1-ad15-49b931137396" providerId="ADAL" clId="{A415D2A2-9A59-AC48-B085-493153C4EFB7}" dt="2022-08-05T07:38:54.445" v="588" actId="478"/>
          <ac:grpSpMkLst>
            <pc:docMk/>
            <pc:sldMk cId="3696957223" sldId="895"/>
            <ac:grpSpMk id="57" creationId="{56C076A3-8323-F9DD-83E7-929630ACF85E}"/>
          </ac:grpSpMkLst>
        </pc:grpChg>
        <pc:grpChg chg="add mod">
          <ac:chgData name="Dominik Brilhaus" userId="b22096c1-5902-44b1-ad15-49b931137396" providerId="ADAL" clId="{A415D2A2-9A59-AC48-B085-493153C4EFB7}" dt="2022-08-05T08:12:05.418" v="1044" actId="465"/>
          <ac:grpSpMkLst>
            <pc:docMk/>
            <pc:sldMk cId="3696957223" sldId="895"/>
            <ac:grpSpMk id="71" creationId="{C911A2C7-58AA-89B6-2004-BB34846057DB}"/>
          </ac:grpSpMkLst>
        </pc:grpChg>
        <pc:grpChg chg="add mod">
          <ac:chgData name="Dominik Brilhaus" userId="b22096c1-5902-44b1-ad15-49b931137396" providerId="ADAL" clId="{A415D2A2-9A59-AC48-B085-493153C4EFB7}" dt="2022-08-05T08:02:34.501" v="907" actId="1076"/>
          <ac:grpSpMkLst>
            <pc:docMk/>
            <pc:sldMk cId="3696957223" sldId="895"/>
            <ac:grpSpMk id="72" creationId="{AD4661CD-5C9B-C527-2371-9C2F0307D671}"/>
          </ac:grpSpMkLst>
        </pc:grpChg>
        <pc:grpChg chg="add mod">
          <ac:chgData name="Dominik Brilhaus" userId="b22096c1-5902-44b1-ad15-49b931137396" providerId="ADAL" clId="{A415D2A2-9A59-AC48-B085-493153C4EFB7}" dt="2022-08-05T09:01:27.094" v="1348" actId="1076"/>
          <ac:grpSpMkLst>
            <pc:docMk/>
            <pc:sldMk cId="3696957223" sldId="895"/>
            <ac:grpSpMk id="73" creationId="{B7944442-33DA-BAFF-23A7-315432BBD4E7}"/>
          </ac:grpSpMkLst>
        </pc:grpChg>
        <pc:grpChg chg="add del mod">
          <ac:chgData name="Dominik Brilhaus" userId="b22096c1-5902-44b1-ad15-49b931137396" providerId="ADAL" clId="{A415D2A2-9A59-AC48-B085-493153C4EFB7}" dt="2022-08-05T08:03:55.837" v="924" actId="165"/>
          <ac:grpSpMkLst>
            <pc:docMk/>
            <pc:sldMk cId="3696957223" sldId="895"/>
            <ac:grpSpMk id="74" creationId="{FAA5619C-1B2A-2964-2BED-BBE7C37B670C}"/>
          </ac:grpSpMkLst>
        </pc:grpChg>
        <pc:grpChg chg="add del mod">
          <ac:chgData name="Dominik Brilhaus" userId="b22096c1-5902-44b1-ad15-49b931137396" providerId="ADAL" clId="{A415D2A2-9A59-AC48-B085-493153C4EFB7}" dt="2022-08-05T08:11:15.633" v="1012" actId="165"/>
          <ac:grpSpMkLst>
            <pc:docMk/>
            <pc:sldMk cId="3696957223" sldId="895"/>
            <ac:grpSpMk id="78" creationId="{4D57317A-405B-F778-8ACF-0AD1C4C6DA84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79" creationId="{88B19961-AE6E-261C-6444-317ADA0E4269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83" creationId="{66536E3C-AD78-9935-983C-66384104AA0F}"/>
          </ac:grpSpMkLst>
        </pc:grpChg>
        <pc:grpChg chg="del">
          <ac:chgData name="Dominik Brilhaus" userId="b22096c1-5902-44b1-ad15-49b931137396" providerId="ADAL" clId="{A415D2A2-9A59-AC48-B085-493153C4EFB7}" dt="2022-08-05T07:38:50.081" v="584" actId="478"/>
          <ac:grpSpMkLst>
            <pc:docMk/>
            <pc:sldMk cId="3696957223" sldId="895"/>
            <ac:grpSpMk id="155" creationId="{473A1968-ECEA-4537-91F0-2DB09A5482A1}"/>
          </ac:grpSpMkLst>
        </pc:grpChg>
        <pc:grpChg chg="del">
          <ac:chgData name="Dominik Brilhaus" userId="b22096c1-5902-44b1-ad15-49b931137396" providerId="ADAL" clId="{A415D2A2-9A59-AC48-B085-493153C4EFB7}" dt="2022-08-05T07:38:50.634" v="585" actId="478"/>
          <ac:grpSpMkLst>
            <pc:docMk/>
            <pc:sldMk cId="3696957223" sldId="895"/>
            <ac:grpSpMk id="242" creationId="{C15CAFB8-CB96-4F68-8E29-9B69BE4BBAA1}"/>
          </ac:grpSpMkLst>
        </pc:grpChg>
        <pc:picChg chg="mod">
          <ac:chgData name="Dominik Brilhaus" userId="b22096c1-5902-44b1-ad15-49b931137396" providerId="ADAL" clId="{A415D2A2-9A59-AC48-B085-493153C4EFB7}" dt="2022-08-05T07:55:51.972" v="839" actId="1582"/>
          <ac:picMkLst>
            <pc:docMk/>
            <pc:sldMk cId="3696957223" sldId="895"/>
            <ac:picMk id="3" creationId="{AB2207DA-0D6C-42F0-4076-DE2144BC229B}"/>
          </ac:picMkLst>
        </pc:picChg>
        <pc:picChg chg="del">
          <ac:chgData name="Dominik Brilhaus" userId="b22096c1-5902-44b1-ad15-49b931137396" providerId="ADAL" clId="{A415D2A2-9A59-AC48-B085-493153C4EFB7}" dt="2022-08-05T07:38:53.015" v="586" actId="478"/>
          <ac:picMkLst>
            <pc:docMk/>
            <pc:sldMk cId="3696957223" sldId="895"/>
            <ac:picMk id="6" creationId="{1C42824D-CB06-8AAF-8376-887B7ECF0CDA}"/>
          </ac:picMkLst>
        </pc:picChg>
        <pc:picChg chg="del mod topLvl">
          <ac:chgData name="Dominik Brilhaus" userId="b22096c1-5902-44b1-ad15-49b931137396" providerId="ADAL" clId="{A415D2A2-9A59-AC48-B085-493153C4EFB7}" dt="2022-08-05T07:55:07.863" v="835" actId="478"/>
          <ac:picMkLst>
            <pc:docMk/>
            <pc:sldMk cId="3696957223" sldId="895"/>
            <ac:picMk id="14" creationId="{A31CBA2B-7E9F-F158-6ABE-E3868003D9F9}"/>
          </ac:picMkLst>
        </pc:picChg>
        <pc:picChg chg="mod">
          <ac:chgData name="Dominik Brilhaus" userId="b22096c1-5902-44b1-ad15-49b931137396" providerId="ADAL" clId="{A415D2A2-9A59-AC48-B085-493153C4EFB7}" dt="2022-08-05T07:56:06.329" v="840"/>
          <ac:picMkLst>
            <pc:docMk/>
            <pc:sldMk cId="3696957223" sldId="895"/>
            <ac:picMk id="25" creationId="{3004538E-A435-5AD4-B65C-F7A0061E4A3B}"/>
          </ac:picMkLst>
        </pc:picChg>
        <pc:picChg chg="add del mod">
          <ac:chgData name="Dominik Brilhaus" userId="b22096c1-5902-44b1-ad15-49b931137396" providerId="ADAL" clId="{A415D2A2-9A59-AC48-B085-493153C4EFB7}" dt="2022-08-05T08:00:11.262" v="860" actId="478"/>
          <ac:picMkLst>
            <pc:docMk/>
            <pc:sldMk cId="3696957223" sldId="895"/>
            <ac:picMk id="26" creationId="{1547BB13-C458-AA81-F5C9-C19AED2C4451}"/>
          </ac:picMkLst>
        </pc:picChg>
        <pc:picChg chg="add mod topLvl">
          <ac:chgData name="Dominik Brilhaus" userId="b22096c1-5902-44b1-ad15-49b931137396" providerId="ADAL" clId="{A415D2A2-9A59-AC48-B085-493153C4EFB7}" dt="2022-08-05T08:14:30.174" v="1083" actId="1037"/>
          <ac:picMkLst>
            <pc:docMk/>
            <pc:sldMk cId="3696957223" sldId="895"/>
            <ac:picMk id="33" creationId="{23DDF67E-62D3-8EAB-5FA4-7929CCB49284}"/>
          </ac:picMkLst>
        </pc:picChg>
        <pc:picChg chg="add mod">
          <ac:chgData name="Dominik Brilhaus" userId="b22096c1-5902-44b1-ad15-49b931137396" providerId="ADAL" clId="{A415D2A2-9A59-AC48-B085-493153C4EFB7}" dt="2022-08-05T08:06:56.993" v="954" actId="1038"/>
          <ac:picMkLst>
            <pc:docMk/>
            <pc:sldMk cId="3696957223" sldId="895"/>
            <ac:picMk id="35" creationId="{B9D5924D-3C58-3231-E131-B0095BE2A4DA}"/>
          </ac:picMkLst>
        </pc:picChg>
        <pc:picChg chg="add del mod">
          <ac:chgData name="Dominik Brilhaus" userId="b22096c1-5902-44b1-ad15-49b931137396" providerId="ADAL" clId="{A415D2A2-9A59-AC48-B085-493153C4EFB7}" dt="2022-08-05T07:58:43.974" v="857" actId="478"/>
          <ac:picMkLst>
            <pc:docMk/>
            <pc:sldMk cId="3696957223" sldId="895"/>
            <ac:picMk id="37" creationId="{EFCD21B0-55C2-F94D-8780-E3C833DEF0D3}"/>
          </ac:picMkLst>
        </pc:picChg>
        <pc:picChg chg="add del mod">
          <ac:chgData name="Dominik Brilhaus" userId="b22096c1-5902-44b1-ad15-49b931137396" providerId="ADAL" clId="{A415D2A2-9A59-AC48-B085-493153C4EFB7}" dt="2022-08-05T07:59:32.708" v="859" actId="478"/>
          <ac:picMkLst>
            <pc:docMk/>
            <pc:sldMk cId="3696957223" sldId="895"/>
            <ac:picMk id="39" creationId="{4391C51E-8DF7-6539-54D8-D0CFB6F7D6CA}"/>
          </ac:picMkLst>
        </pc:picChg>
        <pc:picChg chg="add 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1" creationId="{8D6505EA-8CA5-6F76-1D6A-192E1C9F7930}"/>
          </ac:picMkLst>
        </pc:picChg>
        <pc:picChg chg="mod topLvl">
          <ac:chgData name="Dominik Brilhaus" userId="b22096c1-5902-44b1-ad15-49b931137396" providerId="ADAL" clId="{A415D2A2-9A59-AC48-B085-493153C4EFB7}" dt="2022-08-05T07:54:51.640" v="834" actId="208"/>
          <ac:picMkLst>
            <pc:docMk/>
            <pc:sldMk cId="3696957223" sldId="895"/>
            <ac:picMk id="42" creationId="{6A633DBE-DDF2-3D50-B8D3-F401971ACB53}"/>
          </ac:picMkLst>
        </pc:picChg>
        <pc:picChg chg="del">
          <ac:chgData name="Dominik Brilhaus" userId="b22096c1-5902-44b1-ad15-49b931137396" providerId="ADAL" clId="{A415D2A2-9A59-AC48-B085-493153C4EFB7}" dt="2022-08-05T07:38:49.427" v="583" actId="478"/>
          <ac:picMkLst>
            <pc:docMk/>
            <pc:sldMk cId="3696957223" sldId="895"/>
            <ac:picMk id="43" creationId="{1F6C819D-D5CA-42E3-9E00-C126890D64E9}"/>
          </ac:picMkLst>
        </pc:picChg>
        <pc:picChg chg="del">
          <ac:chgData name="Dominik Brilhaus" userId="b22096c1-5902-44b1-ad15-49b931137396" providerId="ADAL" clId="{A415D2A2-9A59-AC48-B085-493153C4EFB7}" dt="2022-08-05T07:38:45.973" v="578" actId="478"/>
          <ac:picMkLst>
            <pc:docMk/>
            <pc:sldMk cId="3696957223" sldId="895"/>
            <ac:picMk id="44" creationId="{B50E0E89-FC76-8E3C-A67D-A820CE1D9BD0}"/>
          </ac:picMkLst>
        </pc:picChg>
        <pc:picChg chg="del">
          <ac:chgData name="Dominik Brilhaus" userId="b22096c1-5902-44b1-ad15-49b931137396" providerId="ADAL" clId="{A415D2A2-9A59-AC48-B085-493153C4EFB7}" dt="2022-08-05T07:38:55.153" v="589" actId="478"/>
          <ac:picMkLst>
            <pc:docMk/>
            <pc:sldMk cId="3696957223" sldId="895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9" creationId="{B72D2BC4-4B4E-BAE5-BC3A-C9D9151723BD}"/>
          </ac:picMkLst>
        </pc:picChg>
        <pc:picChg chg="mod">
          <ac:chgData name="Dominik Brilhaus" userId="b22096c1-5902-44b1-ad15-49b931137396" providerId="ADAL" clId="{A415D2A2-9A59-AC48-B085-493153C4EFB7}" dt="2022-08-05T08:03:43.566" v="921" actId="1076"/>
          <ac:picMkLst>
            <pc:docMk/>
            <pc:sldMk cId="3696957223" sldId="895"/>
            <ac:picMk id="61" creationId="{C834B79D-5B53-8A7B-CF45-272071F58455}"/>
          </ac:picMkLst>
        </pc:picChg>
        <pc:picChg chg="del mod topLvl">
          <ac:chgData name="Dominik Brilhaus" userId="b22096c1-5902-44b1-ad15-49b931137396" providerId="ADAL" clId="{A415D2A2-9A59-AC48-B085-493153C4EFB7}" dt="2022-08-05T08:03:58.083" v="925" actId="478"/>
          <ac:picMkLst>
            <pc:docMk/>
            <pc:sldMk cId="3696957223" sldId="895"/>
            <ac:picMk id="76" creationId="{021A0109-2D48-3B1F-F33A-3F083E2E7AC1}"/>
          </ac:picMkLst>
        </pc:picChg>
        <pc:picChg chg="mod">
          <ac:chgData name="Dominik Brilhaus" userId="b22096c1-5902-44b1-ad15-49b931137396" providerId="ADAL" clId="{A415D2A2-9A59-AC48-B085-493153C4EFB7}" dt="2022-08-05T08:06:34.424" v="940" actId="207"/>
          <ac:picMkLst>
            <pc:docMk/>
            <pc:sldMk cId="3696957223" sldId="895"/>
            <ac:picMk id="81" creationId="{64813DE7-F499-F34E-1610-D94FEAFEA99F}"/>
          </ac:picMkLst>
        </pc:pic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3" creationId="{AF608FCB-EA8F-4DD8-83F5-267CDD53D941}"/>
          </ac:cxnSpMkLst>
        </pc:cxnChg>
      </pc:sldChg>
      <pc:sldChg chg="addSp delSp modSp new mod modNotesTx">
        <pc:chgData name="Dominik Brilhaus" userId="b22096c1-5902-44b1-ad15-49b931137396" providerId="ADAL" clId="{A415D2A2-9A59-AC48-B085-493153C4EFB7}" dt="2022-08-05T11:45:27.299" v="1579" actId="1076"/>
        <pc:sldMkLst>
          <pc:docMk/>
          <pc:sldMk cId="2190543817" sldId="896"/>
        </pc:sldMkLst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2" creationId="{F21F13EB-5BB6-5591-1570-E366AE0E416C}"/>
          </ac:spMkLst>
        </pc:spChg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3" creationId="{160DD59B-B37F-E521-45CF-166CAD2AECD4}"/>
          </ac:spMkLst>
        </pc:spChg>
        <pc:spChg chg="add del">
          <ac:chgData name="Dominik Brilhaus" userId="b22096c1-5902-44b1-ad15-49b931137396" providerId="ADAL" clId="{A415D2A2-9A59-AC48-B085-493153C4EFB7}" dt="2022-08-05T08:41:37.846" v="1171" actId="22"/>
          <ac:spMkLst>
            <pc:docMk/>
            <pc:sldMk cId="2190543817" sldId="896"/>
            <ac:spMk id="5" creationId="{08DD6602-6290-DF83-4D42-0E3C9852001A}"/>
          </ac:spMkLst>
        </pc:spChg>
        <pc:spChg chg="add del mod">
          <ac:chgData name="Dominik Brilhaus" userId="b22096c1-5902-44b1-ad15-49b931137396" providerId="ADAL" clId="{A415D2A2-9A59-AC48-B085-493153C4EFB7}" dt="2022-08-05T09:22:35.923" v="1542" actId="478"/>
          <ac:spMkLst>
            <pc:docMk/>
            <pc:sldMk cId="2190543817" sldId="896"/>
            <ac:spMk id="7" creationId="{F41D7EE1-F0D2-8DA1-1EAD-4FBB18D24B0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9" creationId="{023FEE3C-C4B3-4D24-990A-0C6464D4AE6B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7" creationId="{B0165FD5-B7A6-CC71-30DD-4B7C7A245B31}"/>
          </ac:spMkLst>
        </pc:spChg>
        <pc:spChg chg="add del">
          <ac:chgData name="Dominik Brilhaus" userId="b22096c1-5902-44b1-ad15-49b931137396" providerId="ADAL" clId="{A415D2A2-9A59-AC48-B085-493153C4EFB7}" dt="2022-08-05T08:52:38.723" v="1236" actId="478"/>
          <ac:spMkLst>
            <pc:docMk/>
            <pc:sldMk cId="2190543817" sldId="896"/>
            <ac:spMk id="25" creationId="{09B6BD5D-CDB6-0F66-86D8-E5A55B2F6D8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27" creationId="{8625575A-D9F4-9A31-7303-CA0A2CC712EB}"/>
          </ac:spMkLst>
        </pc:spChg>
        <pc:spChg chg="add del mod">
          <ac:chgData name="Dominik Brilhaus" userId="b22096c1-5902-44b1-ad15-49b931137396" providerId="ADAL" clId="{A415D2A2-9A59-AC48-B085-493153C4EFB7}" dt="2022-08-05T08:56:06.349" v="1261" actId="478"/>
          <ac:spMkLst>
            <pc:docMk/>
            <pc:sldMk cId="2190543817" sldId="896"/>
            <ac:spMk id="34" creationId="{44D5B112-A71F-704F-F5D1-EEFDE1206ED7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2" creationId="{0AC374C5-EF28-C4B1-4C5D-43A7CFEBABFB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3" creationId="{CC251748-D417-1431-821A-35ED4551E6F6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4" creationId="{7C5A36D9-CAFA-ED0B-E78A-2B7679A09901}"/>
          </ac:spMkLst>
        </pc:spChg>
        <pc:spChg chg="add mod topLvl">
          <ac:chgData name="Dominik Brilhaus" userId="b22096c1-5902-44b1-ad15-49b931137396" providerId="ADAL" clId="{A415D2A2-9A59-AC48-B085-493153C4EFB7}" dt="2022-08-05T09:22:56.582" v="1546" actId="1076"/>
          <ac:spMkLst>
            <pc:docMk/>
            <pc:sldMk cId="2190543817" sldId="896"/>
            <ac:spMk id="49" creationId="{A0D8AA6C-76D5-BA9A-7C1E-B57437928E6E}"/>
          </ac:spMkLst>
        </pc:spChg>
        <pc:spChg chg="add del mod">
          <ac:chgData name="Dominik Brilhaus" userId="b22096c1-5902-44b1-ad15-49b931137396" providerId="ADAL" clId="{A415D2A2-9A59-AC48-B085-493153C4EFB7}" dt="2022-08-05T09:01:15.632" v="1346"/>
          <ac:spMkLst>
            <pc:docMk/>
            <pc:sldMk cId="2190543817" sldId="896"/>
            <ac:spMk id="50" creationId="{2FCBEB02-E03A-0A31-A7FE-C697375DD9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3" creationId="{45A0B3AC-2BB7-D712-4398-BDFADD8FC123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5" creationId="{B21D566D-6375-BB6D-BBAC-FD2EEC76B0A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6" creationId="{BBB613C2-1A8C-C8A1-0724-B14EAC3200D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7" creationId="{B5BDA051-6E5B-7B61-C61D-58E6E9EA6F92}"/>
          </ac:spMkLst>
        </pc:spChg>
        <pc:spChg chg="add mod topLvl">
          <ac:chgData name="Dominik Brilhaus" userId="b22096c1-5902-44b1-ad15-49b931137396" providerId="ADAL" clId="{A415D2A2-9A59-AC48-B085-493153C4EFB7}" dt="2022-08-05T09:22:18.549" v="1538" actId="14100"/>
          <ac:spMkLst>
            <pc:docMk/>
            <pc:sldMk cId="2190543817" sldId="896"/>
            <ac:spMk id="58" creationId="{E7CCE413-B2F7-B158-B50D-2FC797BF98E4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63" creationId="{5813536A-F7D2-071D-90ED-B6160C311353}"/>
          </ac:spMkLst>
        </pc:spChg>
        <pc:spChg chg="add del mod">
          <ac:chgData name="Dominik Brilhaus" userId="b22096c1-5902-44b1-ad15-49b931137396" providerId="ADAL" clId="{A415D2A2-9A59-AC48-B085-493153C4EFB7}" dt="2022-08-05T09:15:34.333" v="1499" actId="478"/>
          <ac:spMkLst>
            <pc:docMk/>
            <pc:sldMk cId="2190543817" sldId="896"/>
            <ac:spMk id="1028" creationId="{93403DA0-278F-69CE-94DB-302310E510C8}"/>
          </ac:spMkLst>
        </pc:spChg>
        <pc:spChg chg="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1031" creationId="{69D7BC00-3D43-AF97-288B-05AE00332AE8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5" creationId="{24A5F698-A7BC-331A-8591-DA3F319D0A3B}"/>
          </ac:spMkLst>
        </pc:spChg>
        <pc:spChg chg="del mod topLvl">
          <ac:chgData name="Dominik Brilhaus" userId="b22096c1-5902-44b1-ad15-49b931137396" providerId="ADAL" clId="{A415D2A2-9A59-AC48-B085-493153C4EFB7}" dt="2022-08-05T09:16:20.853" v="1508" actId="478"/>
          <ac:spMkLst>
            <pc:docMk/>
            <pc:sldMk cId="2190543817" sldId="896"/>
            <ac:spMk id="1036" creationId="{016759C0-5FFF-9EF7-F5FA-DE65A392169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8" creationId="{C4FA1611-FA73-10BB-01B2-FE9F6FE0D61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9" creationId="{1BEA829F-2B7D-A60F-7C16-AA7B7CFBF10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1" creationId="{9D6650BA-1F3A-E1C5-5E93-C89860BC3E5E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2" creationId="{6E1A2FA3-E9E3-B0BB-29B1-D1317D3C62BD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3" creationId="{8B63E04D-5C4F-1BE2-EB84-9F8D0A6D9BA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4" creationId="{A842C55B-2282-0E91-4727-5DDECD09B363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5" creationId="{12988594-93B7-F586-7855-1B797338E77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6" creationId="{1BDC0B46-CA30-D189-8CDA-BBA2F6D64D36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7" creationId="{C63EE7C7-2791-B5DC-2391-5A7FD4F338B1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8" creationId="{68C94DA7-4807-D0C2-5DB3-B4E1678054A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49" creationId="{29CE7919-4539-A761-30D0-E4C2DC6EE7F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50" creationId="{F7A14B20-8203-01AE-6DDD-AC230C571A8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4" creationId="{44F64161-1921-6A35-B06A-B1C7683495DC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8" creationId="{915628AF-F5D7-03BA-68F6-EF5328E24D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9" creationId="{6B3F2478-A993-83C3-A210-08D5CE45A15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0" creationId="{E31D6EA6-7B5F-315C-9BFF-0F629DE8974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2" creationId="{970376C1-303A-9D87-3B3D-9CFF2809C7A8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3" creationId="{41F29A79-18AF-3DE3-7ED0-64964CB260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4" creationId="{696330D0-4123-8B22-A312-5AC03285737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5" creationId="{58B6BA66-B1E6-1381-84D0-95AA1920612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9" creationId="{35EF2A72-9443-6FC0-3DF3-496ACC142D6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0" creationId="{8CA599CD-1EF0-B337-9EBD-6A87504EA74B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1" creationId="{BC85C649-53A3-BE0F-C712-76E34C63E02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3" creationId="{10B6945F-1D7C-F7C6-9006-A168C2C907B2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4" creationId="{46EF9E83-832F-8AB5-CCBF-F9F580F8370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5" creationId="{89069982-AFF0-6BAA-5E46-65AA28D02D56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6" creationId="{4ABBE535-3E56-7B78-D377-71BE973B4EF5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0" creationId="{4C60B7D6-9F1E-114A-C75F-9842F51C89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1" creationId="{D0D6AA55-F46F-647C-FCFA-2D743889EA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2" creationId="{21B600E8-FFFC-E91B-0B0C-4F6289F498D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4" creationId="{9B311A9F-20C4-6D93-C97D-3EFAB7B013C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5" creationId="{7C5CFBA0-FC4B-46A1-6D4B-92E295820C8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6" creationId="{19F04493-DEA0-985A-E60A-7AE70A3723E9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7" creationId="{DEE2650A-2198-2A80-1A33-E1EFF4A3F51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8" creationId="{F8B01AB7-44D8-C0FF-46E3-101BC9BB8E2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9" creationId="{D3FC0718-B264-C3DE-287D-DA4A8FC6784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0" creationId="{60405484-70E2-D328-D601-8B1275A0B08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1" creationId="{F88E45D1-AD61-E5FF-92BE-1A66DA727E3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2" creationId="{D9080709-B39D-8CDE-99FD-D063655DD032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3" creationId="{9929497F-E471-8330-6A93-CC371753364D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4" creationId="{4AAF9BC4-AFEC-67E5-C4E9-DCCFEAE8BAB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5" creationId="{DDF88114-F683-5C4E-AF8C-FE5AF7A238B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100" creationId="{48797A3B-6BBB-531B-532D-5326BF2AEE9D}"/>
          </ac:spMkLst>
        </pc:spChg>
        <pc:spChg chg="add mod topLvl">
          <ac:chgData name="Dominik Brilhaus" userId="b22096c1-5902-44b1-ad15-49b931137396" providerId="ADAL" clId="{A415D2A2-9A59-AC48-B085-493153C4EFB7}" dt="2022-08-05T09:22:59.049" v="1547" actId="1076"/>
          <ac:spMkLst>
            <pc:docMk/>
            <pc:sldMk cId="2190543817" sldId="896"/>
            <ac:spMk id="1101" creationId="{0B3BCFE9-1276-C9DE-717C-D384E8F598A0}"/>
          </ac:spMkLst>
        </pc:spChg>
        <pc:spChg chg="add del mod">
          <ac:chgData name="Dominik Brilhaus" userId="b22096c1-5902-44b1-ad15-49b931137396" providerId="ADAL" clId="{A415D2A2-9A59-AC48-B085-493153C4EFB7}" dt="2022-08-05T11:42:42.999" v="1566" actId="478"/>
          <ac:spMkLst>
            <pc:docMk/>
            <pc:sldMk cId="2190543817" sldId="896"/>
            <ac:spMk id="1103" creationId="{DD466888-391B-6BF4-3118-310EF4EEFFCE}"/>
          </ac:spMkLst>
        </pc:spChg>
        <pc:spChg chg="del mod">
          <ac:chgData name="Dominik Brilhaus" userId="b22096c1-5902-44b1-ad15-49b931137396" providerId="ADAL" clId="{A415D2A2-9A59-AC48-B085-493153C4EFB7}" dt="2022-08-05T11:44:03.688" v="1570" actId="478"/>
          <ac:spMkLst>
            <pc:docMk/>
            <pc:sldMk cId="2190543817" sldId="896"/>
            <ac:spMk id="1165" creationId="{6493AD58-EB9D-52D6-EA9E-88571A64343E}"/>
          </ac:spMkLst>
        </pc:spChg>
        <pc:spChg chg="del mod">
          <ac:chgData name="Dominik Brilhaus" userId="b22096c1-5902-44b1-ad15-49b931137396" providerId="ADAL" clId="{A415D2A2-9A59-AC48-B085-493153C4EFB7}" dt="2022-08-05T11:44:01.541" v="1569" actId="478"/>
          <ac:spMkLst>
            <pc:docMk/>
            <pc:sldMk cId="2190543817" sldId="896"/>
            <ac:spMk id="1166" creationId="{3E1E9946-96EE-CB5C-E444-DB0E00C0DCCF}"/>
          </ac:spMkLst>
        </pc:s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8" creationId="{4B099604-5D00-B996-149E-F55671BBED2B}"/>
          </ac:grpSpMkLst>
        </pc:grpChg>
        <pc:grpChg chg="add mod topLvl">
          <ac:chgData name="Dominik Brilhaus" userId="b22096c1-5902-44b1-ad15-49b931137396" providerId="ADAL" clId="{A415D2A2-9A59-AC48-B085-493153C4EFB7}" dt="2022-08-05T09:23:00.548" v="1548" actId="1076"/>
          <ac:grpSpMkLst>
            <pc:docMk/>
            <pc:sldMk cId="2190543817" sldId="896"/>
            <ac:grpSpMk id="26" creationId="{AFEF94B1-9A28-0B51-9B5D-90CC61886C71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29" creationId="{C5EBD42D-5A2D-991E-9714-361B0829AC37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41" creationId="{3B45E1FC-1F98-3FD4-6FBD-943C2A03BA29}"/>
          </ac:grpSpMkLst>
        </pc:grpChg>
        <pc:grpChg chg="add del mod">
          <ac:chgData name="Dominik Brilhaus" userId="b22096c1-5902-44b1-ad15-49b931137396" providerId="ADAL" clId="{A415D2A2-9A59-AC48-B085-493153C4EFB7}" dt="2022-08-05T09:00:05.503" v="1335" actId="478"/>
          <ac:grpSpMkLst>
            <pc:docMk/>
            <pc:sldMk cId="2190543817" sldId="896"/>
            <ac:grpSpMk id="45" creationId="{1A842B3B-B304-F07D-E6BA-82D5B0B33590}"/>
          </ac:grpSpMkLst>
        </pc:grpChg>
        <pc:grpChg chg="add mod topLvl">
          <ac:chgData name="Dominik Brilhaus" userId="b22096c1-5902-44b1-ad15-49b931137396" providerId="ADAL" clId="{A415D2A2-9A59-AC48-B085-493153C4EFB7}" dt="2022-08-05T09:22:48.864" v="1545" actId="1076"/>
          <ac:grpSpMkLst>
            <pc:docMk/>
            <pc:sldMk cId="2190543817" sldId="896"/>
            <ac:grpSpMk id="51" creationId="{79A37D2F-FBB5-C956-F59E-BDFF8CA29332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54" creationId="{A536E606-5237-696D-9F2C-CBBC4AC7B27D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24" creationId="{A9288B18-9527-C64F-B1EF-5BA4A1B31E2C}"/>
          </ac:grpSpMkLst>
        </pc:grpChg>
        <pc:grpChg chg="add del mod">
          <ac:chgData name="Dominik Brilhaus" userId="b22096c1-5902-44b1-ad15-49b931137396" providerId="ADAL" clId="{A415D2A2-9A59-AC48-B085-493153C4EFB7}" dt="2022-08-05T09:16:18.079" v="1507" actId="165"/>
          <ac:grpSpMkLst>
            <pc:docMk/>
            <pc:sldMk cId="2190543817" sldId="896"/>
            <ac:grpSpMk id="1029" creationId="{CA80643E-1EB6-E7B1-0907-1075B33114B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2" creationId="{42D4D422-CAAD-CFAB-60E5-4D4BB1F5FDCF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3" creationId="{9259E030-EBFE-0CDB-B190-4CAB1CA2335C}"/>
          </ac:grpSpMkLst>
        </pc:grpChg>
        <pc:grpChg chg="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34" creationId="{1AE13C90-4E49-FE32-3052-527F423A10C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40" creationId="{F6BBA3A7-F97E-8DDB-EB70-CD7923AE3A39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1" creationId="{51F049BD-585B-E248-C184-473FFA3A2DC0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2" creationId="{46C6A3B6-9CB2-6D60-515B-D6E6D188E05E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3" creationId="{3664B98E-1E31-C623-028E-319744D34321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5" creationId="{21790485-E3AE-64BF-A955-FE3A871D4CF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1" creationId="{D42999B5-262F-4CBC-E91A-95CF329DF69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6" creationId="{94BAC1B8-6366-1A5F-5733-A0A687CF4D0C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2" creationId="{039FE934-00FF-FBA3-9AA3-ED973A77D83D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7" creationId="{0C42FFFB-47E8-EE27-D4DF-8316813F3616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83" creationId="{715EAC57-9E9A-A451-2322-C6B506873F50}"/>
          </ac:grpSpMkLst>
        </pc:grpChg>
        <pc:grpChg chg="add mod topLvl">
          <ac:chgData name="Dominik Brilhaus" userId="b22096c1-5902-44b1-ad15-49b931137396" providerId="ADAL" clId="{A415D2A2-9A59-AC48-B085-493153C4EFB7}" dt="2022-08-05T09:22:47.598" v="1544" actId="1076"/>
          <ac:grpSpMkLst>
            <pc:docMk/>
            <pc:sldMk cId="2190543817" sldId="896"/>
            <ac:grpSpMk id="1098" creationId="{2E89B845-5EAC-2B66-FD02-C466F001F226}"/>
          </ac:grpSpMkLst>
        </pc:grpChg>
        <pc:grpChg chg="add del mod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102" creationId="{CCEE8F53-E4A4-972B-A75B-F91C49AF067D}"/>
          </ac:grpSpMkLst>
        </pc:grpChg>
        <pc:grpChg chg="add mod">
          <ac:chgData name="Dominik Brilhaus" userId="b22096c1-5902-44b1-ad15-49b931137396" providerId="ADAL" clId="{A415D2A2-9A59-AC48-B085-493153C4EFB7}" dt="2022-08-05T11:45:27.299" v="1579" actId="1076"/>
          <ac:grpSpMkLst>
            <pc:docMk/>
            <pc:sldMk cId="2190543817" sldId="896"/>
            <ac:grpSpMk id="1104" creationId="{C8178180-72ED-DB16-8FB8-F485757D1E10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5" creationId="{CDD5F043-7241-59FC-F214-4563DC1F2074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6" creationId="{852676B7-64D9-EF97-C187-D962C5393967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7" creationId="{9E6D15D5-D1A0-352C-90D4-D93E9A917351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8" creationId="{6039A6F7-AFCC-C488-409E-EABAAC4D117A}"/>
          </ac:grpSpMkLst>
        </pc:grp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" creationId="{19096191-481A-75C6-8B4A-60FA6DA8BCAE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2" creationId="{613DAA78-DCA9-BD65-4331-2B1595822188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4" creationId="{7D35E6A3-388E-BED0-6E1F-366B5B0B1851}"/>
          </ac:picMkLst>
        </pc:picChg>
        <pc:picChg chg="add del mod">
          <ac:chgData name="Dominik Brilhaus" userId="b22096c1-5902-44b1-ad15-49b931137396" providerId="ADAL" clId="{A415D2A2-9A59-AC48-B085-493153C4EFB7}" dt="2022-08-05T08:48:15.428" v="1191" actId="478"/>
          <ac:picMkLst>
            <pc:docMk/>
            <pc:sldMk cId="2190543817" sldId="896"/>
            <ac:picMk id="16" creationId="{5E03DA87-0865-0E5B-4422-413A53F77983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28" creationId="{3C98C4FF-EC5A-80C3-363E-2DC50EC374D4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1" creationId="{45917CBB-C7EC-7C3B-470C-559B94392271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3" creationId="{60AEAC8B-ED2A-71DA-952C-73BB2D3E1795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6" creationId="{39320DA6-AD60-E549-B154-5EB482E5AF7F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8" creationId="{3CAC83B6-2916-FFAF-C58F-51E3B370B33A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40" creationId="{D62B1667-E7B2-E8C9-7B69-B7B651182ABC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6" creationId="{7DBCE5C2-4357-7CE7-D09E-464B8C192D7B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7" creationId="{89AE0102-8480-3126-2DDF-DBAA8E0E48BA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8" creationId="{54727F9F-BBEA-013C-C1A3-A87E241F0787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52" creationId="{98BA9872-91B4-D6DD-A8B3-64115AC0636E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60" creationId="{22F4A760-451C-10EA-0678-560506017AA6}"/>
          </ac:picMkLst>
        </pc:picChg>
        <pc:picChg chg="add del mod">
          <ac:chgData name="Dominik Brilhaus" userId="b22096c1-5902-44b1-ad15-49b931137396" providerId="ADAL" clId="{A415D2A2-9A59-AC48-B085-493153C4EFB7}" dt="2022-08-05T09:10:40.439" v="1378" actId="21"/>
          <ac:picMkLst>
            <pc:docMk/>
            <pc:sldMk cId="2190543817" sldId="896"/>
            <ac:picMk id="62" creationId="{3113A199-F786-3A2C-93A1-9C5B701DC192}"/>
          </ac:picMkLst>
        </pc:picChg>
        <pc:picChg chg="add del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26" creationId="{1031E0CF-7436-81EB-72F1-983AC489DADF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1027" creationId="{9E7F1145-0CF0-9BBF-E274-DBBC6A18DB2B}"/>
          </ac:picMkLst>
        </pc:picChg>
        <pc:picChg chg="del mod topLvl">
          <ac:chgData name="Dominik Brilhaus" userId="b22096c1-5902-44b1-ad15-49b931137396" providerId="ADAL" clId="{A415D2A2-9A59-AC48-B085-493153C4EFB7}" dt="2022-08-05T09:16:22.655" v="1509" actId="478"/>
          <ac:picMkLst>
            <pc:docMk/>
            <pc:sldMk cId="2190543817" sldId="896"/>
            <ac:picMk id="1030" creationId="{8A1BDFDC-5C93-8891-D55A-3F4A98B25F09}"/>
          </ac:picMkLst>
        </pc:picChg>
        <pc:picChg chg="add mod topLvl">
          <ac:chgData name="Dominik Brilhaus" userId="b22096c1-5902-44b1-ad15-49b931137396" providerId="ADAL" clId="{A415D2A2-9A59-AC48-B085-493153C4EFB7}" dt="2022-08-05T09:22:42.632" v="1543" actId="1076"/>
          <ac:picMkLst>
            <pc:docMk/>
            <pc:sldMk cId="2190543817" sldId="896"/>
            <ac:picMk id="1097" creationId="{6703B0E8-7240-1D61-FE27-B04DBF22F210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99" creationId="{BC07654B-EFF0-6FC9-E989-AA2F42503B30}"/>
          </ac:picMkLst>
        </pc:picChg>
        <pc:cxnChg chg="add del mod">
          <ac:chgData name="Dominik Brilhaus" userId="b22096c1-5902-44b1-ad15-49b931137396" providerId="ADAL" clId="{A415D2A2-9A59-AC48-B085-493153C4EFB7}" dt="2022-08-05T08:52:23.815" v="1234" actId="478"/>
          <ac:cxnSpMkLst>
            <pc:docMk/>
            <pc:sldMk cId="2190543817" sldId="896"/>
            <ac:cxnSpMk id="19" creationId="{4B5022AA-EAD1-8ED3-2B3C-2260D30DBF76}"/>
          </ac:cxnSpMkLst>
        </pc:cxnChg>
        <pc:cxnChg chg="del mod topLvl">
          <ac:chgData name="Dominik Brilhaus" userId="b22096c1-5902-44b1-ad15-49b931137396" providerId="ADAL" clId="{A415D2A2-9A59-AC48-B085-493153C4EFB7}" dt="2022-08-05T09:16:25.196" v="1510" actId="478"/>
          <ac:cxnSpMkLst>
            <pc:docMk/>
            <pc:sldMk cId="2190543817" sldId="896"/>
            <ac:cxnSpMk id="1037" creationId="{90AAEB95-6CB0-1534-1F93-695038867F07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6" creationId="{A57EF14A-84A1-2C4C-3BE5-3504CE223566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7" creationId="{7908927C-0E04-7AE2-30AB-775A841BC5B0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7" creationId="{47FD9BBA-9D88-2FC4-CC66-AB26A16236FF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8" creationId="{2DAF8335-D430-AEB4-45A7-2549BC56AE69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8" creationId="{2CD347AF-E4A4-AACA-F3E5-27AF23CE94D1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9" creationId="{B45EF3D5-8DB3-EC5B-DB4B-D8ED5167E3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09" creationId="{3064DC87-AB67-38B5-639B-69126B31223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0" creationId="{7403E550-3B23-56B4-9772-4822A72EBB5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1" creationId="{44289C0E-C271-B1B1-A61C-846819092F5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2" creationId="{5BB5D016-2B25-EA55-794D-6283BDF4043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3" creationId="{1A7DC508-8584-E396-DA77-750C6919430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4" creationId="{A383FBB7-9309-0FC9-7A68-0A0DD6C019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5" creationId="{D8D468BA-D70A-95F2-E116-3A5726345A5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6" creationId="{1BAB8F34-D4B5-AD08-A66B-3E6CDC0683B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7" creationId="{894FE611-0772-D379-21BF-33A1AD7A370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8" creationId="{70B5EEEA-7E05-72FC-E84B-8468872C29C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9" creationId="{D57C2D65-11AD-DFDB-6DFB-2F6D9296B4A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0" creationId="{FABD44AB-589D-3E35-7506-51C43FF3C58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1" creationId="{41A8776F-0863-A395-0869-3DF912A0188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2" creationId="{CD7CAA87-2818-2F5B-BE99-9E3FF3E5BC9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3" creationId="{B58C8152-BD36-E815-4517-D0314CAEFB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4" creationId="{632BB74C-D0D4-34A7-7569-A4D21D3644A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5" creationId="{68C10CA7-6881-5A6E-F972-972ECAB5351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6" creationId="{B2DBE6BE-0F43-8CBA-D5C5-6D4DEE9707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7" creationId="{BA48132D-E5D1-5429-9CF9-D82D15634E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8" creationId="{4AB96E27-E6CD-13EC-5008-D2AB7EB1FE4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9" creationId="{D4C249B1-BAF9-BB4A-517E-0A2AFD7CA91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0" creationId="{FA362DF4-CCE1-D9E1-6BB5-93B352F800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1" creationId="{DAE306E4-D2BD-68A2-D0B4-79C0D7DA90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2" creationId="{7F23990D-C4FF-7FF7-9CCA-635E39C14AA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3" creationId="{A086B529-6164-7B56-BA14-BBC3A812255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4" creationId="{D9E8F782-963D-D3E1-580A-05EC274D18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5" creationId="{92FB0DCA-FBF0-4DCC-5076-1E2186AA1E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6" creationId="{9EFB3738-612B-6A06-692B-C7D92F20FBA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7" creationId="{C1403327-A93C-572D-311D-80FB93B0185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8" creationId="{6FFD35FF-57A7-7FC8-D9AF-40E234B38DC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9" creationId="{521A7149-C5C3-DE27-05B8-6985BE0FEAE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0" creationId="{FDDBA983-B2B6-2D96-F39F-8C83DD26401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1" creationId="{58A77EB8-9E9B-7C90-1EEB-1ED71823A43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2" creationId="{A454A036-3857-9CA4-8A06-41446DB83AC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3" creationId="{7C62E868-D1C9-E1E6-40D2-8B30AB132C7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4" creationId="{B4871383-FB45-EC71-FD30-93545FA2EE7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5" creationId="{B06D7298-9222-552C-4892-BC287393136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6" creationId="{186A10F8-140E-496D-2E9C-540D9AB8233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7" creationId="{7F7E6205-3C31-CD7F-D2A9-CA81E1C6DDF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8" creationId="{7DF4FBDF-3973-8CED-D413-94DC453E919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9" creationId="{FD62D627-1C21-5391-BA91-D0682C86B0B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0" creationId="{A01E74F5-C75C-9526-9760-214DE1493FD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1" creationId="{32EF09FC-D250-FA4A-20A0-29952E60B7A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2" creationId="{77D8F029-C0C0-98BC-A7C3-CFE077A986C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3" creationId="{88B9535B-64F2-3255-AC02-F0BF1F4507D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4" creationId="{989BE759-FF0D-55AF-4AD1-836933690F5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5" creationId="{CE5688FD-50E7-ABF8-10D4-3C8B8A931FF5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6" creationId="{C0DC2E06-E354-8966-8484-53B9A80E041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7" creationId="{12DAB0C3-3609-25F5-C33B-75180A5D05B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8" creationId="{5265E5B0-7362-C113-09FB-2A0EF90913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9" creationId="{7014D8F2-8589-0344-79AD-B54D1638DF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0" creationId="{9DAAC013-4A5C-8F62-448F-D3E382CB1E5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1" creationId="{01BF3049-B636-8EBD-C2DA-63B2AB7FC2F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2" creationId="{EC7E3038-A157-AE70-BA5B-8A7FAA1E8E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3" creationId="{5FC583C7-BBBA-E87C-E34C-6D61BF7B90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4" creationId="{FF0382BF-BCED-D026-3A60-A3233E486911}"/>
          </ac:cxnSpMkLst>
        </pc:cxn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5680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997AD0-D706-4661-89B5-98D4F62EDF4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0" algn="ctr">
              <a:spcBef>
                <a:spcPts val="0"/>
              </a:spcBef>
              <a:buSzTx/>
              <a:buNone/>
              <a:defRPr sz="2700"/>
            </a:lvl2pPr>
            <a:lvl3pPr marL="0" indent="0" algn="ctr">
              <a:spcBef>
                <a:spcPts val="0"/>
              </a:spcBef>
              <a:buSzTx/>
              <a:buNone/>
              <a:defRPr sz="2700"/>
            </a:lvl3pPr>
            <a:lvl4pPr marL="0" indent="0" algn="ctr">
              <a:spcBef>
                <a:spcPts val="0"/>
              </a:spcBef>
              <a:buSzTx/>
              <a:buNone/>
              <a:defRPr sz="2700"/>
            </a:lvl4pPr>
            <a:lvl5pPr marL="0" indent="0" algn="ctr">
              <a:spcBef>
                <a:spcPts val="0"/>
              </a:spcBef>
              <a:buSzTx/>
              <a:buNone/>
              <a:defRPr sz="2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493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803031" y="0"/>
            <a:ext cx="10585938" cy="808893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xfrm>
            <a:off x="803031" y="1266091"/>
            <a:ext cx="10585938" cy="513470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571342310"/>
      </p:ext>
    </p:extLst>
  </p:cSld>
  <p:clrMapOvr>
    <a:masterClrMapping/>
  </p:clrMapOvr>
  <p:transition spd="med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image" Target="../media/image144.png"/><Relationship Id="rId6" Type="http://schemas.openxmlformats.org/officeDocument/2006/relationships/image" Target="../media/image145.svg"/></Relationships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65631B2-6D69-8B18-2B05-1696BA240C9F}"/>
              </a:ext>
            </a:extLst>
          </p:cNvPr>
          <p:cNvGrpSpPr/>
          <p:nvPr/>
        </p:nvGrpSpPr>
        <p:grpSpPr>
          <a:xfrm>
            <a:off x="3047089" y="1683566"/>
            <a:ext cx="1044000" cy="1044318"/>
            <a:chOff x="8656985" y="3772294"/>
            <a:chExt cx="1044000" cy="1044318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402223-EF7F-5B4C-E176-DEC49BC46E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56985" y="3772294"/>
              <a:ext cx="1044000" cy="1044318"/>
            </a:xfrm>
            <a:prstGeom prst="ellipse">
              <a:avLst/>
            </a:prstGeom>
            <a:noFill/>
            <a:ln>
              <a:solidFill>
                <a:srgbClr val="2D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Scientist">
              <a:extLst>
                <a:ext uri="{FF2B5EF4-FFF2-40B4-BE49-F238E27FC236}">
                  <a16:creationId xmlns:a16="http://schemas.microsoft.com/office/drawing/2014/main" id="{B72D2BC4-4B4E-BAE5-BC3A-C9D915172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8772185" y="3887653"/>
              <a:ext cx="813600" cy="813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2BE151-76CA-2345-0E10-506477E25EB5}"/>
              </a:ext>
            </a:extLst>
          </p:cNvPr>
          <p:cNvGrpSpPr/>
          <p:nvPr/>
        </p:nvGrpSpPr>
        <p:grpSpPr>
          <a:xfrm>
            <a:off x="8240066" y="1683566"/>
            <a:ext cx="1044000" cy="1044318"/>
            <a:chOff x="8656985" y="3772294"/>
            <a:chExt cx="1044000" cy="104431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154A650-5710-0525-56BB-603D5B7AE9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56985" y="3772294"/>
              <a:ext cx="1044000" cy="1044318"/>
            </a:xfrm>
            <a:prstGeom prst="ellipse">
              <a:avLst/>
            </a:prstGeom>
            <a:noFill/>
            <a:ln>
              <a:solidFill>
                <a:srgbClr val="2D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Scientist">
              <a:extLst>
                <a:ext uri="{FF2B5EF4-FFF2-40B4-BE49-F238E27FC236}">
                  <a16:creationId xmlns:a16="http://schemas.microsoft.com/office/drawing/2014/main" id="{5A1FBF59-D1CF-8841-C90C-01952233C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8772185" y="3887653"/>
              <a:ext cx="813600" cy="813600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5EC9762-AD73-2A18-46A7-4F96505C391D}"/>
              </a:ext>
            </a:extLst>
          </p:cNvPr>
          <p:cNvSpPr txBox="1"/>
          <p:nvPr/>
        </p:nvSpPr>
        <p:spPr>
          <a:xfrm>
            <a:off x="7938669" y="3091436"/>
            <a:ext cx="164679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DE" sz="15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arc update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D86F3E-B49F-BC23-243C-268678B937E5}"/>
              </a:ext>
            </a:extLst>
          </p:cNvPr>
          <p:cNvSpPr txBox="1"/>
          <p:nvPr/>
        </p:nvSpPr>
        <p:spPr>
          <a:xfrm>
            <a:off x="1958733" y="1016534"/>
            <a:ext cx="3318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Without </a:t>
            </a:r>
            <a:r>
              <a:rPr lang="en-US" sz="1800" dirty="0"/>
              <a:t>ARC Commander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F37FE3B-82D8-1E67-A76F-7053084EAA92}"/>
              </a:ext>
            </a:extLst>
          </p:cNvPr>
          <p:cNvSpPr txBox="1"/>
          <p:nvPr/>
        </p:nvSpPr>
        <p:spPr>
          <a:xfrm>
            <a:off x="7102843" y="1016534"/>
            <a:ext cx="3318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With </a:t>
            </a:r>
            <a:r>
              <a:rPr lang="en-US" sz="1800" dirty="0"/>
              <a:t>ARC Commander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19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B88BC66DA17B46AAC9D969BDC27274" ma:contentTypeVersion="15" ma:contentTypeDescription="Create a new document." ma:contentTypeScope="" ma:versionID="465006bf9daae5390adee538b5f6e435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c33d4d72d171026661286a0cfc4c3e9a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70680-104C-4413-84E1-196CCF82C90B}">
  <ds:schemaRefs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447a0e29-417c-48dd-a0a6-9c62823d420b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21db1a41-6048-41cc-aa9c-5fc692bf8cba"/>
  </ds:schemaRefs>
</ds:datastoreItem>
</file>

<file path=customXml/itemProps3.xml><?xml version="1.0" encoding="utf-8"?>
<ds:datastoreItem xmlns:ds="http://schemas.openxmlformats.org/officeDocument/2006/customXml" ds:itemID="{00E9C1D1-B39C-4BF5-876E-9ED65EDAE58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946</TotalTime>
  <Words>995</Words>
  <Application>Microsoft Macintosh PowerPoint</Application>
  <PresentationFormat>Widescreen</PresentationFormat>
  <Paragraphs>365</Paragraphs>
  <Slides>62</Slides>
  <Notes>30</Notes>
  <HiddenSlides>8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Arial</vt:lpstr>
      <vt:lpstr>Calibri</vt:lpstr>
      <vt:lpstr>Calibri Light</vt:lpstr>
      <vt:lpstr>Cousine</vt:lpstr>
      <vt:lpstr>Helvetica Light</vt:lpstr>
      <vt:lpstr>Helvetica Neue Medium</vt:lpstr>
      <vt:lpstr>Monaco</vt:lpstr>
      <vt:lpstr>Trebuchet MS</vt:lpstr>
      <vt:lpstr>Wingdings</vt:lpstr>
      <vt:lpstr>Office Theme</vt:lpstr>
      <vt:lpstr>PowerPoint Presentation</vt:lpstr>
      <vt:lpstr>PowerPoint Presentation</vt:lpstr>
      <vt:lpstr>Research Data Management</vt:lpstr>
      <vt:lpstr>PowerPoint Presentation</vt:lpstr>
      <vt:lpstr>PowerPoint Presentation</vt:lpstr>
      <vt:lpstr>PowerPoint Presentation</vt:lpstr>
      <vt:lpstr>PowerPoint Presentation</vt:lpstr>
      <vt:lpstr>FAIR Data Principles</vt:lpstr>
      <vt:lpstr>PowerPoint Presentation</vt:lpstr>
      <vt:lpstr>Metadata</vt:lpstr>
      <vt:lpstr>PowerPoint Presentation</vt:lpstr>
      <vt:lpstr>PowerPoint Presentation</vt:lpstr>
      <vt:lpstr>Data Sharing</vt:lpstr>
      <vt:lpstr>PowerPoint Presentation</vt:lpstr>
      <vt:lpstr>PowerPoint Presentation</vt:lpstr>
      <vt:lpstr>Data Publications</vt:lpstr>
      <vt:lpstr>PowerPoint Presentation</vt:lpstr>
      <vt:lpstr>Version Control &amp; Git</vt:lpstr>
      <vt:lpstr>PowerPoint Presentation</vt:lpstr>
      <vt:lpstr>PowerPoint Presentation</vt:lpstr>
      <vt:lpstr>Public Data Repositories</vt:lpstr>
      <vt:lpstr>PowerPoint Presentation</vt:lpstr>
      <vt:lpstr>Persistent Identifiers</vt:lpstr>
      <vt:lpstr>PowerPoint Presentation</vt:lpstr>
      <vt:lpstr>Annotated Research Context</vt:lpstr>
      <vt:lpstr>PowerPoint Presentation</vt:lpstr>
      <vt:lpstr>PowerPoint Presentation</vt:lpstr>
      <vt:lpstr>PowerPoint Presentation</vt:lpstr>
      <vt:lpstr>DataHub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 Commander</vt:lpstr>
      <vt:lpstr>PowerPoint Presentation</vt:lpstr>
      <vt:lpstr>PowerPoint Presentation</vt:lpstr>
      <vt:lpstr>PowerPoint Presentation</vt:lpstr>
      <vt:lpstr>Data Management Plan Generator</vt:lpstr>
      <vt:lpstr>PowerPoint Presentation</vt:lpstr>
      <vt:lpstr>PowerPoint Presentation</vt:lpstr>
      <vt:lpstr>Tutorial: GitHub Desktop</vt:lpstr>
      <vt:lpstr>PowerPoint Presentation</vt:lpstr>
      <vt:lpstr>PowerPoint Presentation</vt:lpstr>
      <vt:lpstr>Material from other presentations</vt:lpstr>
      <vt:lpstr>“FAIR Data for everyone”</vt:lpstr>
      <vt:lpstr>FAIR principles of data stewardship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Galaxy integration: Extra value for plant research</vt:lpstr>
      <vt:lpstr>Support to bag your research</vt:lpstr>
      <vt:lpstr>Data centric integration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Dominik Brilhaus</cp:lastModifiedBy>
  <cp:revision>96</cp:revision>
  <dcterms:created xsi:type="dcterms:W3CDTF">2020-06-29T09:54:11Z</dcterms:created>
  <dcterms:modified xsi:type="dcterms:W3CDTF">2022-09-23T07:28:24Z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