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64" r:id="rId4"/>
    <p:sldId id="266" r:id="rId5"/>
    <p:sldId id="263" r:id="rId6"/>
    <p:sldId id="26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EDEF"/>
    <a:srgbClr val="2D71CB"/>
    <a:srgbClr val="147DD4"/>
    <a:srgbClr val="5D635E"/>
    <a:srgbClr val="282B2E"/>
    <a:srgbClr val="4EB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450" autoAdjust="0"/>
  </p:normalViewPr>
  <p:slideViewPr>
    <p:cSldViewPr snapToGrid="0">
      <p:cViewPr varScale="1">
        <p:scale>
          <a:sx n="80" d="100"/>
          <a:sy n="80" d="100"/>
        </p:scale>
        <p:origin x="6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AB4B1-27C3-45AD-BF76-D89583C9956D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741CE-A8FD-47B1-BD14-E464150194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84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741CE-A8FD-47B1-BD14-E464150194B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0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741CE-A8FD-47B1-BD14-E464150194B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2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741CE-A8FD-47B1-BD14-E464150194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56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741CE-A8FD-47B1-BD14-E464150194B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741CE-A8FD-47B1-BD14-E464150194B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48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741CE-A8FD-47B1-BD14-E464150194B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1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8548B-A5B6-EE14-79A3-CC81037A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99112E-1421-7816-7C84-4BB10055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8CC17-609C-483C-E2DD-FCC3F9E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67F25-BEDE-BA97-9D8C-976A88BE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FF25CA-583C-AA9D-C79E-BB978EB0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8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7321B-33AB-0F96-6F2F-45B4A44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716FF9-E770-0713-FC71-9B4900C5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6C774-4904-BC7C-2A4F-F8DBED1B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9AD8-795A-F881-998C-E3D0701C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48C92-1E5B-40E6-EA20-EC7156F5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7CDBBB-52EE-5EC6-4BA4-A1E6BE54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9D9287-2FA9-52C0-E54B-2E38C46D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86095-BA73-1007-F407-4056F9C4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89CE1D-8D5D-7492-8FB9-29277D4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C3403-FE8A-4338-467F-F9CD3CC2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6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00A1-5C39-B80D-B823-EC474E8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2CE2B-769D-8E30-DFCA-FD15782B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A1124-8808-C87E-21FB-AE34882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8F450-35AA-BC95-454D-C9A02F53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7B9AF-464A-F1CC-0F1B-CED10562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82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732D4-6EC6-2B10-BD57-494CC485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E9F4D-D91D-2689-6577-1B7BEF1C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435A5-B4E7-8396-EF70-C7256A4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C52CC-4C95-E193-2E0C-B4830181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29343-3858-5505-2D08-E4AE2A6D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05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E550D-A808-6D92-437D-AA79D015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FF52D-7D7A-0044-0063-6C27917AE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792B1-6D22-C4B4-649B-A1A2C131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8B9A58-F01C-6C02-DCE0-135DE6E2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253590-6767-D6E8-E913-404A0A55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CA842-E0D2-D644-569B-5E3A701F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46A3C-BF1A-0C9C-80E0-BC3AD3FC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CDD4A-8A26-52C8-DE70-0456BDC3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014925-8FB3-5183-E5A6-477ED183E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7F72B-F9A9-7499-967E-2E5E904DF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CACBF-D247-5532-E6DC-836E534E8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CD46EB-70EE-4655-9DFA-955D6D1F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3074BB-7B04-AD67-0E79-488C5517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11D4EE-2595-37C4-8617-A93D14EC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B30F8-D02E-6F7F-292D-7F64DC89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084FE9-32CC-C86D-338C-880373B5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44CF2-828D-5FA8-5053-21E8A339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3923C7-6C6C-17BF-D921-A84C588E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4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3D9E15-5DBF-6193-A0AD-E64466E1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B45B61-E629-20F2-4AAF-52CF29E8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038994-C912-E056-8EAD-F33F2347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1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25976-4142-57F2-C3DB-19CF2200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98D8B5-6D89-91C7-8617-517847B6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044FB2-6A8D-A60A-91ED-9AA8D3F5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BFB8E-4560-4855-BA88-CD87DB85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08053C-3317-C487-2194-3236B102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95D744-9289-8F27-6310-A34630CC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76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76FD5-25C9-F23D-DBD2-0CC2D1DA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C5E959-8F4F-AFE5-F00D-18DEE93BD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61984F-2197-EEA9-CAA1-99A316D2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6E8A4-976D-E8E0-302A-49F9B6AE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A28628-F693-FF56-C536-9EE3C0F1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10515A-A9F6-98E0-4BB3-A662CEB2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41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E7B664-1162-A2D2-DA86-6AF81BB2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B035A-7A8B-6461-2F82-8CC37587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9E199-FC5B-0ECA-AE66-7293438F9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9C1F-3C7C-4A2C-A023-58C04001F309}" type="datetimeFigureOut">
              <a:rPr lang="de-DE" smtClean="0"/>
              <a:t>04.11.2022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308EC-1BD3-A909-818A-156C51735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2B4E4-A20B-36CC-9424-79E7BAA75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6E7A-8DE9-4813-8485-70C9E18089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6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9CA20AA-CB55-6F2B-9515-914819BB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5" y="0"/>
            <a:ext cx="11784228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16737FF-D0BC-81D8-996F-751D6AF4312F}"/>
              </a:ext>
            </a:extLst>
          </p:cNvPr>
          <p:cNvSpPr/>
          <p:nvPr/>
        </p:nvSpPr>
        <p:spPr>
          <a:xfrm>
            <a:off x="11366090" y="54406"/>
            <a:ext cx="21491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4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19909F-0422-1D6E-B03F-3274C01C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079" y="-91735"/>
            <a:ext cx="12192000" cy="6568855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481A26B-B6E5-0F58-18D9-697E28012ED5}"/>
              </a:ext>
            </a:extLst>
          </p:cNvPr>
          <p:cNvSpPr/>
          <p:nvPr/>
        </p:nvSpPr>
        <p:spPr>
          <a:xfrm>
            <a:off x="11562905" y="0"/>
            <a:ext cx="21491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961F8F9-29E6-B126-22AA-F5BC53A037C8}"/>
              </a:ext>
            </a:extLst>
          </p:cNvPr>
          <p:cNvSpPr/>
          <p:nvPr/>
        </p:nvSpPr>
        <p:spPr>
          <a:xfrm>
            <a:off x="2259763" y="125155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EE8B07A-6825-88BD-481C-600EC2F12DBA}"/>
              </a:ext>
            </a:extLst>
          </p:cNvPr>
          <p:cNvSpPr/>
          <p:nvPr/>
        </p:nvSpPr>
        <p:spPr>
          <a:xfrm>
            <a:off x="1443926" y="723414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E01588B-2530-8297-0888-2EA9F1ED1C0A}"/>
              </a:ext>
            </a:extLst>
          </p:cNvPr>
          <p:cNvSpPr/>
          <p:nvPr/>
        </p:nvSpPr>
        <p:spPr>
          <a:xfrm>
            <a:off x="98204" y="703864"/>
            <a:ext cx="1283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945E734-6473-27EF-B837-13F0146BD953}"/>
              </a:ext>
            </a:extLst>
          </p:cNvPr>
          <p:cNvSpPr/>
          <p:nvPr/>
        </p:nvSpPr>
        <p:spPr>
          <a:xfrm>
            <a:off x="2671357" y="1276507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9E727E-DDF6-0F0A-2F72-46DFF768426F}"/>
              </a:ext>
            </a:extLst>
          </p:cNvPr>
          <p:cNvSpPr/>
          <p:nvPr/>
        </p:nvSpPr>
        <p:spPr>
          <a:xfrm>
            <a:off x="4159538" y="1270099"/>
            <a:ext cx="2136775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056B0D-1665-565F-C970-15A1891890A4}"/>
              </a:ext>
            </a:extLst>
          </p:cNvPr>
          <p:cNvSpPr/>
          <p:nvPr/>
        </p:nvSpPr>
        <p:spPr>
          <a:xfrm>
            <a:off x="3730624" y="1415815"/>
            <a:ext cx="2136775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E47B636-0E1F-5047-83DC-5BFA18FF7A70}"/>
              </a:ext>
            </a:extLst>
          </p:cNvPr>
          <p:cNvSpPr txBox="1"/>
          <p:nvPr/>
        </p:nvSpPr>
        <p:spPr>
          <a:xfrm>
            <a:off x="2637176" y="1219606"/>
            <a:ext cx="787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rgbClr val="28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C0E0C3-1DFC-BAB0-E6DF-27E26A602269}"/>
              </a:ext>
            </a:extLst>
          </p:cNvPr>
          <p:cNvSpPr txBox="1"/>
          <p:nvPr/>
        </p:nvSpPr>
        <p:spPr>
          <a:xfrm>
            <a:off x="3311097" y="1234994"/>
            <a:ext cx="747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5D6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@username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A9B557D-EB14-9CE3-4FEB-247A6F156B09}"/>
              </a:ext>
            </a:extLst>
          </p:cNvPr>
          <p:cNvSpPr txBox="1"/>
          <p:nvPr/>
        </p:nvSpPr>
        <p:spPr>
          <a:xfrm>
            <a:off x="3638890" y="1409465"/>
            <a:ext cx="1758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rgbClr val="2D71CB"/>
                </a:solidFill>
              </a:rPr>
              <a:t>User Name / Quickstart</a:t>
            </a:r>
          </a:p>
        </p:txBody>
      </p:sp>
    </p:spTree>
    <p:extLst>
      <p:ext uri="{BB962C8B-B14F-4D97-AF65-F5344CB8AC3E}">
        <p14:creationId xmlns:p14="http://schemas.microsoft.com/office/powerpoint/2010/main" val="259521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B9DD34-171C-FE52-26AB-E3B219D13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3"/>
          <a:stretch/>
        </p:blipFill>
        <p:spPr>
          <a:xfrm>
            <a:off x="-27079" y="-91735"/>
            <a:ext cx="12192000" cy="656885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EE8B07A-6825-88BD-481C-600EC2F12DBA}"/>
              </a:ext>
            </a:extLst>
          </p:cNvPr>
          <p:cNvSpPr/>
          <p:nvPr/>
        </p:nvSpPr>
        <p:spPr>
          <a:xfrm>
            <a:off x="1443926" y="723414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E01588B-2530-8297-0888-2EA9F1ED1C0A}"/>
              </a:ext>
            </a:extLst>
          </p:cNvPr>
          <p:cNvSpPr/>
          <p:nvPr/>
        </p:nvSpPr>
        <p:spPr>
          <a:xfrm>
            <a:off x="98204" y="703864"/>
            <a:ext cx="1283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37B348-B874-085A-F544-E00B6536C9F0}"/>
              </a:ext>
            </a:extLst>
          </p:cNvPr>
          <p:cNvSpPr/>
          <p:nvPr/>
        </p:nvSpPr>
        <p:spPr>
          <a:xfrm>
            <a:off x="1443926" y="1551351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833D3D6-654C-92D4-1AA3-BBF53045AEBE}"/>
              </a:ext>
            </a:extLst>
          </p:cNvPr>
          <p:cNvSpPr/>
          <p:nvPr/>
        </p:nvSpPr>
        <p:spPr>
          <a:xfrm>
            <a:off x="224204" y="1531801"/>
            <a:ext cx="1157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01E3FC-7685-80A4-1A80-7E07143444C0}"/>
              </a:ext>
            </a:extLst>
          </p:cNvPr>
          <p:cNvSpPr/>
          <p:nvPr/>
        </p:nvSpPr>
        <p:spPr>
          <a:xfrm>
            <a:off x="2773317" y="3160942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55FDC5F-1D15-8831-19D6-90AA16A4ABDC}"/>
              </a:ext>
            </a:extLst>
          </p:cNvPr>
          <p:cNvSpPr txBox="1"/>
          <p:nvPr/>
        </p:nvSpPr>
        <p:spPr>
          <a:xfrm>
            <a:off x="2763791" y="3160942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 dirty="0">
                <a:solidFill>
                  <a:srgbClr val="28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A74A05-680C-5C48-AA22-116BD686167E}"/>
              </a:ext>
            </a:extLst>
          </p:cNvPr>
          <p:cNvSpPr/>
          <p:nvPr/>
        </p:nvSpPr>
        <p:spPr>
          <a:xfrm>
            <a:off x="5894600" y="3356959"/>
            <a:ext cx="1051074" cy="329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52C329-6C9C-F722-7A9F-73B4A25C5BB9}"/>
              </a:ext>
            </a:extLst>
          </p:cNvPr>
          <p:cNvSpPr/>
          <p:nvPr/>
        </p:nvSpPr>
        <p:spPr>
          <a:xfrm>
            <a:off x="2814315" y="3532773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2BE20B-93EB-D94C-54AF-12E00DDE9E80}"/>
              </a:ext>
            </a:extLst>
          </p:cNvPr>
          <p:cNvSpPr txBox="1"/>
          <p:nvPr/>
        </p:nvSpPr>
        <p:spPr>
          <a:xfrm>
            <a:off x="2773317" y="3470990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rgbClr val="5D6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@username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38C414-F67C-CBA9-6CB1-21E8520910AD}"/>
              </a:ext>
            </a:extLst>
          </p:cNvPr>
          <p:cNvSpPr txBox="1"/>
          <p:nvPr/>
        </p:nvSpPr>
        <p:spPr>
          <a:xfrm>
            <a:off x="5894600" y="3289002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2D71CB"/>
                </a:solidFill>
              </a:rPr>
              <a:t>User Name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CC2ED6E-1D1E-80BE-F4C9-7ED6EE081BEE}"/>
              </a:ext>
            </a:extLst>
          </p:cNvPr>
          <p:cNvSpPr/>
          <p:nvPr/>
        </p:nvSpPr>
        <p:spPr>
          <a:xfrm>
            <a:off x="2391717" y="3214419"/>
            <a:ext cx="381600" cy="38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1E85C5-8140-1BC0-1A8A-822D7A616878}"/>
              </a:ext>
            </a:extLst>
          </p:cNvPr>
          <p:cNvSpPr/>
          <p:nvPr/>
        </p:nvSpPr>
        <p:spPr>
          <a:xfrm>
            <a:off x="11556929" y="-5976"/>
            <a:ext cx="21491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71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B9DD34-171C-FE52-26AB-E3B219D13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3"/>
          <a:stretch/>
        </p:blipFill>
        <p:spPr>
          <a:xfrm>
            <a:off x="-27079" y="-91735"/>
            <a:ext cx="12192000" cy="656885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EE8B07A-6825-88BD-481C-600EC2F12DBA}"/>
              </a:ext>
            </a:extLst>
          </p:cNvPr>
          <p:cNvSpPr/>
          <p:nvPr/>
        </p:nvSpPr>
        <p:spPr>
          <a:xfrm>
            <a:off x="1443926" y="723414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E01588B-2530-8297-0888-2EA9F1ED1C0A}"/>
              </a:ext>
            </a:extLst>
          </p:cNvPr>
          <p:cNvSpPr/>
          <p:nvPr/>
        </p:nvSpPr>
        <p:spPr>
          <a:xfrm>
            <a:off x="98204" y="703864"/>
            <a:ext cx="1283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37B348-B874-085A-F544-E00B6536C9F0}"/>
              </a:ext>
            </a:extLst>
          </p:cNvPr>
          <p:cNvSpPr/>
          <p:nvPr/>
        </p:nvSpPr>
        <p:spPr>
          <a:xfrm>
            <a:off x="1443926" y="1551351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833D3D6-654C-92D4-1AA3-BBF53045AEBE}"/>
              </a:ext>
            </a:extLst>
          </p:cNvPr>
          <p:cNvSpPr/>
          <p:nvPr/>
        </p:nvSpPr>
        <p:spPr>
          <a:xfrm>
            <a:off x="224204" y="1531801"/>
            <a:ext cx="1157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01E3FC-7685-80A4-1A80-7E07143444C0}"/>
              </a:ext>
            </a:extLst>
          </p:cNvPr>
          <p:cNvSpPr/>
          <p:nvPr/>
        </p:nvSpPr>
        <p:spPr>
          <a:xfrm>
            <a:off x="2773317" y="3160942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55FDC5F-1D15-8831-19D6-90AA16A4ABDC}"/>
              </a:ext>
            </a:extLst>
          </p:cNvPr>
          <p:cNvSpPr txBox="1"/>
          <p:nvPr/>
        </p:nvSpPr>
        <p:spPr>
          <a:xfrm>
            <a:off x="2763791" y="3160942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 dirty="0">
                <a:solidFill>
                  <a:srgbClr val="28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A74A05-680C-5C48-AA22-116BD686167E}"/>
              </a:ext>
            </a:extLst>
          </p:cNvPr>
          <p:cNvSpPr/>
          <p:nvPr/>
        </p:nvSpPr>
        <p:spPr>
          <a:xfrm>
            <a:off x="5894600" y="3356959"/>
            <a:ext cx="1051074" cy="329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52C329-6C9C-F722-7A9F-73B4A25C5BB9}"/>
              </a:ext>
            </a:extLst>
          </p:cNvPr>
          <p:cNvSpPr/>
          <p:nvPr/>
        </p:nvSpPr>
        <p:spPr>
          <a:xfrm>
            <a:off x="2814315" y="3532773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2BE20B-93EB-D94C-54AF-12E00DDE9E80}"/>
              </a:ext>
            </a:extLst>
          </p:cNvPr>
          <p:cNvSpPr txBox="1"/>
          <p:nvPr/>
        </p:nvSpPr>
        <p:spPr>
          <a:xfrm>
            <a:off x="2773317" y="3470990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rgbClr val="5D6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@username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38C414-F67C-CBA9-6CB1-21E8520910AD}"/>
              </a:ext>
            </a:extLst>
          </p:cNvPr>
          <p:cNvSpPr txBox="1"/>
          <p:nvPr/>
        </p:nvSpPr>
        <p:spPr>
          <a:xfrm>
            <a:off x="5894600" y="3289002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2D71CB"/>
                </a:solidFill>
              </a:rPr>
              <a:t>User Name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CC2ED6E-1D1E-80BE-F4C9-7ED6EE081BEE}"/>
              </a:ext>
            </a:extLst>
          </p:cNvPr>
          <p:cNvSpPr/>
          <p:nvPr/>
        </p:nvSpPr>
        <p:spPr>
          <a:xfrm>
            <a:off x="2391717" y="3214419"/>
            <a:ext cx="381600" cy="38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1E85C5-8140-1BC0-1A8A-822D7A616878}"/>
              </a:ext>
            </a:extLst>
          </p:cNvPr>
          <p:cNvSpPr/>
          <p:nvPr/>
        </p:nvSpPr>
        <p:spPr>
          <a:xfrm>
            <a:off x="11556929" y="-5976"/>
            <a:ext cx="21491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41AE7D5-3106-3C54-5F83-32E922F8CEDA}"/>
              </a:ext>
            </a:extLst>
          </p:cNvPr>
          <p:cNvSpPr/>
          <p:nvPr/>
        </p:nvSpPr>
        <p:spPr>
          <a:xfrm>
            <a:off x="10630966" y="862608"/>
            <a:ext cx="252000" cy="252000"/>
          </a:xfrm>
          <a:prstGeom prst="ellipse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536B6A8-C5BF-216A-9E72-01B2BA07873A}"/>
              </a:ext>
            </a:extLst>
          </p:cNvPr>
          <p:cNvSpPr/>
          <p:nvPr/>
        </p:nvSpPr>
        <p:spPr>
          <a:xfrm>
            <a:off x="10930774" y="812798"/>
            <a:ext cx="1145094" cy="3516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852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B9DD34-171C-FE52-26AB-E3B219D13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3"/>
          <a:stretch/>
        </p:blipFill>
        <p:spPr>
          <a:xfrm>
            <a:off x="-27079" y="-91735"/>
            <a:ext cx="12192000" cy="656885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EE8B07A-6825-88BD-481C-600EC2F12DBA}"/>
              </a:ext>
            </a:extLst>
          </p:cNvPr>
          <p:cNvSpPr/>
          <p:nvPr/>
        </p:nvSpPr>
        <p:spPr>
          <a:xfrm>
            <a:off x="1443926" y="723414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E01588B-2530-8297-0888-2EA9F1ED1C0A}"/>
              </a:ext>
            </a:extLst>
          </p:cNvPr>
          <p:cNvSpPr/>
          <p:nvPr/>
        </p:nvSpPr>
        <p:spPr>
          <a:xfrm>
            <a:off x="98204" y="703864"/>
            <a:ext cx="1283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37B348-B874-085A-F544-E00B6536C9F0}"/>
              </a:ext>
            </a:extLst>
          </p:cNvPr>
          <p:cNvSpPr/>
          <p:nvPr/>
        </p:nvSpPr>
        <p:spPr>
          <a:xfrm>
            <a:off x="1443926" y="1551351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833D3D6-654C-92D4-1AA3-BBF53045AEBE}"/>
              </a:ext>
            </a:extLst>
          </p:cNvPr>
          <p:cNvSpPr/>
          <p:nvPr/>
        </p:nvSpPr>
        <p:spPr>
          <a:xfrm>
            <a:off x="224204" y="1531801"/>
            <a:ext cx="1157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01E3FC-7685-80A4-1A80-7E07143444C0}"/>
              </a:ext>
            </a:extLst>
          </p:cNvPr>
          <p:cNvSpPr/>
          <p:nvPr/>
        </p:nvSpPr>
        <p:spPr>
          <a:xfrm>
            <a:off x="2773317" y="3160942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55FDC5F-1D15-8831-19D6-90AA16A4ABDC}"/>
              </a:ext>
            </a:extLst>
          </p:cNvPr>
          <p:cNvSpPr txBox="1"/>
          <p:nvPr/>
        </p:nvSpPr>
        <p:spPr>
          <a:xfrm>
            <a:off x="2763791" y="3160942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 dirty="0">
                <a:solidFill>
                  <a:srgbClr val="28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A74A05-680C-5C48-AA22-116BD686167E}"/>
              </a:ext>
            </a:extLst>
          </p:cNvPr>
          <p:cNvSpPr/>
          <p:nvPr/>
        </p:nvSpPr>
        <p:spPr>
          <a:xfrm>
            <a:off x="5894600" y="3356959"/>
            <a:ext cx="1051074" cy="329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52C329-6C9C-F722-7A9F-73B4A25C5BB9}"/>
              </a:ext>
            </a:extLst>
          </p:cNvPr>
          <p:cNvSpPr/>
          <p:nvPr/>
        </p:nvSpPr>
        <p:spPr>
          <a:xfrm>
            <a:off x="2814315" y="3532773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2BE20B-93EB-D94C-54AF-12E00DDE9E80}"/>
              </a:ext>
            </a:extLst>
          </p:cNvPr>
          <p:cNvSpPr txBox="1"/>
          <p:nvPr/>
        </p:nvSpPr>
        <p:spPr>
          <a:xfrm>
            <a:off x="2773317" y="3470990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rgbClr val="5D6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@username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38C414-F67C-CBA9-6CB1-21E8520910AD}"/>
              </a:ext>
            </a:extLst>
          </p:cNvPr>
          <p:cNvSpPr txBox="1"/>
          <p:nvPr/>
        </p:nvSpPr>
        <p:spPr>
          <a:xfrm>
            <a:off x="5894600" y="3289002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2D71CB"/>
                </a:solidFill>
              </a:rPr>
              <a:t>User Name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CC2ED6E-1D1E-80BE-F4C9-7ED6EE081BEE}"/>
              </a:ext>
            </a:extLst>
          </p:cNvPr>
          <p:cNvSpPr/>
          <p:nvPr/>
        </p:nvSpPr>
        <p:spPr>
          <a:xfrm>
            <a:off x="2391717" y="3214419"/>
            <a:ext cx="381600" cy="38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1E85C5-8140-1BC0-1A8A-822D7A616878}"/>
              </a:ext>
            </a:extLst>
          </p:cNvPr>
          <p:cNvSpPr/>
          <p:nvPr/>
        </p:nvSpPr>
        <p:spPr>
          <a:xfrm>
            <a:off x="11556929" y="-5976"/>
            <a:ext cx="21491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41AE7D5-3106-3C54-5F83-32E922F8CEDA}"/>
              </a:ext>
            </a:extLst>
          </p:cNvPr>
          <p:cNvSpPr/>
          <p:nvPr/>
        </p:nvSpPr>
        <p:spPr>
          <a:xfrm>
            <a:off x="10630966" y="862608"/>
            <a:ext cx="252000" cy="252000"/>
          </a:xfrm>
          <a:prstGeom prst="ellipse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536B6A8-C5BF-216A-9E72-01B2BA07873A}"/>
              </a:ext>
            </a:extLst>
          </p:cNvPr>
          <p:cNvSpPr/>
          <p:nvPr/>
        </p:nvSpPr>
        <p:spPr>
          <a:xfrm>
            <a:off x="10930774" y="812798"/>
            <a:ext cx="1145094" cy="3516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323DD7F-FCD9-5A8D-9D13-C7859ACA29F1}"/>
              </a:ext>
            </a:extLst>
          </p:cNvPr>
          <p:cNvSpPr/>
          <p:nvPr/>
        </p:nvSpPr>
        <p:spPr>
          <a:xfrm>
            <a:off x="-27079" y="-91735"/>
            <a:ext cx="12193200" cy="6570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BD38318-7FB3-0DC0-69A1-5EADEA40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612" y="1601625"/>
            <a:ext cx="4304776" cy="3607188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2D013522-3DB2-DB0D-4CC4-8752EBB20F20}"/>
              </a:ext>
            </a:extLst>
          </p:cNvPr>
          <p:cNvSpPr/>
          <p:nvPr/>
        </p:nvSpPr>
        <p:spPr>
          <a:xfrm>
            <a:off x="6372955" y="2684061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6ED355-D9F8-BB05-C151-0A15C5D8E5F1}"/>
              </a:ext>
            </a:extLst>
          </p:cNvPr>
          <p:cNvSpPr/>
          <p:nvPr/>
        </p:nvSpPr>
        <p:spPr>
          <a:xfrm>
            <a:off x="4001226" y="2630061"/>
            <a:ext cx="2314115" cy="36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1342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CB9DD34-171C-FE52-26AB-E3B219D13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33"/>
          <a:stretch/>
        </p:blipFill>
        <p:spPr>
          <a:xfrm>
            <a:off x="-27079" y="-91735"/>
            <a:ext cx="12192000" cy="656885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EE8B07A-6825-88BD-481C-600EC2F12DBA}"/>
              </a:ext>
            </a:extLst>
          </p:cNvPr>
          <p:cNvSpPr/>
          <p:nvPr/>
        </p:nvSpPr>
        <p:spPr>
          <a:xfrm>
            <a:off x="1443926" y="723414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E01588B-2530-8297-0888-2EA9F1ED1C0A}"/>
              </a:ext>
            </a:extLst>
          </p:cNvPr>
          <p:cNvSpPr/>
          <p:nvPr/>
        </p:nvSpPr>
        <p:spPr>
          <a:xfrm>
            <a:off x="98204" y="703864"/>
            <a:ext cx="1283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037B348-B874-085A-F544-E00B6536C9F0}"/>
              </a:ext>
            </a:extLst>
          </p:cNvPr>
          <p:cNvSpPr/>
          <p:nvPr/>
        </p:nvSpPr>
        <p:spPr>
          <a:xfrm>
            <a:off x="1443926" y="1551351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833D3D6-654C-92D4-1AA3-BBF53045AEBE}"/>
              </a:ext>
            </a:extLst>
          </p:cNvPr>
          <p:cNvSpPr/>
          <p:nvPr/>
        </p:nvSpPr>
        <p:spPr>
          <a:xfrm>
            <a:off x="224204" y="1531801"/>
            <a:ext cx="1157182" cy="2911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01E3FC-7685-80A4-1A80-7E07143444C0}"/>
              </a:ext>
            </a:extLst>
          </p:cNvPr>
          <p:cNvSpPr/>
          <p:nvPr/>
        </p:nvSpPr>
        <p:spPr>
          <a:xfrm>
            <a:off x="2773317" y="3160942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55FDC5F-1D15-8831-19D6-90AA16A4ABDC}"/>
              </a:ext>
            </a:extLst>
          </p:cNvPr>
          <p:cNvSpPr txBox="1"/>
          <p:nvPr/>
        </p:nvSpPr>
        <p:spPr>
          <a:xfrm>
            <a:off x="2763791" y="3160942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b="1" dirty="0">
                <a:solidFill>
                  <a:srgbClr val="282B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A74A05-680C-5C48-AA22-116BD686167E}"/>
              </a:ext>
            </a:extLst>
          </p:cNvPr>
          <p:cNvSpPr/>
          <p:nvPr/>
        </p:nvSpPr>
        <p:spPr>
          <a:xfrm>
            <a:off x="5894600" y="3356959"/>
            <a:ext cx="1051074" cy="329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852C329-6C9C-F722-7A9F-73B4A25C5BB9}"/>
              </a:ext>
            </a:extLst>
          </p:cNvPr>
          <p:cNvSpPr/>
          <p:nvPr/>
        </p:nvSpPr>
        <p:spPr>
          <a:xfrm>
            <a:off x="2814315" y="3532773"/>
            <a:ext cx="1519644" cy="196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2BE20B-93EB-D94C-54AF-12E00DDE9E80}"/>
              </a:ext>
            </a:extLst>
          </p:cNvPr>
          <p:cNvSpPr txBox="1"/>
          <p:nvPr/>
        </p:nvSpPr>
        <p:spPr>
          <a:xfrm>
            <a:off x="2773317" y="3470990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rgbClr val="5D6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@username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38C414-F67C-CBA9-6CB1-21E8520910AD}"/>
              </a:ext>
            </a:extLst>
          </p:cNvPr>
          <p:cNvSpPr txBox="1"/>
          <p:nvPr/>
        </p:nvSpPr>
        <p:spPr>
          <a:xfrm>
            <a:off x="5894600" y="3289002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rgbClr val="2D71CB"/>
                </a:solidFill>
              </a:rPr>
              <a:t>User Name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CC2ED6E-1D1E-80BE-F4C9-7ED6EE081BEE}"/>
              </a:ext>
            </a:extLst>
          </p:cNvPr>
          <p:cNvSpPr/>
          <p:nvPr/>
        </p:nvSpPr>
        <p:spPr>
          <a:xfrm>
            <a:off x="2391717" y="3214419"/>
            <a:ext cx="381600" cy="38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1E85C5-8140-1BC0-1A8A-822D7A616878}"/>
              </a:ext>
            </a:extLst>
          </p:cNvPr>
          <p:cNvSpPr/>
          <p:nvPr/>
        </p:nvSpPr>
        <p:spPr>
          <a:xfrm>
            <a:off x="11556929" y="-5976"/>
            <a:ext cx="21491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41AE7D5-3106-3C54-5F83-32E922F8CEDA}"/>
              </a:ext>
            </a:extLst>
          </p:cNvPr>
          <p:cNvSpPr/>
          <p:nvPr/>
        </p:nvSpPr>
        <p:spPr>
          <a:xfrm>
            <a:off x="10630966" y="862608"/>
            <a:ext cx="252000" cy="252000"/>
          </a:xfrm>
          <a:prstGeom prst="ellipse">
            <a:avLst/>
          </a:prstGeom>
          <a:solidFill>
            <a:srgbClr val="FF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536B6A8-C5BF-216A-9E72-01B2BA07873A}"/>
              </a:ext>
            </a:extLst>
          </p:cNvPr>
          <p:cNvSpPr/>
          <p:nvPr/>
        </p:nvSpPr>
        <p:spPr>
          <a:xfrm>
            <a:off x="10930774" y="812798"/>
            <a:ext cx="1145094" cy="3516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323DD7F-FCD9-5A8D-9D13-C7859ACA29F1}"/>
              </a:ext>
            </a:extLst>
          </p:cNvPr>
          <p:cNvSpPr/>
          <p:nvPr/>
        </p:nvSpPr>
        <p:spPr>
          <a:xfrm>
            <a:off x="-27079" y="-91735"/>
            <a:ext cx="12193200" cy="65700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BD38318-7FB3-0DC0-69A1-5EADEA40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612" y="1601625"/>
            <a:ext cx="4304776" cy="360718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FF7D2B4-12F7-66C9-F071-83424301E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01" y="3491084"/>
            <a:ext cx="2090074" cy="1857175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BF90DCBB-B53B-48F7-5FF7-44F7D9322018}"/>
              </a:ext>
            </a:extLst>
          </p:cNvPr>
          <p:cNvSpPr/>
          <p:nvPr/>
        </p:nvSpPr>
        <p:spPr>
          <a:xfrm>
            <a:off x="6218314" y="3558003"/>
            <a:ext cx="252000" cy="25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5C2AFE0-424A-ACBD-BB83-142E895CAA90}"/>
              </a:ext>
            </a:extLst>
          </p:cNvPr>
          <p:cNvSpPr/>
          <p:nvPr/>
        </p:nvSpPr>
        <p:spPr>
          <a:xfrm>
            <a:off x="4006419" y="3525753"/>
            <a:ext cx="2160000" cy="324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11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36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4</cp:revision>
  <dcterms:created xsi:type="dcterms:W3CDTF">2022-10-21T15:16:41Z</dcterms:created>
  <dcterms:modified xsi:type="dcterms:W3CDTF">2022-11-04T18:00:18Z</dcterms:modified>
</cp:coreProperties>
</file>