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861" r:id="rId5"/>
    <p:sldId id="860" r:id="rId6"/>
    <p:sldId id="859" r:id="rId7"/>
    <p:sldId id="858" r:id="rId8"/>
    <p:sldId id="873" r:id="rId9"/>
    <p:sldId id="844" r:id="rId10"/>
    <p:sldId id="863" r:id="rId11"/>
    <p:sldId id="867" r:id="rId12"/>
    <p:sldId id="869" r:id="rId13"/>
    <p:sldId id="868" r:id="rId14"/>
    <p:sldId id="866" r:id="rId15"/>
    <p:sldId id="870" r:id="rId16"/>
    <p:sldId id="878" r:id="rId17"/>
    <p:sldId id="872" r:id="rId18"/>
    <p:sldId id="8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C2A7"/>
    <a:srgbClr val="C21F3A"/>
    <a:srgbClr val="2D3E50"/>
    <a:srgbClr val="B4CE82"/>
    <a:srgbClr val="4FB3D9"/>
    <a:srgbClr val="377D98"/>
    <a:srgbClr val="204857"/>
    <a:srgbClr val="C0C0C0"/>
    <a:srgbClr val="48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96405"/>
  </p:normalViewPr>
  <p:slideViewPr>
    <p:cSldViewPr snapToGrid="0">
      <p:cViewPr varScale="1">
        <p:scale>
          <a:sx n="126" d="100"/>
          <a:sy n="126" d="100"/>
        </p:scale>
        <p:origin x="320" y="20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9A157D-E1F2-EB4D-AE2F-B0C764798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40"/>
          <a:stretch/>
        </p:blipFill>
        <p:spPr>
          <a:xfrm>
            <a:off x="1159893" y="1755414"/>
            <a:ext cx="3194785" cy="2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1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270497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A49A039-2EA2-4848-AD46-A7264AA21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08" y="3658352"/>
            <a:ext cx="4267180" cy="3023763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D62CD90-E274-2E44-BCA2-3931EDFEF717}"/>
              </a:ext>
            </a:extLst>
          </p:cNvPr>
          <p:cNvSpPr/>
          <p:nvPr/>
        </p:nvSpPr>
        <p:spPr>
          <a:xfrm>
            <a:off x="1616368" y="5361709"/>
            <a:ext cx="4091705" cy="928256"/>
          </a:xfrm>
          <a:prstGeom prst="roundRect">
            <a:avLst/>
          </a:prstGeom>
          <a:solidFill>
            <a:srgbClr val="C21F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2B52CA-A911-1C4C-AEF6-634EF1333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2" y="1600146"/>
            <a:ext cx="4988890" cy="16905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DB68EF-D688-394D-8583-379966620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55" y="3928723"/>
            <a:ext cx="5180345" cy="2228310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87569EF-0293-464D-84DC-49593D7219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8315582" y="3480676"/>
            <a:ext cx="638051" cy="258041"/>
          </a:xfrm>
          <a:prstGeom prst="curvedConnector3">
            <a:avLst>
              <a:gd name="adj1" fmla="val 50000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6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FE00864B-C467-E941-AD45-EAC06888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20" y="4368071"/>
            <a:ext cx="9583280" cy="19855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AE240E-587C-DC48-9DEA-DFF6D977A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30" y="1618968"/>
            <a:ext cx="2849113" cy="2557154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F8FBAC9-8B4F-464E-9DA4-DDE3E154C0C3}"/>
              </a:ext>
            </a:extLst>
          </p:cNvPr>
          <p:cNvSpPr/>
          <p:nvPr/>
        </p:nvSpPr>
        <p:spPr>
          <a:xfrm>
            <a:off x="1748693" y="3470565"/>
            <a:ext cx="1645538" cy="303504"/>
          </a:xfrm>
          <a:prstGeom prst="roundRect">
            <a:avLst/>
          </a:prstGeom>
          <a:solidFill>
            <a:srgbClr val="C21F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59A7F-C2E2-6148-82EC-720D43F8ACE3}"/>
              </a:ext>
            </a:extLst>
          </p:cNvPr>
          <p:cNvSpPr txBox="1"/>
          <p:nvPr/>
        </p:nvSpPr>
        <p:spPr>
          <a:xfrm>
            <a:off x="3512609" y="6376333"/>
            <a:ext cx="1346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“version 1”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91A13-7933-654B-A486-80B5B27F19C8}"/>
              </a:ext>
            </a:extLst>
          </p:cNvPr>
          <p:cNvSpPr txBox="1"/>
          <p:nvPr/>
        </p:nvSpPr>
        <p:spPr>
          <a:xfrm>
            <a:off x="8450073" y="6376333"/>
            <a:ext cx="1346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“version 2”</a:t>
            </a:r>
          </a:p>
        </p:txBody>
      </p:sp>
    </p:spTree>
    <p:extLst>
      <p:ext uri="{BB962C8B-B14F-4D97-AF65-F5344CB8AC3E}">
        <p14:creationId xmlns:p14="http://schemas.microsoft.com/office/powerpoint/2010/main" val="411254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CAE240E-587C-DC48-9DEA-DFF6D977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30" y="1618968"/>
            <a:ext cx="2849113" cy="2557154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F8FBAC9-8B4F-464E-9DA4-DDE3E154C0C3}"/>
              </a:ext>
            </a:extLst>
          </p:cNvPr>
          <p:cNvSpPr/>
          <p:nvPr/>
        </p:nvSpPr>
        <p:spPr>
          <a:xfrm>
            <a:off x="1748693" y="3470565"/>
            <a:ext cx="1645538" cy="303504"/>
          </a:xfrm>
          <a:prstGeom prst="roundRect">
            <a:avLst/>
          </a:prstGeom>
          <a:solidFill>
            <a:srgbClr val="C21F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BAF81-DF65-AB41-A5D7-C8751675D8BE}"/>
              </a:ext>
            </a:extLst>
          </p:cNvPr>
          <p:cNvGrpSpPr/>
          <p:nvPr/>
        </p:nvGrpSpPr>
        <p:grpSpPr>
          <a:xfrm>
            <a:off x="3455525" y="4769237"/>
            <a:ext cx="4623504" cy="481517"/>
            <a:chOff x="6172031" y="2566169"/>
            <a:chExt cx="4623504" cy="48151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AFF0B1-407D-1F44-AD15-86DD4F66583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2E9B4C0-5300-134F-8E10-AFFC32EB05F9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3268F20-CED3-2140-BCE4-84AB1F82ACD0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891C96D2-7FA1-CB45-8F03-C9527132870E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2B038D2-03F0-AF43-B8E9-194EB944590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F1F3D0-BEF5-0041-A674-E4D12EFD66D5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CA90FD-056C-494D-A5E0-78808D3C5FC0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C7F156E-DBA0-B748-94AC-58C54569E4D8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1C1AED-C0C3-2B4B-BEF4-3348A786247C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995C96-2699-DD43-AC1E-2836E4FE64B0}"/>
                </a:ext>
              </a:extLst>
            </p:cNvPr>
            <p:cNvCxnSpPr>
              <a:cxnSpLocks/>
              <a:stCxn id="24" idx="3"/>
              <a:endCxn id="18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A71CEB0-37E6-EA4F-9BF0-1183E9423E86}"/>
              </a:ext>
            </a:extLst>
          </p:cNvPr>
          <p:cNvSpPr/>
          <p:nvPr/>
        </p:nvSpPr>
        <p:spPr>
          <a:xfrm>
            <a:off x="8505587" y="4732555"/>
            <a:ext cx="571912" cy="553998"/>
          </a:xfrm>
          <a:prstGeom prst="roundRect">
            <a:avLst/>
          </a:prstGeom>
          <a:solidFill>
            <a:srgbClr val="C21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08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CAE240E-587C-DC48-9DEA-DFF6D977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30" y="1618968"/>
            <a:ext cx="2849113" cy="2557154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F8FBAC9-8B4F-464E-9DA4-DDE3E154C0C3}"/>
              </a:ext>
            </a:extLst>
          </p:cNvPr>
          <p:cNvSpPr/>
          <p:nvPr/>
        </p:nvSpPr>
        <p:spPr>
          <a:xfrm>
            <a:off x="1748693" y="3470565"/>
            <a:ext cx="1645538" cy="303504"/>
          </a:xfrm>
          <a:prstGeom prst="roundRect">
            <a:avLst/>
          </a:prstGeom>
          <a:solidFill>
            <a:srgbClr val="C21F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BAF81-DF65-AB41-A5D7-C8751675D8BE}"/>
              </a:ext>
            </a:extLst>
          </p:cNvPr>
          <p:cNvGrpSpPr/>
          <p:nvPr/>
        </p:nvGrpSpPr>
        <p:grpSpPr>
          <a:xfrm>
            <a:off x="3455525" y="4769237"/>
            <a:ext cx="4623504" cy="481517"/>
            <a:chOff x="6172031" y="2566169"/>
            <a:chExt cx="4623504" cy="48151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AFF0B1-407D-1F44-AD15-86DD4F66583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2E9B4C0-5300-134F-8E10-AFFC32EB05F9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3268F20-CED3-2140-BCE4-84AB1F82ACD0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891C96D2-7FA1-CB45-8F03-C9527132870E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2B038D2-03F0-AF43-B8E9-194EB944590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F1F3D0-BEF5-0041-A674-E4D12EFD66D5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CA90FD-056C-494D-A5E0-78808D3C5FC0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C7F156E-DBA0-B748-94AC-58C54569E4D8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1C1AED-C0C3-2B4B-BEF4-3348A786247C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995C96-2699-DD43-AC1E-2836E4FE64B0}"/>
                </a:ext>
              </a:extLst>
            </p:cNvPr>
            <p:cNvCxnSpPr>
              <a:cxnSpLocks/>
              <a:stCxn id="24" idx="3"/>
              <a:endCxn id="18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A71CEB0-37E6-EA4F-9BF0-1183E9423E86}"/>
              </a:ext>
            </a:extLst>
          </p:cNvPr>
          <p:cNvSpPr/>
          <p:nvPr/>
        </p:nvSpPr>
        <p:spPr>
          <a:xfrm>
            <a:off x="8505587" y="4732555"/>
            <a:ext cx="571912" cy="553998"/>
          </a:xfrm>
          <a:prstGeom prst="roundRect">
            <a:avLst/>
          </a:prstGeom>
          <a:solidFill>
            <a:srgbClr val="C21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30" name="Graphic 29" descr="Safe">
            <a:extLst>
              <a:ext uri="{FF2B5EF4-FFF2-40B4-BE49-F238E27FC236}">
                <a16:creationId xmlns:a16="http://schemas.microsoft.com/office/drawing/2014/main" id="{7D14A333-5CC2-AD4A-9599-8A16B5A7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5653" y="2234763"/>
            <a:ext cx="1325563" cy="1325563"/>
          </a:xfrm>
          <a:prstGeom prst="rect">
            <a:avLst/>
          </a:prstGeom>
        </p:spPr>
      </p:pic>
      <p:pic>
        <p:nvPicPr>
          <p:cNvPr id="44" name="Graphic 43" descr="Camera">
            <a:extLst>
              <a:ext uri="{FF2B5EF4-FFF2-40B4-BE49-F238E27FC236}">
                <a16:creationId xmlns:a16="http://schemas.microsoft.com/office/drawing/2014/main" id="{3BFC9479-A492-2142-A61C-2F6FFFB59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8229" y="3565181"/>
            <a:ext cx="1089340" cy="1089340"/>
          </a:xfrm>
          <a:prstGeom prst="rect">
            <a:avLst/>
          </a:prstGeom>
        </p:spPr>
      </p:pic>
      <p:pic>
        <p:nvPicPr>
          <p:cNvPr id="48" name="Graphic 47" descr="Camera">
            <a:extLst>
              <a:ext uri="{FF2B5EF4-FFF2-40B4-BE49-F238E27FC236}">
                <a16:creationId xmlns:a16="http://schemas.microsoft.com/office/drawing/2014/main" id="{4EF6E760-F106-C746-AE3F-7CF6F6B1F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95944" y="3886622"/>
            <a:ext cx="1089340" cy="1089340"/>
          </a:xfrm>
          <a:prstGeom prst="rect">
            <a:avLst/>
          </a:prstGeom>
        </p:spPr>
      </p:pic>
      <p:pic>
        <p:nvPicPr>
          <p:cNvPr id="49" name="Graphic 48" descr="Camera">
            <a:extLst>
              <a:ext uri="{FF2B5EF4-FFF2-40B4-BE49-F238E27FC236}">
                <a16:creationId xmlns:a16="http://schemas.microsoft.com/office/drawing/2014/main" id="{49D2FEF1-18A0-E84E-8C40-F3259A549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80514" y="3181232"/>
            <a:ext cx="1089340" cy="1089340"/>
          </a:xfrm>
          <a:prstGeom prst="rect">
            <a:avLst/>
          </a:prstGeom>
        </p:spPr>
      </p:pic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9506C8F-06F5-0D40-8333-7C9B478CAF54}"/>
              </a:ext>
            </a:extLst>
          </p:cNvPr>
          <p:cNvCxnSpPr>
            <a:cxnSpLocks/>
            <a:stCxn id="49" idx="2"/>
            <a:endCxn id="25" idx="2"/>
          </p:cNvCxnSpPr>
          <p:nvPr/>
        </p:nvCxnSpPr>
        <p:spPr>
          <a:xfrm rot="5400000">
            <a:off x="7891303" y="2145391"/>
            <a:ext cx="908700" cy="5159062"/>
          </a:xfrm>
          <a:prstGeom prst="curvedConnector3">
            <a:avLst>
              <a:gd name="adj1" fmla="val 216636"/>
            </a:avLst>
          </a:prstGeom>
          <a:ln w="31750">
            <a:solidFill>
              <a:srgbClr val="1FC2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F11D84-21FA-DB4C-BB7B-C793CF80C275}"/>
              </a:ext>
            </a:extLst>
          </p:cNvPr>
          <p:cNvSpPr txBox="1"/>
          <p:nvPr/>
        </p:nvSpPr>
        <p:spPr>
          <a:xfrm>
            <a:off x="9286325" y="5942583"/>
            <a:ext cx="1346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“version xy”</a:t>
            </a:r>
          </a:p>
        </p:txBody>
      </p:sp>
    </p:spTree>
    <p:extLst>
      <p:ext uri="{BB962C8B-B14F-4D97-AF65-F5344CB8AC3E}">
        <p14:creationId xmlns:p14="http://schemas.microsoft.com/office/powerpoint/2010/main" val="205875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C06B596-6429-F84A-9C30-3F96D3F8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05" y="1515561"/>
            <a:ext cx="3746500" cy="5067300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2E3DE7-238F-1C4A-9E24-7602310C722A}"/>
              </a:ext>
            </a:extLst>
          </p:cNvPr>
          <p:cNvSpPr/>
          <p:nvPr/>
        </p:nvSpPr>
        <p:spPr>
          <a:xfrm>
            <a:off x="1593730" y="1515561"/>
            <a:ext cx="1561725" cy="329972"/>
          </a:xfrm>
          <a:prstGeom prst="roundRect">
            <a:avLst/>
          </a:prstGeom>
          <a:noFill/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rgbClr val="377D98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852E8B8-DFDC-FA46-8E98-45C938185D08}"/>
              </a:ext>
            </a:extLst>
          </p:cNvPr>
          <p:cNvSpPr/>
          <p:nvPr/>
        </p:nvSpPr>
        <p:spPr>
          <a:xfrm>
            <a:off x="1601041" y="4033502"/>
            <a:ext cx="1561725" cy="329972"/>
          </a:xfrm>
          <a:prstGeom prst="roundRect">
            <a:avLst/>
          </a:prstGeom>
          <a:noFill/>
          <a:ln w="28575">
            <a:solidFill>
              <a:srgbClr val="1FC2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rgbClr val="377D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6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1DF3F-51C2-B54D-A75C-D45D181E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05" y="1515561"/>
            <a:ext cx="3746500" cy="50673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B790-77C0-934B-82E8-1B12F494BF2E}"/>
              </a:ext>
            </a:extLst>
          </p:cNvPr>
          <p:cNvSpPr/>
          <p:nvPr/>
        </p:nvSpPr>
        <p:spPr>
          <a:xfrm>
            <a:off x="1593730" y="1515561"/>
            <a:ext cx="1561725" cy="329972"/>
          </a:xfrm>
          <a:prstGeom prst="roundRect">
            <a:avLst/>
          </a:prstGeom>
          <a:noFill/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rgbClr val="377D98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1631A88-355C-6546-B044-748E9883A406}"/>
              </a:ext>
            </a:extLst>
          </p:cNvPr>
          <p:cNvSpPr/>
          <p:nvPr/>
        </p:nvSpPr>
        <p:spPr>
          <a:xfrm>
            <a:off x="1601041" y="4033502"/>
            <a:ext cx="1561725" cy="329972"/>
          </a:xfrm>
          <a:prstGeom prst="roundRect">
            <a:avLst/>
          </a:prstGeom>
          <a:noFill/>
          <a:ln w="28575">
            <a:solidFill>
              <a:srgbClr val="1FC2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rgbClr val="377D98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C52CDA-3391-DD47-9B0F-CDB87EB69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2" y="1600146"/>
            <a:ext cx="4988890" cy="16905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B53866-E28F-5D44-AED9-3EC6ABB9C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53" y="4363474"/>
            <a:ext cx="5233781" cy="1429802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1C8046B-5494-E74A-94BF-6D3AFDE311B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8222914" y="3573344"/>
            <a:ext cx="1072802" cy="507457"/>
          </a:xfrm>
          <a:prstGeom prst="curvedConnector3">
            <a:avLst>
              <a:gd name="adj1" fmla="val 50000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755414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C83344-58EC-924F-A812-6580F2DAE70C}"/>
                </a:ext>
              </a:extLst>
            </p:cNvPr>
            <p:cNvSpPr/>
            <p:nvPr/>
          </p:nvSpPr>
          <p:spPr>
            <a:xfrm>
              <a:off x="2242684" y="2119424"/>
              <a:ext cx="2233061" cy="240317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CA91EB-4756-F742-BA7F-011FCA2F8F86}"/>
              </a:ext>
            </a:extLst>
          </p:cNvPr>
          <p:cNvGrpSpPr/>
          <p:nvPr/>
        </p:nvGrpSpPr>
        <p:grpSpPr>
          <a:xfrm>
            <a:off x="3455525" y="4769237"/>
            <a:ext cx="1457381" cy="481517"/>
            <a:chOff x="4979467" y="2119424"/>
            <a:chExt cx="2236605" cy="481517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4A7A400D-0254-244F-84E2-91BEB69EBD38}"/>
                </a:ext>
              </a:extLst>
            </p:cNvPr>
            <p:cNvSpPr/>
            <p:nvPr/>
          </p:nvSpPr>
          <p:spPr>
            <a:xfrm>
              <a:off x="4983011" y="2359741"/>
              <a:ext cx="2233061" cy="24120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B1D411F3-F41F-7C47-8D99-E5FF158D8DBC}"/>
                </a:ext>
              </a:extLst>
            </p:cNvPr>
            <p:cNvSpPr/>
            <p:nvPr/>
          </p:nvSpPr>
          <p:spPr>
            <a:xfrm>
              <a:off x="4979467" y="2119424"/>
              <a:ext cx="2233061" cy="240317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0A47D11-8C01-4F47-ACC5-170D2CAEF2D9}"/>
              </a:ext>
            </a:extLst>
          </p:cNvPr>
          <p:cNvSpPr txBox="1"/>
          <p:nvPr/>
        </p:nvSpPr>
        <p:spPr>
          <a:xfrm>
            <a:off x="3581457" y="4840718"/>
            <a:ext cx="1218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Input(s)</a:t>
            </a:r>
          </a:p>
        </p:txBody>
      </p:sp>
    </p:spTree>
    <p:extLst>
      <p:ext uri="{BB962C8B-B14F-4D97-AF65-F5344CB8AC3E}">
        <p14:creationId xmlns:p14="http://schemas.microsoft.com/office/powerpoint/2010/main" val="73725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755414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A5A0BB5-D11A-4A4B-8FB7-10A985A3FBCD}"/>
                </a:ext>
              </a:extLst>
            </p:cNvPr>
            <p:cNvSpPr/>
            <p:nvPr/>
          </p:nvSpPr>
          <p:spPr>
            <a:xfrm>
              <a:off x="2242685" y="3188683"/>
              <a:ext cx="223306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C83344-58EC-924F-A812-6580F2DAE70C}"/>
                </a:ext>
              </a:extLst>
            </p:cNvPr>
            <p:cNvSpPr/>
            <p:nvPr/>
          </p:nvSpPr>
          <p:spPr>
            <a:xfrm>
              <a:off x="2242684" y="2119424"/>
              <a:ext cx="2233061" cy="240317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7560E75-25E4-0D45-AA8E-93491050C176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910597" y="5009554"/>
            <a:ext cx="127990" cy="442"/>
          </a:xfrm>
          <a:prstGeom prst="straightConnector1">
            <a:avLst/>
          </a:prstGeom>
          <a:ln w="19050">
            <a:solidFill>
              <a:srgbClr val="2D3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CA91EB-4756-F742-BA7F-011FCA2F8F86}"/>
              </a:ext>
            </a:extLst>
          </p:cNvPr>
          <p:cNvGrpSpPr/>
          <p:nvPr/>
        </p:nvGrpSpPr>
        <p:grpSpPr>
          <a:xfrm>
            <a:off x="3455525" y="4769237"/>
            <a:ext cx="1457381" cy="481517"/>
            <a:chOff x="4979467" y="2119424"/>
            <a:chExt cx="2236605" cy="481517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4A7A400D-0254-244F-84E2-91BEB69EBD38}"/>
                </a:ext>
              </a:extLst>
            </p:cNvPr>
            <p:cNvSpPr/>
            <p:nvPr/>
          </p:nvSpPr>
          <p:spPr>
            <a:xfrm>
              <a:off x="4983011" y="2359741"/>
              <a:ext cx="2233061" cy="24120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B1D411F3-F41F-7C47-8D99-E5FF158D8DBC}"/>
                </a:ext>
              </a:extLst>
            </p:cNvPr>
            <p:cNvSpPr/>
            <p:nvPr/>
          </p:nvSpPr>
          <p:spPr>
            <a:xfrm>
              <a:off x="4979467" y="2119424"/>
              <a:ext cx="2233061" cy="240317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0A47D11-8C01-4F47-ACC5-170D2CAEF2D9}"/>
              </a:ext>
            </a:extLst>
          </p:cNvPr>
          <p:cNvSpPr txBox="1"/>
          <p:nvPr/>
        </p:nvSpPr>
        <p:spPr>
          <a:xfrm>
            <a:off x="3581457" y="4840718"/>
            <a:ext cx="1218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Input(s)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2A263D2-DCA3-A446-802A-1338890B92C1}"/>
              </a:ext>
            </a:extLst>
          </p:cNvPr>
          <p:cNvSpPr/>
          <p:nvPr/>
        </p:nvSpPr>
        <p:spPr>
          <a:xfrm>
            <a:off x="5038587" y="4889837"/>
            <a:ext cx="1455071" cy="240317"/>
          </a:xfrm>
          <a:prstGeom prst="roundRect">
            <a:avLst/>
          </a:prstGeom>
          <a:solidFill>
            <a:srgbClr val="C21F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3161D1-60E7-C440-AEDE-6F42DF79AC22}"/>
              </a:ext>
            </a:extLst>
          </p:cNvPr>
          <p:cNvSpPr txBox="1"/>
          <p:nvPr/>
        </p:nvSpPr>
        <p:spPr>
          <a:xfrm>
            <a:off x="5092835" y="4840718"/>
            <a:ext cx="1346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175633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755414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A5A0BB5-D11A-4A4B-8FB7-10A985A3FBCD}"/>
                </a:ext>
              </a:extLst>
            </p:cNvPr>
            <p:cNvSpPr/>
            <p:nvPr/>
          </p:nvSpPr>
          <p:spPr>
            <a:xfrm>
              <a:off x="2242685" y="3188683"/>
              <a:ext cx="223306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574BDF1-2912-E945-BADF-FDC2B02AC087}"/>
                </a:ext>
              </a:extLst>
            </p:cNvPr>
            <p:cNvSpPr/>
            <p:nvPr/>
          </p:nvSpPr>
          <p:spPr>
            <a:xfrm>
              <a:off x="2242685" y="3580555"/>
              <a:ext cx="223306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C83344-58EC-924F-A812-6580F2DAE70C}"/>
                </a:ext>
              </a:extLst>
            </p:cNvPr>
            <p:cNvSpPr/>
            <p:nvPr/>
          </p:nvSpPr>
          <p:spPr>
            <a:xfrm>
              <a:off x="2242684" y="2119424"/>
              <a:ext cx="2233061" cy="240317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B796FC-1494-BE47-81B0-EF7996A52077}"/>
              </a:ext>
            </a:extLst>
          </p:cNvPr>
          <p:cNvGrpSpPr/>
          <p:nvPr/>
        </p:nvGrpSpPr>
        <p:grpSpPr>
          <a:xfrm>
            <a:off x="3455525" y="4769237"/>
            <a:ext cx="4623504" cy="481517"/>
            <a:chOff x="6172031" y="2566169"/>
            <a:chExt cx="4623504" cy="48151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7560E75-25E4-0D45-AA8E-93491050C176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CCA91EB-4756-F742-BA7F-011FCA2F8F86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4A7A400D-0254-244F-84E2-91BEB69EBD38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1D411F3-F41F-7C47-8D99-E5FF158D8DBC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4263503-1974-484E-ADC2-26AAF54E6AC6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A47D11-8C01-4F47-ACC5-170D2CAEF2D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74577D-461B-E647-8EEF-9013B3D7BAB3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2A263D2-DCA3-A446-802A-1338890B92C1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A3161D1-60E7-C440-AEDE-6F42DF79AC22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4E722C-C4A9-9E47-9688-01B9461A06C7}"/>
                </a:ext>
              </a:extLst>
            </p:cNvPr>
            <p:cNvCxnSpPr>
              <a:cxnSpLocks/>
              <a:stCxn id="75" idx="3"/>
              <a:endCxn id="72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9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755414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A5A0BB5-D11A-4A4B-8FB7-10A985A3FBCD}"/>
                </a:ext>
              </a:extLst>
            </p:cNvPr>
            <p:cNvSpPr/>
            <p:nvPr/>
          </p:nvSpPr>
          <p:spPr>
            <a:xfrm>
              <a:off x="2242685" y="3188683"/>
              <a:ext cx="223306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574BDF1-2912-E945-BADF-FDC2B02AC087}"/>
                </a:ext>
              </a:extLst>
            </p:cNvPr>
            <p:cNvSpPr/>
            <p:nvPr/>
          </p:nvSpPr>
          <p:spPr>
            <a:xfrm>
              <a:off x="2242685" y="3580555"/>
              <a:ext cx="223306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C83344-58EC-924F-A812-6580F2DAE70C}"/>
                </a:ext>
              </a:extLst>
            </p:cNvPr>
            <p:cNvSpPr/>
            <p:nvPr/>
          </p:nvSpPr>
          <p:spPr>
            <a:xfrm>
              <a:off x="2242684" y="2119424"/>
              <a:ext cx="2233061" cy="240317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E8A1280-036C-0546-81DA-FA967354B1A2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 flipV="1">
            <a:off x="4239174" y="2930327"/>
            <a:ext cx="1528103" cy="449885"/>
          </a:xfrm>
          <a:prstGeom prst="curvedConnector3">
            <a:avLst>
              <a:gd name="adj1" fmla="val 50000"/>
            </a:avLst>
          </a:prstGeom>
          <a:ln w="12700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0800B3-A45C-EB48-AF63-293856B4B389}"/>
              </a:ext>
            </a:extLst>
          </p:cNvPr>
          <p:cNvGrpSpPr/>
          <p:nvPr/>
        </p:nvGrpSpPr>
        <p:grpSpPr>
          <a:xfrm>
            <a:off x="5767277" y="1968411"/>
            <a:ext cx="5476620" cy="1923831"/>
            <a:chOff x="4740826" y="3726196"/>
            <a:chExt cx="5476620" cy="19238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987E6B1-8567-5145-ACCE-F1FD50859868}"/>
                </a:ext>
              </a:extLst>
            </p:cNvPr>
            <p:cNvGrpSpPr/>
            <p:nvPr/>
          </p:nvGrpSpPr>
          <p:grpSpPr>
            <a:xfrm>
              <a:off x="4740826" y="3726196"/>
              <a:ext cx="5476620" cy="1923831"/>
              <a:chOff x="4894829" y="3649196"/>
              <a:chExt cx="5476620" cy="1923831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56BD2E8-4271-4C47-9BC0-683FD3A45E32}"/>
                  </a:ext>
                </a:extLst>
              </p:cNvPr>
              <p:cNvSpPr/>
              <p:nvPr/>
            </p:nvSpPr>
            <p:spPr>
              <a:xfrm>
                <a:off x="4894829" y="3649196"/>
                <a:ext cx="5476620" cy="1923831"/>
              </a:xfrm>
              <a:prstGeom prst="roundRect">
                <a:avLst/>
              </a:prstGeom>
              <a:solidFill>
                <a:srgbClr val="C21F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4F8E46A-4B80-8347-A79F-1E84BF78A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8694" y="3765848"/>
                <a:ext cx="4988890" cy="1690526"/>
              </a:xfrm>
              <a:prstGeom prst="rect">
                <a:avLst/>
              </a:prstGeom>
            </p:spPr>
          </p:pic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0A64800-D35F-0247-8F13-4D98CD0781A4}"/>
                </a:ext>
              </a:extLst>
            </p:cNvPr>
            <p:cNvSpPr/>
            <p:nvPr/>
          </p:nvSpPr>
          <p:spPr>
            <a:xfrm>
              <a:off x="5158740" y="4368310"/>
              <a:ext cx="2625728" cy="286207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6E231AF-A5CB-DD4A-99EA-58BA261B6090}"/>
                </a:ext>
              </a:extLst>
            </p:cNvPr>
            <p:cNvSpPr/>
            <p:nvPr/>
          </p:nvSpPr>
          <p:spPr>
            <a:xfrm>
              <a:off x="6133262" y="4195320"/>
              <a:ext cx="2625728" cy="175318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7FFE33B-9335-4945-B458-9E25BBC8717A}"/>
                </a:ext>
              </a:extLst>
            </p:cNvPr>
            <p:cNvSpPr/>
            <p:nvPr/>
          </p:nvSpPr>
          <p:spPr>
            <a:xfrm>
              <a:off x="7253771" y="4842451"/>
              <a:ext cx="2407914" cy="175319"/>
            </a:xfrm>
            <a:prstGeom prst="round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B2F7DA22-A8AF-8E4C-8B3C-786C819A633C}"/>
                </a:ext>
              </a:extLst>
            </p:cNvPr>
            <p:cNvSpPr/>
            <p:nvPr/>
          </p:nvSpPr>
          <p:spPr>
            <a:xfrm>
              <a:off x="5133298" y="5029194"/>
              <a:ext cx="2164359" cy="175318"/>
            </a:xfrm>
            <a:prstGeom prst="roundRect">
              <a:avLst/>
            </a:prstGeom>
            <a:solidFill>
              <a:srgbClr val="B4CE8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B796FC-1494-BE47-81B0-EF7996A52077}"/>
              </a:ext>
            </a:extLst>
          </p:cNvPr>
          <p:cNvGrpSpPr/>
          <p:nvPr/>
        </p:nvGrpSpPr>
        <p:grpSpPr>
          <a:xfrm>
            <a:off x="3455525" y="4769237"/>
            <a:ext cx="4623504" cy="481517"/>
            <a:chOff x="6172031" y="2566169"/>
            <a:chExt cx="4623504" cy="48151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7560E75-25E4-0D45-AA8E-93491050C176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CCA91EB-4756-F742-BA7F-011FCA2F8F86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4A7A400D-0254-244F-84E2-91BEB69EBD38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1D411F3-F41F-7C47-8D99-E5FF158D8DBC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4263503-1974-484E-ADC2-26AAF54E6AC6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A47D11-8C01-4F47-ACC5-170D2CAEF2D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74577D-461B-E647-8EEF-9013B3D7BAB3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2A263D2-DCA3-A446-802A-1338890B92C1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A3161D1-60E7-C440-AEDE-6F42DF79AC22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4E722C-C4A9-9E47-9688-01B9461A06C7}"/>
                </a:ext>
              </a:extLst>
            </p:cNvPr>
            <p:cNvCxnSpPr>
              <a:cxnSpLocks/>
              <a:stCxn id="75" idx="3"/>
              <a:endCxn id="72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0A89BED-081B-7343-A928-F5817B7E2AC6}"/>
              </a:ext>
            </a:extLst>
          </p:cNvPr>
          <p:cNvSpPr txBox="1"/>
          <p:nvPr/>
        </p:nvSpPr>
        <p:spPr>
          <a:xfrm>
            <a:off x="11280638" y="1854223"/>
            <a:ext cx="26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950D-6C40-4746-BA83-80C72FBE5C9C}"/>
              </a:ext>
            </a:extLst>
          </p:cNvPr>
          <p:cNvSpPr txBox="1"/>
          <p:nvPr/>
        </p:nvSpPr>
        <p:spPr>
          <a:xfrm>
            <a:off x="6455443" y="5332071"/>
            <a:ext cx="6267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600" i="1" dirty="0"/>
              <a:t>* Disclaimer: this is not a good example for reusable code</a:t>
            </a:r>
          </a:p>
        </p:txBody>
      </p:sp>
    </p:spTree>
    <p:extLst>
      <p:ext uri="{BB962C8B-B14F-4D97-AF65-F5344CB8AC3E}">
        <p14:creationId xmlns:p14="http://schemas.microsoft.com/office/powerpoint/2010/main" val="199514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755414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A5A0BB5-D11A-4A4B-8FB7-10A985A3FBCD}"/>
                </a:ext>
              </a:extLst>
            </p:cNvPr>
            <p:cNvSpPr/>
            <p:nvPr/>
          </p:nvSpPr>
          <p:spPr>
            <a:xfrm>
              <a:off x="2242685" y="3188683"/>
              <a:ext cx="223306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574BDF1-2912-E945-BADF-FDC2B02AC087}"/>
                </a:ext>
              </a:extLst>
            </p:cNvPr>
            <p:cNvSpPr/>
            <p:nvPr/>
          </p:nvSpPr>
          <p:spPr>
            <a:xfrm>
              <a:off x="2242685" y="3580555"/>
              <a:ext cx="223306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C83344-58EC-924F-A812-6580F2DAE70C}"/>
                </a:ext>
              </a:extLst>
            </p:cNvPr>
            <p:cNvSpPr/>
            <p:nvPr/>
          </p:nvSpPr>
          <p:spPr>
            <a:xfrm>
              <a:off x="2242684" y="2119424"/>
              <a:ext cx="2233061" cy="240317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E8A1280-036C-0546-81DA-FA967354B1A2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 flipV="1">
            <a:off x="4239174" y="2930327"/>
            <a:ext cx="1528103" cy="449885"/>
          </a:xfrm>
          <a:prstGeom prst="curvedConnector3">
            <a:avLst>
              <a:gd name="adj1" fmla="val 50000"/>
            </a:avLst>
          </a:prstGeom>
          <a:ln w="12700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0800B3-A45C-EB48-AF63-293856B4B389}"/>
              </a:ext>
            </a:extLst>
          </p:cNvPr>
          <p:cNvGrpSpPr/>
          <p:nvPr/>
        </p:nvGrpSpPr>
        <p:grpSpPr>
          <a:xfrm>
            <a:off x="5767277" y="1968411"/>
            <a:ext cx="5476620" cy="1923831"/>
            <a:chOff x="4740826" y="3726196"/>
            <a:chExt cx="5476620" cy="19238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987E6B1-8567-5145-ACCE-F1FD50859868}"/>
                </a:ext>
              </a:extLst>
            </p:cNvPr>
            <p:cNvGrpSpPr/>
            <p:nvPr/>
          </p:nvGrpSpPr>
          <p:grpSpPr>
            <a:xfrm>
              <a:off x="4740826" y="3726196"/>
              <a:ext cx="5476620" cy="1923831"/>
              <a:chOff x="4894829" y="3649196"/>
              <a:chExt cx="5476620" cy="1923831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56BD2E8-4271-4C47-9BC0-683FD3A45E32}"/>
                  </a:ext>
                </a:extLst>
              </p:cNvPr>
              <p:cNvSpPr/>
              <p:nvPr/>
            </p:nvSpPr>
            <p:spPr>
              <a:xfrm>
                <a:off x="4894829" y="3649196"/>
                <a:ext cx="5476620" cy="1923831"/>
              </a:xfrm>
              <a:prstGeom prst="roundRect">
                <a:avLst/>
              </a:prstGeom>
              <a:solidFill>
                <a:srgbClr val="C21F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4F8E46A-4B80-8347-A79F-1E84BF78A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8694" y="3765848"/>
                <a:ext cx="4988890" cy="1690526"/>
              </a:xfrm>
              <a:prstGeom prst="rect">
                <a:avLst/>
              </a:prstGeom>
            </p:spPr>
          </p:pic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0A64800-D35F-0247-8F13-4D98CD0781A4}"/>
                </a:ext>
              </a:extLst>
            </p:cNvPr>
            <p:cNvSpPr/>
            <p:nvPr/>
          </p:nvSpPr>
          <p:spPr>
            <a:xfrm>
              <a:off x="5158740" y="4368310"/>
              <a:ext cx="2625728" cy="286207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6E231AF-A5CB-DD4A-99EA-58BA261B6090}"/>
                </a:ext>
              </a:extLst>
            </p:cNvPr>
            <p:cNvSpPr/>
            <p:nvPr/>
          </p:nvSpPr>
          <p:spPr>
            <a:xfrm>
              <a:off x="6133262" y="4195320"/>
              <a:ext cx="2625728" cy="175318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7FFE33B-9335-4945-B458-9E25BBC8717A}"/>
                </a:ext>
              </a:extLst>
            </p:cNvPr>
            <p:cNvSpPr/>
            <p:nvPr/>
          </p:nvSpPr>
          <p:spPr>
            <a:xfrm>
              <a:off x="7253771" y="4842451"/>
              <a:ext cx="2407914" cy="175319"/>
            </a:xfrm>
            <a:prstGeom prst="round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B2F7DA22-A8AF-8E4C-8B3C-786C819A633C}"/>
                </a:ext>
              </a:extLst>
            </p:cNvPr>
            <p:cNvSpPr/>
            <p:nvPr/>
          </p:nvSpPr>
          <p:spPr>
            <a:xfrm>
              <a:off x="5133298" y="5029194"/>
              <a:ext cx="2164359" cy="175318"/>
            </a:xfrm>
            <a:prstGeom prst="roundRect">
              <a:avLst/>
            </a:prstGeom>
            <a:solidFill>
              <a:srgbClr val="B4CE8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B796FC-1494-BE47-81B0-EF7996A52077}"/>
              </a:ext>
            </a:extLst>
          </p:cNvPr>
          <p:cNvGrpSpPr/>
          <p:nvPr/>
        </p:nvGrpSpPr>
        <p:grpSpPr>
          <a:xfrm>
            <a:off x="3455525" y="4769237"/>
            <a:ext cx="4623504" cy="481517"/>
            <a:chOff x="6172031" y="2566169"/>
            <a:chExt cx="4623504" cy="48151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7560E75-25E4-0D45-AA8E-93491050C176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CCA91EB-4756-F742-BA7F-011FCA2F8F86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4A7A400D-0254-244F-84E2-91BEB69EBD38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1D411F3-F41F-7C47-8D99-E5FF158D8DBC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4263503-1974-484E-ADC2-26AAF54E6AC6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A47D11-8C01-4F47-ACC5-170D2CAEF2D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74577D-461B-E647-8EEF-9013B3D7BAB3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2A263D2-DCA3-A446-802A-1338890B92C1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A3161D1-60E7-C440-AEDE-6F42DF79AC22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4E722C-C4A9-9E47-9688-01B9461A06C7}"/>
                </a:ext>
              </a:extLst>
            </p:cNvPr>
            <p:cNvCxnSpPr>
              <a:cxnSpLocks/>
              <a:stCxn id="75" idx="3"/>
              <a:endCxn id="72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0DA5FEE-51A6-094A-9F91-A05F80D8E023}"/>
              </a:ext>
            </a:extLst>
          </p:cNvPr>
          <p:cNvSpPr/>
          <p:nvPr/>
        </p:nvSpPr>
        <p:spPr>
          <a:xfrm>
            <a:off x="8505587" y="4732555"/>
            <a:ext cx="571912" cy="553998"/>
          </a:xfrm>
          <a:prstGeom prst="roundRect">
            <a:avLst/>
          </a:prstGeom>
          <a:solidFill>
            <a:srgbClr val="1FC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solidFill>
                  <a:srgbClr val="2D3E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93935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755414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A5A0BB5-D11A-4A4B-8FB7-10A985A3FBCD}"/>
                </a:ext>
              </a:extLst>
            </p:cNvPr>
            <p:cNvSpPr/>
            <p:nvPr/>
          </p:nvSpPr>
          <p:spPr>
            <a:xfrm>
              <a:off x="2242685" y="3188683"/>
              <a:ext cx="223306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574BDF1-2912-E945-BADF-FDC2B02AC087}"/>
                </a:ext>
              </a:extLst>
            </p:cNvPr>
            <p:cNvSpPr/>
            <p:nvPr/>
          </p:nvSpPr>
          <p:spPr>
            <a:xfrm>
              <a:off x="2242685" y="3580555"/>
              <a:ext cx="223306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C83344-58EC-924F-A812-6580F2DAE70C}"/>
                </a:ext>
              </a:extLst>
            </p:cNvPr>
            <p:cNvSpPr/>
            <p:nvPr/>
          </p:nvSpPr>
          <p:spPr>
            <a:xfrm>
              <a:off x="2242684" y="2119424"/>
              <a:ext cx="2233061" cy="240317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E8A1280-036C-0546-81DA-FA967354B1A2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 flipV="1">
            <a:off x="4239174" y="2930327"/>
            <a:ext cx="1528103" cy="449885"/>
          </a:xfrm>
          <a:prstGeom prst="curvedConnector3">
            <a:avLst>
              <a:gd name="adj1" fmla="val 50000"/>
            </a:avLst>
          </a:prstGeom>
          <a:ln w="12700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0800B3-A45C-EB48-AF63-293856B4B389}"/>
              </a:ext>
            </a:extLst>
          </p:cNvPr>
          <p:cNvGrpSpPr/>
          <p:nvPr/>
        </p:nvGrpSpPr>
        <p:grpSpPr>
          <a:xfrm>
            <a:off x="5767277" y="1968411"/>
            <a:ext cx="5476620" cy="1923831"/>
            <a:chOff x="4740826" y="3726196"/>
            <a:chExt cx="5476620" cy="19238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987E6B1-8567-5145-ACCE-F1FD50859868}"/>
                </a:ext>
              </a:extLst>
            </p:cNvPr>
            <p:cNvGrpSpPr/>
            <p:nvPr/>
          </p:nvGrpSpPr>
          <p:grpSpPr>
            <a:xfrm>
              <a:off x="4740826" y="3726196"/>
              <a:ext cx="5476620" cy="1923831"/>
              <a:chOff x="4894829" y="3649196"/>
              <a:chExt cx="5476620" cy="1923831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56BD2E8-4271-4C47-9BC0-683FD3A45E32}"/>
                  </a:ext>
                </a:extLst>
              </p:cNvPr>
              <p:cNvSpPr/>
              <p:nvPr/>
            </p:nvSpPr>
            <p:spPr>
              <a:xfrm>
                <a:off x="4894829" y="3649196"/>
                <a:ext cx="5476620" cy="1923831"/>
              </a:xfrm>
              <a:prstGeom prst="roundRect">
                <a:avLst/>
              </a:prstGeom>
              <a:solidFill>
                <a:srgbClr val="C21F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4F8E46A-4B80-8347-A79F-1E84BF78A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8694" y="3765848"/>
                <a:ext cx="4988890" cy="1690526"/>
              </a:xfrm>
              <a:prstGeom prst="rect">
                <a:avLst/>
              </a:prstGeom>
            </p:spPr>
          </p:pic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0A64800-D35F-0247-8F13-4D98CD0781A4}"/>
                </a:ext>
              </a:extLst>
            </p:cNvPr>
            <p:cNvSpPr/>
            <p:nvPr/>
          </p:nvSpPr>
          <p:spPr>
            <a:xfrm>
              <a:off x="5158740" y="4368310"/>
              <a:ext cx="2625728" cy="286207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6E231AF-A5CB-DD4A-99EA-58BA261B6090}"/>
                </a:ext>
              </a:extLst>
            </p:cNvPr>
            <p:cNvSpPr/>
            <p:nvPr/>
          </p:nvSpPr>
          <p:spPr>
            <a:xfrm>
              <a:off x="6133262" y="4195320"/>
              <a:ext cx="2625728" cy="175318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7FFE33B-9335-4945-B458-9E25BBC8717A}"/>
                </a:ext>
              </a:extLst>
            </p:cNvPr>
            <p:cNvSpPr/>
            <p:nvPr/>
          </p:nvSpPr>
          <p:spPr>
            <a:xfrm>
              <a:off x="7253771" y="4842451"/>
              <a:ext cx="2407914" cy="175319"/>
            </a:xfrm>
            <a:prstGeom prst="round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B2F7DA22-A8AF-8E4C-8B3C-786C819A633C}"/>
                </a:ext>
              </a:extLst>
            </p:cNvPr>
            <p:cNvSpPr/>
            <p:nvPr/>
          </p:nvSpPr>
          <p:spPr>
            <a:xfrm>
              <a:off x="5133298" y="5029194"/>
              <a:ext cx="2164359" cy="175318"/>
            </a:xfrm>
            <a:prstGeom prst="roundRect">
              <a:avLst/>
            </a:prstGeom>
            <a:solidFill>
              <a:srgbClr val="B4CE8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B796FC-1494-BE47-81B0-EF7996A52077}"/>
              </a:ext>
            </a:extLst>
          </p:cNvPr>
          <p:cNvGrpSpPr/>
          <p:nvPr/>
        </p:nvGrpSpPr>
        <p:grpSpPr>
          <a:xfrm>
            <a:off x="3455525" y="4769237"/>
            <a:ext cx="4623504" cy="481517"/>
            <a:chOff x="6172031" y="2566169"/>
            <a:chExt cx="4623504" cy="48151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7560E75-25E4-0D45-AA8E-93491050C176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CCA91EB-4756-F742-BA7F-011FCA2F8F86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4A7A400D-0254-244F-84E2-91BEB69EBD38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1D411F3-F41F-7C47-8D99-E5FF158D8DBC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4263503-1974-484E-ADC2-26AAF54E6AC6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A47D11-8C01-4F47-ACC5-170D2CAEF2D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74577D-461B-E647-8EEF-9013B3D7BAB3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2A263D2-DCA3-A446-802A-1338890B92C1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A3161D1-60E7-C440-AEDE-6F42DF79AC22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4E722C-C4A9-9E47-9688-01B9461A06C7}"/>
                </a:ext>
              </a:extLst>
            </p:cNvPr>
            <p:cNvCxnSpPr>
              <a:cxnSpLocks/>
              <a:stCxn id="75" idx="3"/>
              <a:endCxn id="72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0DA5FEE-51A6-094A-9F91-A05F80D8E023}"/>
              </a:ext>
            </a:extLst>
          </p:cNvPr>
          <p:cNvSpPr/>
          <p:nvPr/>
        </p:nvSpPr>
        <p:spPr>
          <a:xfrm>
            <a:off x="8505587" y="4732555"/>
            <a:ext cx="571912" cy="553998"/>
          </a:xfrm>
          <a:prstGeom prst="roundRect">
            <a:avLst/>
          </a:prstGeom>
          <a:solidFill>
            <a:srgbClr val="1FC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solidFill>
                  <a:srgbClr val="2D3E50"/>
                </a:solidFill>
              </a:rPr>
              <a:t>✓</a:t>
            </a:r>
          </a:p>
        </p:txBody>
      </p:sp>
      <p:pic>
        <p:nvPicPr>
          <p:cNvPr id="88" name="Graphic 87" descr="Safe">
            <a:extLst>
              <a:ext uri="{FF2B5EF4-FFF2-40B4-BE49-F238E27FC236}">
                <a16:creationId xmlns:a16="http://schemas.microsoft.com/office/drawing/2014/main" id="{D801DB18-AE29-C444-B638-F1D85658B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2659" y="5576869"/>
            <a:ext cx="1325563" cy="1325563"/>
          </a:xfrm>
          <a:prstGeom prst="rect">
            <a:avLst/>
          </a:prstGeom>
        </p:spPr>
      </p:pic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92506CA8-5A2F-CE4B-9B0F-EFD8ECE7072F}"/>
              </a:ext>
            </a:extLst>
          </p:cNvPr>
          <p:cNvCxnSpPr>
            <a:cxnSpLocks/>
            <a:stCxn id="76" idx="2"/>
            <a:endCxn id="88" idx="1"/>
          </p:cNvCxnSpPr>
          <p:nvPr/>
        </p:nvCxnSpPr>
        <p:spPr>
          <a:xfrm rot="16200000" flipH="1">
            <a:off x="6914201" y="4031192"/>
            <a:ext cx="1060379" cy="3356537"/>
          </a:xfrm>
          <a:prstGeom prst="curvedConnector2">
            <a:avLst/>
          </a:prstGeom>
          <a:ln w="31750">
            <a:solidFill>
              <a:srgbClr val="1FC2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86" descr="Camera">
            <a:extLst>
              <a:ext uri="{FF2B5EF4-FFF2-40B4-BE49-F238E27FC236}">
                <a16:creationId xmlns:a16="http://schemas.microsoft.com/office/drawing/2014/main" id="{4D4AED6A-3305-7E46-82BE-E6A2E5B32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8808" y="5576869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4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270497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5418DF96-D577-3F4D-92DD-FCF4878B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1"/>
          <a:stretch/>
        </p:blipFill>
        <p:spPr>
          <a:xfrm>
            <a:off x="1159893" y="3724368"/>
            <a:ext cx="3198115" cy="19191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491C455-0F64-8D40-8CE5-B62FD996E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2" y="1600146"/>
            <a:ext cx="4988890" cy="1690526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A79D977-E3C1-E64F-A22A-88C0F2D5B038}"/>
              </a:ext>
            </a:extLst>
          </p:cNvPr>
          <p:cNvSpPr/>
          <p:nvPr/>
        </p:nvSpPr>
        <p:spPr>
          <a:xfrm>
            <a:off x="2006114" y="4442256"/>
            <a:ext cx="2233061" cy="120124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801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23F53-880B-C541-95B1-78714250D2F3}"/>
              </a:ext>
            </a:extLst>
          </p:cNvPr>
          <p:cNvGrpSpPr/>
          <p:nvPr/>
        </p:nvGrpSpPr>
        <p:grpSpPr>
          <a:xfrm>
            <a:off x="1159893" y="1270497"/>
            <a:ext cx="3194785" cy="2245769"/>
            <a:chOff x="1396465" y="1684044"/>
            <a:chExt cx="3194785" cy="22457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9A157D-E1F2-EB4D-AE2F-B0C764798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/>
          </p:blipFill>
          <p:spPr>
            <a:xfrm>
              <a:off x="1396465" y="1684044"/>
              <a:ext cx="3194785" cy="2245769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C00141-4CB9-8E4F-A76C-9EFF58830CE9}"/>
                </a:ext>
              </a:extLst>
            </p:cNvPr>
            <p:cNvSpPr/>
            <p:nvPr/>
          </p:nvSpPr>
          <p:spPr>
            <a:xfrm>
              <a:off x="2242686" y="2359741"/>
              <a:ext cx="2233061" cy="63371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5418DF96-D577-3F4D-92DD-FCF4878B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1"/>
          <a:stretch/>
        </p:blipFill>
        <p:spPr>
          <a:xfrm>
            <a:off x="1159893" y="3724368"/>
            <a:ext cx="3198115" cy="19191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491C455-0F64-8D40-8CE5-B62FD996E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2" y="1600146"/>
            <a:ext cx="4988890" cy="1690526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A79D977-E3C1-E64F-A22A-88C0F2D5B038}"/>
              </a:ext>
            </a:extLst>
          </p:cNvPr>
          <p:cNvSpPr/>
          <p:nvPr/>
        </p:nvSpPr>
        <p:spPr>
          <a:xfrm>
            <a:off x="2006114" y="4442256"/>
            <a:ext cx="2233061" cy="120124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370C5F-9882-7045-8912-26439D434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55" y="3928723"/>
            <a:ext cx="5180345" cy="2228310"/>
          </a:xfrm>
          <a:prstGeom prst="rect">
            <a:avLst/>
          </a:prstGeom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150DFF7-FC02-054C-9FEA-0DF27F16EDB1}"/>
              </a:ext>
            </a:extLst>
          </p:cNvPr>
          <p:cNvCxnSpPr>
            <a:cxnSpLocks/>
            <a:stCxn id="46" idx="2"/>
            <a:endCxn id="20" idx="0"/>
          </p:cNvCxnSpPr>
          <p:nvPr/>
        </p:nvCxnSpPr>
        <p:spPr>
          <a:xfrm rot="16200000" flipH="1">
            <a:off x="8315582" y="3480676"/>
            <a:ext cx="638051" cy="258041"/>
          </a:xfrm>
          <a:prstGeom prst="curvedConnector3">
            <a:avLst>
              <a:gd name="adj1" fmla="val 50000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8AB633-F799-4E28-98CC-48A39C6F5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dcmitype/"/>
    <ds:schemaRef ds:uri="http://schemas.microsoft.com/office/2006/metadata/properties"/>
    <ds:schemaRef ds:uri="21db1a41-6048-41cc-aa9c-5fc692bf8cba"/>
    <ds:schemaRef ds:uri="http://purl.org/dc/terms/"/>
    <ds:schemaRef ds:uri="447a0e29-417c-48dd-a0a6-9c62823d420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2965</TotalTime>
  <Words>74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171</cp:revision>
  <dcterms:created xsi:type="dcterms:W3CDTF">2020-06-29T09:54:11Z</dcterms:created>
  <dcterms:modified xsi:type="dcterms:W3CDTF">2022-10-13T07:59:50Z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