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0"/>
  </p:notesMasterIdLst>
  <p:sldIdLst>
    <p:sldId id="881" r:id="rId5"/>
    <p:sldId id="883" r:id="rId6"/>
    <p:sldId id="882" r:id="rId7"/>
    <p:sldId id="884" r:id="rId8"/>
    <p:sldId id="88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joern.usadel" initials="bj" lastIdx="29" clrIdx="0">
    <p:extLst>
      <p:ext uri="{19B8F6BF-5375-455C-9EA6-DF929625EA0E}">
        <p15:presenceInfo xmlns:p15="http://schemas.microsoft.com/office/powerpoint/2012/main" userId="S::bjoern.usadel_gmail.com#ext#@csb488.onmicrosoft.com::8f737865-c89e-45bf-8d0e-d5f925177d3d" providerId="AD"/>
      </p:ext>
    </p:extLst>
  </p:cmAuthor>
  <p:cmAuthor id="2" name="dsuchod" initials="ds" lastIdx="10" clrIdx="1">
    <p:extLst>
      <p:ext uri="{19B8F6BF-5375-455C-9EA6-DF929625EA0E}">
        <p15:presenceInfo xmlns:p15="http://schemas.microsoft.com/office/powerpoint/2012/main" userId="S::dsuchod_rz.uni-freiburg.de#ext#@csb488.onmicrosoft.com::9983768e-f601-45b9-88f1-11aabc05fd5d" providerId="AD"/>
      </p:ext>
    </p:extLst>
  </p:cmAuthor>
  <p:cmAuthor id="3" name="Jens Krüger" initials="JK" lastIdx="4" clrIdx="2">
    <p:extLst>
      <p:ext uri="{19B8F6BF-5375-455C-9EA6-DF929625EA0E}">
        <p15:presenceInfo xmlns:p15="http://schemas.microsoft.com/office/powerpoint/2012/main" userId="S::jens.krueger.hpcc_outlook.de#ext#@csb488.onmicrosoft.com::c4610508-795e-4661-a4d8-bc86e46dcf19" providerId="AD"/>
      </p:ext>
    </p:extLst>
  </p:cmAuthor>
  <p:cmAuthor id="4" name="Timo Mühlhaus" initials="TM" lastIdx="1" clrIdx="3">
    <p:extLst>
      <p:ext uri="{19B8F6BF-5375-455C-9EA6-DF929625EA0E}">
        <p15:presenceInfo xmlns:p15="http://schemas.microsoft.com/office/powerpoint/2012/main" userId="1b6b3aba618dada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000"/>
    <a:srgbClr val="1FC2A7"/>
    <a:srgbClr val="C21F3A"/>
    <a:srgbClr val="2D3E50"/>
    <a:srgbClr val="B4CE82"/>
    <a:srgbClr val="4FB3D9"/>
    <a:srgbClr val="377D98"/>
    <a:srgbClr val="204857"/>
    <a:srgbClr val="C0C0C0"/>
    <a:srgbClr val="4852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18"/>
    <p:restoredTop sz="96405"/>
  </p:normalViewPr>
  <p:slideViewPr>
    <p:cSldViewPr snapToGrid="0">
      <p:cViewPr varScale="1">
        <p:scale>
          <a:sx n="126" d="100"/>
          <a:sy n="126" d="100"/>
        </p:scale>
        <p:origin x="320" y="200"/>
      </p:cViewPr>
      <p:guideLst/>
    </p:cSldViewPr>
  </p:slideViewPr>
  <p:notesTextViewPr>
    <p:cViewPr>
      <p:scale>
        <a:sx n="66" d="100"/>
        <a:sy n="66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0FA57E-2503-4B42-ABBF-5B82770A5C67}" type="datetimeFigureOut">
              <a:rPr lang="en-US" smtClean="0"/>
              <a:t>10/13/22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31974C-EE7C-4F86-B223-3559055017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3155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30675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272738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24162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633197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4" r:id="rId2"/>
    <p:sldLayoutId id="2147483655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svg"/><Relationship Id="rId3" Type="http://schemas.openxmlformats.org/officeDocument/2006/relationships/image" Target="../media/image7.svg"/><Relationship Id="rId7" Type="http://schemas.openxmlformats.org/officeDocument/2006/relationships/image" Target="../media/image11.svg"/><Relationship Id="rId12" Type="http://schemas.openxmlformats.org/officeDocument/2006/relationships/image" Target="../media/image16.png"/><Relationship Id="rId17" Type="http://schemas.openxmlformats.org/officeDocument/2006/relationships/image" Target="../media/image5.svg"/><Relationship Id="rId2" Type="http://schemas.openxmlformats.org/officeDocument/2006/relationships/image" Target="../media/image6.png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15.svg"/><Relationship Id="rId5" Type="http://schemas.openxmlformats.org/officeDocument/2006/relationships/image" Target="../media/image9.svg"/><Relationship Id="rId15" Type="http://schemas.openxmlformats.org/officeDocument/2006/relationships/image" Target="../media/image3.sv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svg"/><Relationship Id="rId1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19.svg"/><Relationship Id="rId18" Type="http://schemas.openxmlformats.org/officeDocument/2006/relationships/image" Target="../media/image22.png"/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12" Type="http://schemas.openxmlformats.org/officeDocument/2006/relationships/image" Target="../media/image18.png"/><Relationship Id="rId17" Type="http://schemas.openxmlformats.org/officeDocument/2006/relationships/image" Target="../media/image21.svg"/><Relationship Id="rId2" Type="http://schemas.openxmlformats.org/officeDocument/2006/relationships/image" Target="../media/image8.png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5.svg"/><Relationship Id="rId5" Type="http://schemas.openxmlformats.org/officeDocument/2006/relationships/image" Target="../media/image11.svg"/><Relationship Id="rId15" Type="http://schemas.openxmlformats.org/officeDocument/2006/relationships/image" Target="../media/image17.svg"/><Relationship Id="rId10" Type="http://schemas.openxmlformats.org/officeDocument/2006/relationships/image" Target="../media/image4.png"/><Relationship Id="rId19" Type="http://schemas.openxmlformats.org/officeDocument/2006/relationships/image" Target="../media/image23.svg"/><Relationship Id="rId4" Type="http://schemas.openxmlformats.org/officeDocument/2006/relationships/image" Target="../media/image10.png"/><Relationship Id="rId9" Type="http://schemas.openxmlformats.org/officeDocument/2006/relationships/image" Target="../media/image3.svg"/><Relationship Id="rId1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Curved Connector 7">
            <a:extLst>
              <a:ext uri="{FF2B5EF4-FFF2-40B4-BE49-F238E27FC236}">
                <a16:creationId xmlns:a16="http://schemas.microsoft.com/office/drawing/2014/main" id="{91C8046B-5494-E74A-94BF-6D3AFDE311B3}"/>
              </a:ext>
            </a:extLst>
          </p:cNvPr>
          <p:cNvCxnSpPr>
            <a:cxnSpLocks/>
            <a:stCxn id="23" idx="2"/>
            <a:endCxn id="39" idx="0"/>
          </p:cNvCxnSpPr>
          <p:nvPr/>
        </p:nvCxnSpPr>
        <p:spPr>
          <a:xfrm rot="16200000" flipH="1">
            <a:off x="5694062" y="2571297"/>
            <a:ext cx="1098676" cy="439442"/>
          </a:xfrm>
          <a:prstGeom prst="curvedConnector3">
            <a:avLst>
              <a:gd name="adj1" fmla="val 50000"/>
            </a:avLst>
          </a:prstGeom>
          <a:ln w="28575">
            <a:solidFill>
              <a:srgbClr val="C21F3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163FD18-D5D6-B74B-8B9C-D6558B62DBD4}"/>
              </a:ext>
            </a:extLst>
          </p:cNvPr>
          <p:cNvGrpSpPr/>
          <p:nvPr/>
        </p:nvGrpSpPr>
        <p:grpSpPr>
          <a:xfrm>
            <a:off x="3713082" y="1831645"/>
            <a:ext cx="4623504" cy="481517"/>
            <a:chOff x="6172031" y="2566169"/>
            <a:chExt cx="4623504" cy="481517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06B968DD-6D33-C84A-B285-653AD0851A17}"/>
                </a:ext>
              </a:extLst>
            </p:cNvPr>
            <p:cNvCxnSpPr>
              <a:cxnSpLocks/>
              <a:endCxn id="22" idx="1"/>
            </p:cNvCxnSpPr>
            <p:nvPr/>
          </p:nvCxnSpPr>
          <p:spPr>
            <a:xfrm>
              <a:off x="7627103" y="2806486"/>
              <a:ext cx="127990" cy="442"/>
            </a:xfrm>
            <a:prstGeom prst="straightConnector1">
              <a:avLst/>
            </a:prstGeom>
            <a:ln w="19050">
              <a:solidFill>
                <a:srgbClr val="2D3E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5669ABCD-DCCA-0944-BD04-D60721A14223}"/>
                </a:ext>
              </a:extLst>
            </p:cNvPr>
            <p:cNvGrpSpPr/>
            <p:nvPr/>
          </p:nvGrpSpPr>
          <p:grpSpPr>
            <a:xfrm>
              <a:off x="6172031" y="2566169"/>
              <a:ext cx="1457381" cy="481517"/>
              <a:chOff x="4979467" y="2119424"/>
              <a:chExt cx="2236605" cy="481517"/>
            </a:xfrm>
          </p:grpSpPr>
          <p:sp>
            <p:nvSpPr>
              <p:cNvPr id="25" name="Rounded Rectangle 24">
                <a:extLst>
                  <a:ext uri="{FF2B5EF4-FFF2-40B4-BE49-F238E27FC236}">
                    <a16:creationId xmlns:a16="http://schemas.microsoft.com/office/drawing/2014/main" id="{8400F10F-484C-864A-B632-EB9D7C4FE8ED}"/>
                  </a:ext>
                </a:extLst>
              </p:cNvPr>
              <p:cNvSpPr/>
              <p:nvPr/>
            </p:nvSpPr>
            <p:spPr>
              <a:xfrm>
                <a:off x="4983011" y="2359741"/>
                <a:ext cx="2233061" cy="241200"/>
              </a:xfrm>
              <a:prstGeom prst="roundRect">
                <a:avLst/>
              </a:prstGeom>
              <a:solidFill>
                <a:schemeClr val="accent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dirty="0"/>
              </a:p>
            </p:txBody>
          </p:sp>
          <p:sp>
            <p:nvSpPr>
              <p:cNvPr id="26" name="Rounded Rectangle 25">
                <a:extLst>
                  <a:ext uri="{FF2B5EF4-FFF2-40B4-BE49-F238E27FC236}">
                    <a16:creationId xmlns:a16="http://schemas.microsoft.com/office/drawing/2014/main" id="{29141390-E696-DE48-AFEC-5C85A98343D6}"/>
                  </a:ext>
                </a:extLst>
              </p:cNvPr>
              <p:cNvSpPr/>
              <p:nvPr/>
            </p:nvSpPr>
            <p:spPr>
              <a:xfrm>
                <a:off x="4979467" y="2119424"/>
                <a:ext cx="2233061" cy="240317"/>
              </a:xfrm>
              <a:prstGeom prst="roundRect">
                <a:avLst/>
              </a:prstGeom>
              <a:solidFill>
                <a:srgbClr val="FFC000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dirty="0"/>
              </a:p>
            </p:txBody>
          </p:sp>
        </p:grpSp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5FD7C35A-4F02-6143-8747-41D0CC54E2D7}"/>
                </a:ext>
              </a:extLst>
            </p:cNvPr>
            <p:cNvSpPr/>
            <p:nvPr/>
          </p:nvSpPr>
          <p:spPr>
            <a:xfrm>
              <a:off x="9340464" y="2686769"/>
              <a:ext cx="1455071" cy="240317"/>
            </a:xfrm>
            <a:prstGeom prst="roundRect">
              <a:avLst/>
            </a:prstGeom>
            <a:solidFill>
              <a:srgbClr val="B4CE82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ECDD312-35BE-6046-B51D-ED27F0F43280}"/>
                </a:ext>
              </a:extLst>
            </p:cNvPr>
            <p:cNvSpPr txBox="1"/>
            <p:nvPr/>
          </p:nvSpPr>
          <p:spPr>
            <a:xfrm>
              <a:off x="6297963" y="2637650"/>
              <a:ext cx="1218333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DE" sz="1600" dirty="0"/>
                <a:t>Input(s)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FD3E512-946D-994E-906D-BA6544FA9506}"/>
                </a:ext>
              </a:extLst>
            </p:cNvPr>
            <p:cNvSpPr txBox="1"/>
            <p:nvPr/>
          </p:nvSpPr>
          <p:spPr>
            <a:xfrm>
              <a:off x="9444343" y="2637650"/>
              <a:ext cx="1238077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DE" sz="1600" dirty="0"/>
                <a:t>Output</a:t>
              </a:r>
            </a:p>
          </p:txBody>
        </p:sp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17B0EC97-6F79-A644-8683-99AA1D108347}"/>
                </a:ext>
              </a:extLst>
            </p:cNvPr>
            <p:cNvSpPr/>
            <p:nvPr/>
          </p:nvSpPr>
          <p:spPr>
            <a:xfrm>
              <a:off x="7755093" y="2686769"/>
              <a:ext cx="1455071" cy="240317"/>
            </a:xfrm>
            <a:prstGeom prst="roundRect">
              <a:avLst/>
            </a:prstGeom>
            <a:solidFill>
              <a:srgbClr val="C21F3A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AEA1837-7F3C-E84C-BC87-28C3A814DA3F}"/>
                </a:ext>
              </a:extLst>
            </p:cNvPr>
            <p:cNvSpPr txBox="1"/>
            <p:nvPr/>
          </p:nvSpPr>
          <p:spPr>
            <a:xfrm>
              <a:off x="7809341" y="2637650"/>
              <a:ext cx="1346574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DE" sz="1600" dirty="0"/>
                <a:t>Computation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07AB818F-40AB-1F48-8AD3-B7E0C5D43564}"/>
                </a:ext>
              </a:extLst>
            </p:cNvPr>
            <p:cNvCxnSpPr>
              <a:cxnSpLocks/>
              <a:stCxn id="22" idx="3"/>
              <a:endCxn id="17" idx="1"/>
            </p:cNvCxnSpPr>
            <p:nvPr/>
          </p:nvCxnSpPr>
          <p:spPr>
            <a:xfrm>
              <a:off x="9210164" y="2806928"/>
              <a:ext cx="130300" cy="0"/>
            </a:xfrm>
            <a:prstGeom prst="straightConnector1">
              <a:avLst/>
            </a:prstGeom>
            <a:ln w="19050">
              <a:solidFill>
                <a:srgbClr val="2D3E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682F1E0B-3EE7-804F-9A7F-58AE937AF4EA}"/>
              </a:ext>
            </a:extLst>
          </p:cNvPr>
          <p:cNvGrpSpPr/>
          <p:nvPr/>
        </p:nvGrpSpPr>
        <p:grpSpPr>
          <a:xfrm>
            <a:off x="1469302" y="1903126"/>
            <a:ext cx="1561725" cy="329972"/>
            <a:chOff x="2145760" y="1902843"/>
            <a:chExt cx="1561725" cy="329972"/>
          </a:xfrm>
        </p:grpSpPr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FC8DB790-77C0-934B-82E8-1B12F494BF2E}"/>
                </a:ext>
              </a:extLst>
            </p:cNvPr>
            <p:cNvSpPr/>
            <p:nvPr/>
          </p:nvSpPr>
          <p:spPr>
            <a:xfrm>
              <a:off x="2145760" y="1902843"/>
              <a:ext cx="1561725" cy="329972"/>
            </a:xfrm>
            <a:prstGeom prst="roundRect">
              <a:avLst/>
            </a:prstGeom>
            <a:noFill/>
            <a:ln w="28575">
              <a:solidFill>
                <a:srgbClr val="2D3E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latin typeface="Monotype Sorts" pitchFamily="2" charset="2"/>
                </a:rPr>
                <a:t>g</a:t>
              </a:r>
              <a:r>
                <a:rPr lang="en-DE" dirty="0">
                  <a:latin typeface="Monotype Sorts" pitchFamily="2" charset="2"/>
                </a:rPr>
                <a:t>it push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DF326FD-C26D-A44B-A431-BA420682A7FB}"/>
                </a:ext>
              </a:extLst>
            </p:cNvPr>
            <p:cNvSpPr txBox="1"/>
            <p:nvPr/>
          </p:nvSpPr>
          <p:spPr>
            <a:xfrm>
              <a:off x="2214607" y="1923108"/>
              <a:ext cx="1473165" cy="289441"/>
            </a:xfrm>
            <a:prstGeom prst="round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defRPr sz="1400" b="1">
                  <a:solidFill>
                    <a:schemeClr val="bg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defRPr>
              </a:lvl1pPr>
            </a:lstStyle>
            <a:p>
              <a:r>
                <a:rPr lang="de-DE" sz="1100" dirty="0">
                  <a:solidFill>
                    <a:srgbClr val="2D3E50"/>
                  </a:solidFill>
                </a:rPr>
                <a:t>Project_</a:t>
              </a:r>
              <a:r>
                <a:rPr lang="en-US" sz="1100" dirty="0">
                  <a:solidFill>
                    <a:srgbClr val="2D3E50"/>
                  </a:solidFill>
                </a:rPr>
                <a:t>barley</a:t>
              </a:r>
              <a:r>
                <a:rPr lang="de-DE" sz="1100" dirty="0">
                  <a:solidFill>
                    <a:srgbClr val="2D3E50"/>
                  </a:solidFill>
                </a:rPr>
                <a:t> </a:t>
              </a:r>
              <a:endParaRPr lang="en-DE" sz="1100" dirty="0">
                <a:solidFill>
                  <a:srgbClr val="2D3E50"/>
                </a:solidFill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83F9F65-CFBD-674F-B049-7A8391441D2D}"/>
              </a:ext>
            </a:extLst>
          </p:cNvPr>
          <p:cNvGrpSpPr/>
          <p:nvPr/>
        </p:nvGrpSpPr>
        <p:grpSpPr>
          <a:xfrm>
            <a:off x="1908744" y="3344648"/>
            <a:ext cx="1561725" cy="329972"/>
            <a:chOff x="1829121" y="3494330"/>
            <a:chExt cx="1561725" cy="329972"/>
          </a:xfrm>
        </p:grpSpPr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41631A88-355C-6546-B044-748E9883A406}"/>
                </a:ext>
              </a:extLst>
            </p:cNvPr>
            <p:cNvSpPr/>
            <p:nvPr/>
          </p:nvSpPr>
          <p:spPr>
            <a:xfrm>
              <a:off x="1829121" y="3494330"/>
              <a:ext cx="1561725" cy="329972"/>
            </a:xfrm>
            <a:prstGeom prst="roundRect">
              <a:avLst/>
            </a:prstGeom>
            <a:noFill/>
            <a:ln w="28575">
              <a:solidFill>
                <a:srgbClr val="1FC2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>
                <a:solidFill>
                  <a:srgbClr val="377D98"/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754D8DE-5E1E-4B48-A884-20D090CCD713}"/>
                </a:ext>
              </a:extLst>
            </p:cNvPr>
            <p:cNvSpPr txBox="1"/>
            <p:nvPr/>
          </p:nvSpPr>
          <p:spPr>
            <a:xfrm>
              <a:off x="1909648" y="3514596"/>
              <a:ext cx="1400672" cy="289441"/>
            </a:xfrm>
            <a:prstGeom prst="round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defRPr sz="1400" b="1">
                  <a:solidFill>
                    <a:schemeClr val="bg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defRPr>
              </a:lvl1pPr>
            </a:lstStyle>
            <a:p>
              <a:r>
                <a:rPr lang="de-DE" sz="1100" dirty="0">
                  <a:solidFill>
                    <a:srgbClr val="1FC2A7"/>
                  </a:solidFill>
                </a:rPr>
                <a:t>Project_</a:t>
              </a:r>
              <a:r>
                <a:rPr lang="en-US" sz="1100" dirty="0">
                  <a:solidFill>
                    <a:srgbClr val="1FC2A7"/>
                  </a:solidFill>
                </a:rPr>
                <a:t>maize</a:t>
              </a:r>
              <a:r>
                <a:rPr lang="de-DE" sz="1100" dirty="0">
                  <a:solidFill>
                    <a:srgbClr val="1FC2A7"/>
                  </a:solidFill>
                </a:rPr>
                <a:t> </a:t>
              </a:r>
              <a:endParaRPr lang="en-DE" sz="1100" dirty="0">
                <a:solidFill>
                  <a:srgbClr val="1FC2A7"/>
                </a:solidFill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0064DE6-2B65-E24D-8062-31AE17D903E0}"/>
              </a:ext>
            </a:extLst>
          </p:cNvPr>
          <p:cNvGrpSpPr/>
          <p:nvPr/>
        </p:nvGrpSpPr>
        <p:grpSpPr>
          <a:xfrm>
            <a:off x="4152524" y="3268875"/>
            <a:ext cx="4623504" cy="481517"/>
            <a:chOff x="6172031" y="2566169"/>
            <a:chExt cx="4623504" cy="481517"/>
          </a:xfrm>
        </p:grpSpPr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48743DE2-0BC5-6A4F-8AED-C7A9D05D9C8F}"/>
                </a:ext>
              </a:extLst>
            </p:cNvPr>
            <p:cNvCxnSpPr>
              <a:cxnSpLocks/>
              <a:endCxn id="38" idx="1"/>
            </p:cNvCxnSpPr>
            <p:nvPr/>
          </p:nvCxnSpPr>
          <p:spPr>
            <a:xfrm>
              <a:off x="7627103" y="2806486"/>
              <a:ext cx="127990" cy="442"/>
            </a:xfrm>
            <a:prstGeom prst="straightConnector1">
              <a:avLst/>
            </a:prstGeom>
            <a:ln w="19050">
              <a:solidFill>
                <a:srgbClr val="2D3E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67E61709-0750-864D-A626-F228ED1288E1}"/>
                </a:ext>
              </a:extLst>
            </p:cNvPr>
            <p:cNvGrpSpPr/>
            <p:nvPr/>
          </p:nvGrpSpPr>
          <p:grpSpPr>
            <a:xfrm>
              <a:off x="6172031" y="2566169"/>
              <a:ext cx="1457381" cy="481517"/>
              <a:chOff x="4979467" y="2119424"/>
              <a:chExt cx="2236605" cy="481517"/>
            </a:xfrm>
          </p:grpSpPr>
          <p:sp>
            <p:nvSpPr>
              <p:cNvPr id="41" name="Rounded Rectangle 40">
                <a:extLst>
                  <a:ext uri="{FF2B5EF4-FFF2-40B4-BE49-F238E27FC236}">
                    <a16:creationId xmlns:a16="http://schemas.microsoft.com/office/drawing/2014/main" id="{5E09C272-5222-BD4A-B2E3-1ED131075A0C}"/>
                  </a:ext>
                </a:extLst>
              </p:cNvPr>
              <p:cNvSpPr/>
              <p:nvPr/>
            </p:nvSpPr>
            <p:spPr>
              <a:xfrm>
                <a:off x="4983011" y="2359741"/>
                <a:ext cx="2233061" cy="241200"/>
              </a:xfrm>
              <a:prstGeom prst="roundRect">
                <a:avLst/>
              </a:prstGeom>
              <a:solidFill>
                <a:schemeClr val="accent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dirty="0"/>
              </a:p>
            </p:txBody>
          </p:sp>
          <p:sp>
            <p:nvSpPr>
              <p:cNvPr id="42" name="Rounded Rectangle 41">
                <a:extLst>
                  <a:ext uri="{FF2B5EF4-FFF2-40B4-BE49-F238E27FC236}">
                    <a16:creationId xmlns:a16="http://schemas.microsoft.com/office/drawing/2014/main" id="{1236F6D9-CAD0-FE40-AC5A-CD9952DC5F42}"/>
                  </a:ext>
                </a:extLst>
              </p:cNvPr>
              <p:cNvSpPr/>
              <p:nvPr/>
            </p:nvSpPr>
            <p:spPr>
              <a:xfrm>
                <a:off x="4979467" y="2119424"/>
                <a:ext cx="2233061" cy="240317"/>
              </a:xfrm>
              <a:prstGeom prst="roundRect">
                <a:avLst/>
              </a:prstGeom>
              <a:solidFill>
                <a:srgbClr val="FFC000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dirty="0"/>
              </a:p>
            </p:txBody>
          </p:sp>
        </p:grpSp>
        <p:sp>
          <p:nvSpPr>
            <p:cNvPr id="35" name="Rounded Rectangle 34">
              <a:extLst>
                <a:ext uri="{FF2B5EF4-FFF2-40B4-BE49-F238E27FC236}">
                  <a16:creationId xmlns:a16="http://schemas.microsoft.com/office/drawing/2014/main" id="{BD5BB9C0-1688-C641-ACC5-DA4239124B57}"/>
                </a:ext>
              </a:extLst>
            </p:cNvPr>
            <p:cNvSpPr/>
            <p:nvPr/>
          </p:nvSpPr>
          <p:spPr>
            <a:xfrm>
              <a:off x="9340464" y="2686769"/>
              <a:ext cx="1455071" cy="240317"/>
            </a:xfrm>
            <a:prstGeom prst="roundRect">
              <a:avLst/>
            </a:prstGeom>
            <a:solidFill>
              <a:srgbClr val="B4CE82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D34A358-D848-D648-A4E5-D7240C9F4DB9}"/>
                </a:ext>
              </a:extLst>
            </p:cNvPr>
            <p:cNvSpPr txBox="1"/>
            <p:nvPr/>
          </p:nvSpPr>
          <p:spPr>
            <a:xfrm>
              <a:off x="6297963" y="2637650"/>
              <a:ext cx="1218333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DE" sz="1600" dirty="0"/>
                <a:t>Input(s)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808D81E-9B5C-2041-996F-9A665A7C8767}"/>
                </a:ext>
              </a:extLst>
            </p:cNvPr>
            <p:cNvSpPr txBox="1"/>
            <p:nvPr/>
          </p:nvSpPr>
          <p:spPr>
            <a:xfrm>
              <a:off x="9444343" y="2637650"/>
              <a:ext cx="1238077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DE" sz="1600" dirty="0"/>
                <a:t>Output</a:t>
              </a:r>
            </a:p>
          </p:txBody>
        </p:sp>
        <p:sp>
          <p:nvSpPr>
            <p:cNvPr id="38" name="Rounded Rectangle 37">
              <a:extLst>
                <a:ext uri="{FF2B5EF4-FFF2-40B4-BE49-F238E27FC236}">
                  <a16:creationId xmlns:a16="http://schemas.microsoft.com/office/drawing/2014/main" id="{EDC2A5E9-111A-AA48-99F9-46FD3AAD6FCF}"/>
                </a:ext>
              </a:extLst>
            </p:cNvPr>
            <p:cNvSpPr/>
            <p:nvPr/>
          </p:nvSpPr>
          <p:spPr>
            <a:xfrm>
              <a:off x="7755093" y="2686769"/>
              <a:ext cx="1455071" cy="240317"/>
            </a:xfrm>
            <a:prstGeom prst="roundRect">
              <a:avLst/>
            </a:prstGeom>
            <a:solidFill>
              <a:srgbClr val="C21F3A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10920E2F-C394-D049-B070-34C6DE3F1608}"/>
                </a:ext>
              </a:extLst>
            </p:cNvPr>
            <p:cNvSpPr txBox="1"/>
            <p:nvPr/>
          </p:nvSpPr>
          <p:spPr>
            <a:xfrm>
              <a:off x="7809341" y="2637650"/>
              <a:ext cx="1346574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DE" sz="1600" dirty="0"/>
                <a:t>Computation</a:t>
              </a:r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01F18F81-39EB-5545-868A-1870A7D680FE}"/>
                </a:ext>
              </a:extLst>
            </p:cNvPr>
            <p:cNvCxnSpPr>
              <a:cxnSpLocks/>
              <a:stCxn id="38" idx="3"/>
              <a:endCxn id="35" idx="1"/>
            </p:cNvCxnSpPr>
            <p:nvPr/>
          </p:nvCxnSpPr>
          <p:spPr>
            <a:xfrm>
              <a:off x="9210164" y="2806928"/>
              <a:ext cx="130300" cy="0"/>
            </a:xfrm>
            <a:prstGeom prst="straightConnector1">
              <a:avLst/>
            </a:prstGeom>
            <a:ln w="19050">
              <a:solidFill>
                <a:srgbClr val="2D3E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612364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Curved Connector 7">
            <a:extLst>
              <a:ext uri="{FF2B5EF4-FFF2-40B4-BE49-F238E27FC236}">
                <a16:creationId xmlns:a16="http://schemas.microsoft.com/office/drawing/2014/main" id="{91C8046B-5494-E74A-94BF-6D3AFDE311B3}"/>
              </a:ext>
            </a:extLst>
          </p:cNvPr>
          <p:cNvCxnSpPr>
            <a:cxnSpLocks/>
            <a:stCxn id="23" idx="2"/>
            <a:endCxn id="39" idx="0"/>
          </p:cNvCxnSpPr>
          <p:nvPr/>
        </p:nvCxnSpPr>
        <p:spPr>
          <a:xfrm rot="16200000" flipH="1">
            <a:off x="5694062" y="2571297"/>
            <a:ext cx="1098676" cy="439442"/>
          </a:xfrm>
          <a:prstGeom prst="curvedConnector3">
            <a:avLst>
              <a:gd name="adj1" fmla="val 50000"/>
            </a:avLst>
          </a:prstGeom>
          <a:ln w="28575">
            <a:solidFill>
              <a:srgbClr val="C21F3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163FD18-D5D6-B74B-8B9C-D6558B62DBD4}"/>
              </a:ext>
            </a:extLst>
          </p:cNvPr>
          <p:cNvGrpSpPr/>
          <p:nvPr/>
        </p:nvGrpSpPr>
        <p:grpSpPr>
          <a:xfrm>
            <a:off x="3713082" y="1831645"/>
            <a:ext cx="4623504" cy="481517"/>
            <a:chOff x="6172031" y="2566169"/>
            <a:chExt cx="4623504" cy="481517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06B968DD-6D33-C84A-B285-653AD0851A17}"/>
                </a:ext>
              </a:extLst>
            </p:cNvPr>
            <p:cNvCxnSpPr>
              <a:cxnSpLocks/>
              <a:endCxn id="22" idx="1"/>
            </p:cNvCxnSpPr>
            <p:nvPr/>
          </p:nvCxnSpPr>
          <p:spPr>
            <a:xfrm>
              <a:off x="7627103" y="2806486"/>
              <a:ext cx="127990" cy="442"/>
            </a:xfrm>
            <a:prstGeom prst="straightConnector1">
              <a:avLst/>
            </a:prstGeom>
            <a:ln w="19050">
              <a:solidFill>
                <a:srgbClr val="2D3E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5669ABCD-DCCA-0944-BD04-D60721A14223}"/>
                </a:ext>
              </a:extLst>
            </p:cNvPr>
            <p:cNvGrpSpPr/>
            <p:nvPr/>
          </p:nvGrpSpPr>
          <p:grpSpPr>
            <a:xfrm>
              <a:off x="6172031" y="2566169"/>
              <a:ext cx="1457381" cy="481517"/>
              <a:chOff x="4979467" y="2119424"/>
              <a:chExt cx="2236605" cy="481517"/>
            </a:xfrm>
          </p:grpSpPr>
          <p:sp>
            <p:nvSpPr>
              <p:cNvPr id="25" name="Rounded Rectangle 24">
                <a:extLst>
                  <a:ext uri="{FF2B5EF4-FFF2-40B4-BE49-F238E27FC236}">
                    <a16:creationId xmlns:a16="http://schemas.microsoft.com/office/drawing/2014/main" id="{8400F10F-484C-864A-B632-EB9D7C4FE8ED}"/>
                  </a:ext>
                </a:extLst>
              </p:cNvPr>
              <p:cNvSpPr/>
              <p:nvPr/>
            </p:nvSpPr>
            <p:spPr>
              <a:xfrm>
                <a:off x="4983011" y="2359741"/>
                <a:ext cx="2233061" cy="241200"/>
              </a:xfrm>
              <a:prstGeom prst="roundRect">
                <a:avLst/>
              </a:prstGeom>
              <a:solidFill>
                <a:schemeClr val="accent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dirty="0"/>
              </a:p>
            </p:txBody>
          </p:sp>
          <p:sp>
            <p:nvSpPr>
              <p:cNvPr id="26" name="Rounded Rectangle 25">
                <a:extLst>
                  <a:ext uri="{FF2B5EF4-FFF2-40B4-BE49-F238E27FC236}">
                    <a16:creationId xmlns:a16="http://schemas.microsoft.com/office/drawing/2014/main" id="{29141390-E696-DE48-AFEC-5C85A98343D6}"/>
                  </a:ext>
                </a:extLst>
              </p:cNvPr>
              <p:cNvSpPr/>
              <p:nvPr/>
            </p:nvSpPr>
            <p:spPr>
              <a:xfrm>
                <a:off x="4979467" y="2119424"/>
                <a:ext cx="2233061" cy="240317"/>
              </a:xfrm>
              <a:prstGeom prst="roundRect">
                <a:avLst/>
              </a:prstGeom>
              <a:solidFill>
                <a:srgbClr val="FFC000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dirty="0"/>
              </a:p>
            </p:txBody>
          </p:sp>
        </p:grpSp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5FD7C35A-4F02-6143-8747-41D0CC54E2D7}"/>
                </a:ext>
              </a:extLst>
            </p:cNvPr>
            <p:cNvSpPr/>
            <p:nvPr/>
          </p:nvSpPr>
          <p:spPr>
            <a:xfrm>
              <a:off x="9340464" y="2686769"/>
              <a:ext cx="1455071" cy="240317"/>
            </a:xfrm>
            <a:prstGeom prst="roundRect">
              <a:avLst/>
            </a:prstGeom>
            <a:solidFill>
              <a:srgbClr val="B4CE82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ECDD312-35BE-6046-B51D-ED27F0F43280}"/>
                </a:ext>
              </a:extLst>
            </p:cNvPr>
            <p:cNvSpPr txBox="1"/>
            <p:nvPr/>
          </p:nvSpPr>
          <p:spPr>
            <a:xfrm>
              <a:off x="6297963" y="2637650"/>
              <a:ext cx="1218333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DE" sz="1600" dirty="0"/>
                <a:t>Input(s)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FD3E512-946D-994E-906D-BA6544FA9506}"/>
                </a:ext>
              </a:extLst>
            </p:cNvPr>
            <p:cNvSpPr txBox="1"/>
            <p:nvPr/>
          </p:nvSpPr>
          <p:spPr>
            <a:xfrm>
              <a:off x="9444343" y="2637650"/>
              <a:ext cx="1238077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DE" sz="1600" dirty="0"/>
                <a:t>Output</a:t>
              </a:r>
            </a:p>
          </p:txBody>
        </p:sp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17B0EC97-6F79-A644-8683-99AA1D108347}"/>
                </a:ext>
              </a:extLst>
            </p:cNvPr>
            <p:cNvSpPr/>
            <p:nvPr/>
          </p:nvSpPr>
          <p:spPr>
            <a:xfrm>
              <a:off x="7755093" y="2686769"/>
              <a:ext cx="1455071" cy="240317"/>
            </a:xfrm>
            <a:prstGeom prst="roundRect">
              <a:avLst/>
            </a:prstGeom>
            <a:solidFill>
              <a:srgbClr val="C21F3A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AEA1837-7F3C-E84C-BC87-28C3A814DA3F}"/>
                </a:ext>
              </a:extLst>
            </p:cNvPr>
            <p:cNvSpPr txBox="1"/>
            <p:nvPr/>
          </p:nvSpPr>
          <p:spPr>
            <a:xfrm>
              <a:off x="7809341" y="2637650"/>
              <a:ext cx="1346574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DE" sz="1600" dirty="0"/>
                <a:t>Computation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07AB818F-40AB-1F48-8AD3-B7E0C5D43564}"/>
                </a:ext>
              </a:extLst>
            </p:cNvPr>
            <p:cNvCxnSpPr>
              <a:cxnSpLocks/>
              <a:stCxn id="22" idx="3"/>
              <a:endCxn id="17" idx="1"/>
            </p:cNvCxnSpPr>
            <p:nvPr/>
          </p:nvCxnSpPr>
          <p:spPr>
            <a:xfrm>
              <a:off x="9210164" y="2806928"/>
              <a:ext cx="130300" cy="0"/>
            </a:xfrm>
            <a:prstGeom prst="straightConnector1">
              <a:avLst/>
            </a:prstGeom>
            <a:ln w="19050">
              <a:solidFill>
                <a:srgbClr val="2D3E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682F1E0B-3EE7-804F-9A7F-58AE937AF4EA}"/>
              </a:ext>
            </a:extLst>
          </p:cNvPr>
          <p:cNvGrpSpPr/>
          <p:nvPr/>
        </p:nvGrpSpPr>
        <p:grpSpPr>
          <a:xfrm>
            <a:off x="1469302" y="1903126"/>
            <a:ext cx="1561725" cy="329972"/>
            <a:chOff x="2145760" y="1902843"/>
            <a:chExt cx="1561725" cy="329972"/>
          </a:xfrm>
        </p:grpSpPr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FC8DB790-77C0-934B-82E8-1B12F494BF2E}"/>
                </a:ext>
              </a:extLst>
            </p:cNvPr>
            <p:cNvSpPr/>
            <p:nvPr/>
          </p:nvSpPr>
          <p:spPr>
            <a:xfrm>
              <a:off x="2145760" y="1902843"/>
              <a:ext cx="1561725" cy="329972"/>
            </a:xfrm>
            <a:prstGeom prst="roundRect">
              <a:avLst/>
            </a:prstGeom>
            <a:noFill/>
            <a:ln w="28575">
              <a:solidFill>
                <a:srgbClr val="2D3E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latin typeface="Monotype Sorts" pitchFamily="2" charset="2"/>
                </a:rPr>
                <a:t>g</a:t>
              </a:r>
              <a:r>
                <a:rPr lang="en-DE" dirty="0">
                  <a:latin typeface="Monotype Sorts" pitchFamily="2" charset="2"/>
                </a:rPr>
                <a:t>it push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DF326FD-C26D-A44B-A431-BA420682A7FB}"/>
                </a:ext>
              </a:extLst>
            </p:cNvPr>
            <p:cNvSpPr txBox="1"/>
            <p:nvPr/>
          </p:nvSpPr>
          <p:spPr>
            <a:xfrm>
              <a:off x="2214607" y="1923108"/>
              <a:ext cx="1473165" cy="289441"/>
            </a:xfrm>
            <a:prstGeom prst="round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defRPr sz="1400" b="1">
                  <a:solidFill>
                    <a:schemeClr val="bg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defRPr>
              </a:lvl1pPr>
            </a:lstStyle>
            <a:p>
              <a:r>
                <a:rPr lang="de-DE" sz="1100" dirty="0">
                  <a:solidFill>
                    <a:srgbClr val="2D3E50"/>
                  </a:solidFill>
                </a:rPr>
                <a:t>Project_</a:t>
              </a:r>
              <a:r>
                <a:rPr lang="en-US" sz="1100" dirty="0">
                  <a:solidFill>
                    <a:srgbClr val="2D3E50"/>
                  </a:solidFill>
                </a:rPr>
                <a:t>barley</a:t>
              </a:r>
              <a:r>
                <a:rPr lang="de-DE" sz="1100" dirty="0">
                  <a:solidFill>
                    <a:srgbClr val="2D3E50"/>
                  </a:solidFill>
                </a:rPr>
                <a:t> </a:t>
              </a:r>
              <a:endParaRPr lang="en-DE" sz="1100" dirty="0">
                <a:solidFill>
                  <a:srgbClr val="2D3E50"/>
                </a:solidFill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83F9F65-CFBD-674F-B049-7A8391441D2D}"/>
              </a:ext>
            </a:extLst>
          </p:cNvPr>
          <p:cNvGrpSpPr/>
          <p:nvPr/>
        </p:nvGrpSpPr>
        <p:grpSpPr>
          <a:xfrm>
            <a:off x="1908744" y="3344648"/>
            <a:ext cx="1561725" cy="329972"/>
            <a:chOff x="1829121" y="3494330"/>
            <a:chExt cx="1561725" cy="329972"/>
          </a:xfrm>
        </p:grpSpPr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41631A88-355C-6546-B044-748E9883A406}"/>
                </a:ext>
              </a:extLst>
            </p:cNvPr>
            <p:cNvSpPr/>
            <p:nvPr/>
          </p:nvSpPr>
          <p:spPr>
            <a:xfrm>
              <a:off x="1829121" y="3494330"/>
              <a:ext cx="1561725" cy="329972"/>
            </a:xfrm>
            <a:prstGeom prst="roundRect">
              <a:avLst/>
            </a:prstGeom>
            <a:noFill/>
            <a:ln w="28575">
              <a:solidFill>
                <a:srgbClr val="1FC2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>
                <a:solidFill>
                  <a:srgbClr val="377D98"/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754D8DE-5E1E-4B48-A884-20D090CCD713}"/>
                </a:ext>
              </a:extLst>
            </p:cNvPr>
            <p:cNvSpPr txBox="1"/>
            <p:nvPr/>
          </p:nvSpPr>
          <p:spPr>
            <a:xfrm>
              <a:off x="1909648" y="3514596"/>
              <a:ext cx="1400672" cy="289441"/>
            </a:xfrm>
            <a:prstGeom prst="round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defRPr sz="1400" b="1">
                  <a:solidFill>
                    <a:schemeClr val="bg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defRPr>
              </a:lvl1pPr>
            </a:lstStyle>
            <a:p>
              <a:r>
                <a:rPr lang="de-DE" sz="1100" dirty="0">
                  <a:solidFill>
                    <a:srgbClr val="1FC2A7"/>
                  </a:solidFill>
                </a:rPr>
                <a:t>Project_</a:t>
              </a:r>
              <a:r>
                <a:rPr lang="en-US" sz="1100" dirty="0">
                  <a:solidFill>
                    <a:srgbClr val="1FC2A7"/>
                  </a:solidFill>
                </a:rPr>
                <a:t>maize</a:t>
              </a:r>
              <a:r>
                <a:rPr lang="de-DE" sz="1100" dirty="0">
                  <a:solidFill>
                    <a:srgbClr val="1FC2A7"/>
                  </a:solidFill>
                </a:rPr>
                <a:t> </a:t>
              </a:r>
              <a:endParaRPr lang="en-DE" sz="1100" dirty="0">
                <a:solidFill>
                  <a:srgbClr val="1FC2A7"/>
                </a:solidFill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0064DE6-2B65-E24D-8062-31AE17D903E0}"/>
              </a:ext>
            </a:extLst>
          </p:cNvPr>
          <p:cNvGrpSpPr/>
          <p:nvPr/>
        </p:nvGrpSpPr>
        <p:grpSpPr>
          <a:xfrm>
            <a:off x="4152524" y="3268875"/>
            <a:ext cx="4623504" cy="481517"/>
            <a:chOff x="6172031" y="2566169"/>
            <a:chExt cx="4623504" cy="481517"/>
          </a:xfrm>
        </p:grpSpPr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48743DE2-0BC5-6A4F-8AED-C7A9D05D9C8F}"/>
                </a:ext>
              </a:extLst>
            </p:cNvPr>
            <p:cNvCxnSpPr>
              <a:cxnSpLocks/>
              <a:endCxn id="38" idx="1"/>
            </p:cNvCxnSpPr>
            <p:nvPr/>
          </p:nvCxnSpPr>
          <p:spPr>
            <a:xfrm>
              <a:off x="7627103" y="2806486"/>
              <a:ext cx="127990" cy="442"/>
            </a:xfrm>
            <a:prstGeom prst="straightConnector1">
              <a:avLst/>
            </a:prstGeom>
            <a:ln w="19050">
              <a:solidFill>
                <a:srgbClr val="2D3E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67E61709-0750-864D-A626-F228ED1288E1}"/>
                </a:ext>
              </a:extLst>
            </p:cNvPr>
            <p:cNvGrpSpPr/>
            <p:nvPr/>
          </p:nvGrpSpPr>
          <p:grpSpPr>
            <a:xfrm>
              <a:off x="6172031" y="2566169"/>
              <a:ext cx="1457381" cy="481517"/>
              <a:chOff x="4979467" y="2119424"/>
              <a:chExt cx="2236605" cy="481517"/>
            </a:xfrm>
          </p:grpSpPr>
          <p:sp>
            <p:nvSpPr>
              <p:cNvPr id="41" name="Rounded Rectangle 40">
                <a:extLst>
                  <a:ext uri="{FF2B5EF4-FFF2-40B4-BE49-F238E27FC236}">
                    <a16:creationId xmlns:a16="http://schemas.microsoft.com/office/drawing/2014/main" id="{5E09C272-5222-BD4A-B2E3-1ED131075A0C}"/>
                  </a:ext>
                </a:extLst>
              </p:cNvPr>
              <p:cNvSpPr/>
              <p:nvPr/>
            </p:nvSpPr>
            <p:spPr>
              <a:xfrm>
                <a:off x="4983011" y="2359741"/>
                <a:ext cx="2233061" cy="241200"/>
              </a:xfrm>
              <a:prstGeom prst="roundRect">
                <a:avLst/>
              </a:prstGeom>
              <a:solidFill>
                <a:schemeClr val="accent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dirty="0"/>
              </a:p>
            </p:txBody>
          </p:sp>
          <p:sp>
            <p:nvSpPr>
              <p:cNvPr id="42" name="Rounded Rectangle 41">
                <a:extLst>
                  <a:ext uri="{FF2B5EF4-FFF2-40B4-BE49-F238E27FC236}">
                    <a16:creationId xmlns:a16="http://schemas.microsoft.com/office/drawing/2014/main" id="{1236F6D9-CAD0-FE40-AC5A-CD9952DC5F42}"/>
                  </a:ext>
                </a:extLst>
              </p:cNvPr>
              <p:cNvSpPr/>
              <p:nvPr/>
            </p:nvSpPr>
            <p:spPr>
              <a:xfrm>
                <a:off x="4979467" y="2119424"/>
                <a:ext cx="2233061" cy="240317"/>
              </a:xfrm>
              <a:prstGeom prst="roundRect">
                <a:avLst/>
              </a:prstGeom>
              <a:solidFill>
                <a:srgbClr val="FFC000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dirty="0"/>
              </a:p>
            </p:txBody>
          </p:sp>
        </p:grpSp>
        <p:sp>
          <p:nvSpPr>
            <p:cNvPr id="35" name="Rounded Rectangle 34">
              <a:extLst>
                <a:ext uri="{FF2B5EF4-FFF2-40B4-BE49-F238E27FC236}">
                  <a16:creationId xmlns:a16="http://schemas.microsoft.com/office/drawing/2014/main" id="{BD5BB9C0-1688-C641-ACC5-DA4239124B57}"/>
                </a:ext>
              </a:extLst>
            </p:cNvPr>
            <p:cNvSpPr/>
            <p:nvPr/>
          </p:nvSpPr>
          <p:spPr>
            <a:xfrm>
              <a:off x="9340464" y="2686769"/>
              <a:ext cx="1455071" cy="240317"/>
            </a:xfrm>
            <a:prstGeom prst="roundRect">
              <a:avLst/>
            </a:prstGeom>
            <a:solidFill>
              <a:srgbClr val="B4CE82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D34A358-D848-D648-A4E5-D7240C9F4DB9}"/>
                </a:ext>
              </a:extLst>
            </p:cNvPr>
            <p:cNvSpPr txBox="1"/>
            <p:nvPr/>
          </p:nvSpPr>
          <p:spPr>
            <a:xfrm>
              <a:off x="6297963" y="2637650"/>
              <a:ext cx="1218333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DE" sz="1600" dirty="0"/>
                <a:t>Input(s)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808D81E-9B5C-2041-996F-9A665A7C8767}"/>
                </a:ext>
              </a:extLst>
            </p:cNvPr>
            <p:cNvSpPr txBox="1"/>
            <p:nvPr/>
          </p:nvSpPr>
          <p:spPr>
            <a:xfrm>
              <a:off x="9444343" y="2637650"/>
              <a:ext cx="1238077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DE" sz="1600" dirty="0"/>
                <a:t>Output</a:t>
              </a:r>
            </a:p>
          </p:txBody>
        </p:sp>
        <p:sp>
          <p:nvSpPr>
            <p:cNvPr id="38" name="Rounded Rectangle 37">
              <a:extLst>
                <a:ext uri="{FF2B5EF4-FFF2-40B4-BE49-F238E27FC236}">
                  <a16:creationId xmlns:a16="http://schemas.microsoft.com/office/drawing/2014/main" id="{EDC2A5E9-111A-AA48-99F9-46FD3AAD6FCF}"/>
                </a:ext>
              </a:extLst>
            </p:cNvPr>
            <p:cNvSpPr/>
            <p:nvPr/>
          </p:nvSpPr>
          <p:spPr>
            <a:xfrm>
              <a:off x="7755093" y="2686769"/>
              <a:ext cx="1455071" cy="240317"/>
            </a:xfrm>
            <a:prstGeom prst="roundRect">
              <a:avLst/>
            </a:prstGeom>
            <a:solidFill>
              <a:srgbClr val="C21F3A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10920E2F-C394-D049-B070-34C6DE3F1608}"/>
                </a:ext>
              </a:extLst>
            </p:cNvPr>
            <p:cNvSpPr txBox="1"/>
            <p:nvPr/>
          </p:nvSpPr>
          <p:spPr>
            <a:xfrm>
              <a:off x="7809341" y="2637650"/>
              <a:ext cx="1346574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DE" sz="1600" dirty="0"/>
                <a:t>Computation</a:t>
              </a:r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01F18F81-39EB-5545-868A-1870A7D680FE}"/>
                </a:ext>
              </a:extLst>
            </p:cNvPr>
            <p:cNvCxnSpPr>
              <a:cxnSpLocks/>
              <a:stCxn id="38" idx="3"/>
              <a:endCxn id="35" idx="1"/>
            </p:cNvCxnSpPr>
            <p:nvPr/>
          </p:nvCxnSpPr>
          <p:spPr>
            <a:xfrm>
              <a:off x="9210164" y="2806928"/>
              <a:ext cx="130300" cy="0"/>
            </a:xfrm>
            <a:prstGeom prst="straightConnector1">
              <a:avLst/>
            </a:prstGeom>
            <a:ln w="19050">
              <a:solidFill>
                <a:srgbClr val="2D3E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9B153174-7F28-D64C-9D95-369404B2B05A}"/>
              </a:ext>
            </a:extLst>
          </p:cNvPr>
          <p:cNvSpPr txBox="1"/>
          <p:nvPr/>
        </p:nvSpPr>
        <p:spPr>
          <a:xfrm>
            <a:off x="2266413" y="6159765"/>
            <a:ext cx="184086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DE" sz="1600" dirty="0"/>
              <a:t>“version barley”</a:t>
            </a:r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B36BC37A-D7C0-1E4F-9DA6-133FA68B6F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0106" y="4616161"/>
            <a:ext cx="10118134" cy="1192350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01259C31-44CF-3843-ADCA-95E0746EC307}"/>
              </a:ext>
            </a:extLst>
          </p:cNvPr>
          <p:cNvSpPr txBox="1"/>
          <p:nvPr/>
        </p:nvSpPr>
        <p:spPr>
          <a:xfrm>
            <a:off x="7557973" y="6159765"/>
            <a:ext cx="184086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DE" sz="1600" dirty="0"/>
              <a:t>“version maize”</a:t>
            </a:r>
          </a:p>
        </p:txBody>
      </p:sp>
    </p:spTree>
    <p:extLst>
      <p:ext uri="{BB962C8B-B14F-4D97-AF65-F5344CB8AC3E}">
        <p14:creationId xmlns:p14="http://schemas.microsoft.com/office/powerpoint/2010/main" val="4293152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Curved Connector 7">
            <a:extLst>
              <a:ext uri="{FF2B5EF4-FFF2-40B4-BE49-F238E27FC236}">
                <a16:creationId xmlns:a16="http://schemas.microsoft.com/office/drawing/2014/main" id="{91C8046B-5494-E74A-94BF-6D3AFDE311B3}"/>
              </a:ext>
            </a:extLst>
          </p:cNvPr>
          <p:cNvCxnSpPr>
            <a:cxnSpLocks/>
            <a:stCxn id="23" idx="2"/>
            <a:endCxn id="39" idx="0"/>
          </p:cNvCxnSpPr>
          <p:nvPr/>
        </p:nvCxnSpPr>
        <p:spPr>
          <a:xfrm rot="16200000" flipH="1">
            <a:off x="5694062" y="2571297"/>
            <a:ext cx="1098676" cy="439442"/>
          </a:xfrm>
          <a:prstGeom prst="curvedConnector3">
            <a:avLst>
              <a:gd name="adj1" fmla="val 50000"/>
            </a:avLst>
          </a:prstGeom>
          <a:ln w="28575">
            <a:solidFill>
              <a:srgbClr val="C21F3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163FD18-D5D6-B74B-8B9C-D6558B62DBD4}"/>
              </a:ext>
            </a:extLst>
          </p:cNvPr>
          <p:cNvGrpSpPr/>
          <p:nvPr/>
        </p:nvGrpSpPr>
        <p:grpSpPr>
          <a:xfrm>
            <a:off x="3713082" y="1831645"/>
            <a:ext cx="4623504" cy="481517"/>
            <a:chOff x="6172031" y="2566169"/>
            <a:chExt cx="4623504" cy="481517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06B968DD-6D33-C84A-B285-653AD0851A17}"/>
                </a:ext>
              </a:extLst>
            </p:cNvPr>
            <p:cNvCxnSpPr>
              <a:cxnSpLocks/>
              <a:endCxn id="22" idx="1"/>
            </p:cNvCxnSpPr>
            <p:nvPr/>
          </p:nvCxnSpPr>
          <p:spPr>
            <a:xfrm>
              <a:off x="7627103" y="2806486"/>
              <a:ext cx="127990" cy="442"/>
            </a:xfrm>
            <a:prstGeom prst="straightConnector1">
              <a:avLst/>
            </a:prstGeom>
            <a:ln w="19050">
              <a:solidFill>
                <a:srgbClr val="2D3E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5669ABCD-DCCA-0944-BD04-D60721A14223}"/>
                </a:ext>
              </a:extLst>
            </p:cNvPr>
            <p:cNvGrpSpPr/>
            <p:nvPr/>
          </p:nvGrpSpPr>
          <p:grpSpPr>
            <a:xfrm>
              <a:off x="6172031" y="2566169"/>
              <a:ext cx="1457381" cy="481517"/>
              <a:chOff x="4979467" y="2119424"/>
              <a:chExt cx="2236605" cy="481517"/>
            </a:xfrm>
          </p:grpSpPr>
          <p:sp>
            <p:nvSpPr>
              <p:cNvPr id="25" name="Rounded Rectangle 24">
                <a:extLst>
                  <a:ext uri="{FF2B5EF4-FFF2-40B4-BE49-F238E27FC236}">
                    <a16:creationId xmlns:a16="http://schemas.microsoft.com/office/drawing/2014/main" id="{8400F10F-484C-864A-B632-EB9D7C4FE8ED}"/>
                  </a:ext>
                </a:extLst>
              </p:cNvPr>
              <p:cNvSpPr/>
              <p:nvPr/>
            </p:nvSpPr>
            <p:spPr>
              <a:xfrm>
                <a:off x="4983011" y="2359741"/>
                <a:ext cx="2233061" cy="241200"/>
              </a:xfrm>
              <a:prstGeom prst="roundRect">
                <a:avLst/>
              </a:prstGeom>
              <a:solidFill>
                <a:schemeClr val="accent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dirty="0"/>
              </a:p>
            </p:txBody>
          </p:sp>
          <p:sp>
            <p:nvSpPr>
              <p:cNvPr id="26" name="Rounded Rectangle 25">
                <a:extLst>
                  <a:ext uri="{FF2B5EF4-FFF2-40B4-BE49-F238E27FC236}">
                    <a16:creationId xmlns:a16="http://schemas.microsoft.com/office/drawing/2014/main" id="{29141390-E696-DE48-AFEC-5C85A98343D6}"/>
                  </a:ext>
                </a:extLst>
              </p:cNvPr>
              <p:cNvSpPr/>
              <p:nvPr/>
            </p:nvSpPr>
            <p:spPr>
              <a:xfrm>
                <a:off x="4979467" y="2119424"/>
                <a:ext cx="2233061" cy="240317"/>
              </a:xfrm>
              <a:prstGeom prst="roundRect">
                <a:avLst/>
              </a:prstGeom>
              <a:solidFill>
                <a:srgbClr val="FFC000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dirty="0"/>
              </a:p>
            </p:txBody>
          </p:sp>
        </p:grpSp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5FD7C35A-4F02-6143-8747-41D0CC54E2D7}"/>
                </a:ext>
              </a:extLst>
            </p:cNvPr>
            <p:cNvSpPr/>
            <p:nvPr/>
          </p:nvSpPr>
          <p:spPr>
            <a:xfrm>
              <a:off x="9340464" y="2686769"/>
              <a:ext cx="1455071" cy="240317"/>
            </a:xfrm>
            <a:prstGeom prst="roundRect">
              <a:avLst/>
            </a:prstGeom>
            <a:solidFill>
              <a:srgbClr val="B4CE82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ECDD312-35BE-6046-B51D-ED27F0F43280}"/>
                </a:ext>
              </a:extLst>
            </p:cNvPr>
            <p:cNvSpPr txBox="1"/>
            <p:nvPr/>
          </p:nvSpPr>
          <p:spPr>
            <a:xfrm>
              <a:off x="6297963" y="2637650"/>
              <a:ext cx="1218333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DE" sz="1600" dirty="0"/>
                <a:t>Input(s)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FD3E512-946D-994E-906D-BA6544FA9506}"/>
                </a:ext>
              </a:extLst>
            </p:cNvPr>
            <p:cNvSpPr txBox="1"/>
            <p:nvPr/>
          </p:nvSpPr>
          <p:spPr>
            <a:xfrm>
              <a:off x="9444343" y="2637650"/>
              <a:ext cx="1238077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DE" sz="1600" dirty="0"/>
                <a:t>Output</a:t>
              </a:r>
            </a:p>
          </p:txBody>
        </p:sp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17B0EC97-6F79-A644-8683-99AA1D108347}"/>
                </a:ext>
              </a:extLst>
            </p:cNvPr>
            <p:cNvSpPr/>
            <p:nvPr/>
          </p:nvSpPr>
          <p:spPr>
            <a:xfrm>
              <a:off x="7755093" y="2686769"/>
              <a:ext cx="1455071" cy="240317"/>
            </a:xfrm>
            <a:prstGeom prst="roundRect">
              <a:avLst/>
            </a:prstGeom>
            <a:solidFill>
              <a:srgbClr val="C21F3A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AEA1837-7F3C-E84C-BC87-28C3A814DA3F}"/>
                </a:ext>
              </a:extLst>
            </p:cNvPr>
            <p:cNvSpPr txBox="1"/>
            <p:nvPr/>
          </p:nvSpPr>
          <p:spPr>
            <a:xfrm>
              <a:off x="7809341" y="2637650"/>
              <a:ext cx="1346574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DE" sz="1600" dirty="0"/>
                <a:t>Computation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07AB818F-40AB-1F48-8AD3-B7E0C5D43564}"/>
                </a:ext>
              </a:extLst>
            </p:cNvPr>
            <p:cNvCxnSpPr>
              <a:cxnSpLocks/>
              <a:stCxn id="22" idx="3"/>
              <a:endCxn id="17" idx="1"/>
            </p:cNvCxnSpPr>
            <p:nvPr/>
          </p:nvCxnSpPr>
          <p:spPr>
            <a:xfrm>
              <a:off x="9210164" y="2806928"/>
              <a:ext cx="130300" cy="0"/>
            </a:xfrm>
            <a:prstGeom prst="straightConnector1">
              <a:avLst/>
            </a:prstGeom>
            <a:ln w="19050">
              <a:solidFill>
                <a:srgbClr val="2D3E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682F1E0B-3EE7-804F-9A7F-58AE937AF4EA}"/>
              </a:ext>
            </a:extLst>
          </p:cNvPr>
          <p:cNvGrpSpPr/>
          <p:nvPr/>
        </p:nvGrpSpPr>
        <p:grpSpPr>
          <a:xfrm>
            <a:off x="1469302" y="1903126"/>
            <a:ext cx="1561725" cy="329972"/>
            <a:chOff x="2145760" y="1902843"/>
            <a:chExt cx="1561725" cy="329972"/>
          </a:xfrm>
        </p:grpSpPr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FC8DB790-77C0-934B-82E8-1B12F494BF2E}"/>
                </a:ext>
              </a:extLst>
            </p:cNvPr>
            <p:cNvSpPr/>
            <p:nvPr/>
          </p:nvSpPr>
          <p:spPr>
            <a:xfrm>
              <a:off x="2145760" y="1902843"/>
              <a:ext cx="1561725" cy="329972"/>
            </a:xfrm>
            <a:prstGeom prst="roundRect">
              <a:avLst/>
            </a:prstGeom>
            <a:noFill/>
            <a:ln w="28575">
              <a:solidFill>
                <a:srgbClr val="2D3E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latin typeface="Monotype Sorts" pitchFamily="2" charset="2"/>
                </a:rPr>
                <a:t>g</a:t>
              </a:r>
              <a:r>
                <a:rPr lang="en-DE" dirty="0">
                  <a:latin typeface="Monotype Sorts" pitchFamily="2" charset="2"/>
                </a:rPr>
                <a:t>it push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DF326FD-C26D-A44B-A431-BA420682A7FB}"/>
                </a:ext>
              </a:extLst>
            </p:cNvPr>
            <p:cNvSpPr txBox="1"/>
            <p:nvPr/>
          </p:nvSpPr>
          <p:spPr>
            <a:xfrm>
              <a:off x="2214607" y="1923108"/>
              <a:ext cx="1473165" cy="289441"/>
            </a:xfrm>
            <a:prstGeom prst="round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defRPr sz="1400" b="1">
                  <a:solidFill>
                    <a:schemeClr val="bg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defRPr>
              </a:lvl1pPr>
            </a:lstStyle>
            <a:p>
              <a:r>
                <a:rPr lang="de-DE" sz="1100" dirty="0">
                  <a:solidFill>
                    <a:srgbClr val="2D3E50"/>
                  </a:solidFill>
                </a:rPr>
                <a:t>Project_</a:t>
              </a:r>
              <a:r>
                <a:rPr lang="en-US" sz="1100" dirty="0">
                  <a:solidFill>
                    <a:srgbClr val="2D3E50"/>
                  </a:solidFill>
                </a:rPr>
                <a:t>barley</a:t>
              </a:r>
              <a:r>
                <a:rPr lang="de-DE" sz="1100" dirty="0">
                  <a:solidFill>
                    <a:srgbClr val="2D3E50"/>
                  </a:solidFill>
                </a:rPr>
                <a:t> </a:t>
              </a:r>
              <a:endParaRPr lang="en-DE" sz="1100" dirty="0">
                <a:solidFill>
                  <a:srgbClr val="2D3E50"/>
                </a:solidFill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83F9F65-CFBD-674F-B049-7A8391441D2D}"/>
              </a:ext>
            </a:extLst>
          </p:cNvPr>
          <p:cNvGrpSpPr/>
          <p:nvPr/>
        </p:nvGrpSpPr>
        <p:grpSpPr>
          <a:xfrm>
            <a:off x="1908744" y="3344648"/>
            <a:ext cx="1561725" cy="329972"/>
            <a:chOff x="1829121" y="3494330"/>
            <a:chExt cx="1561725" cy="329972"/>
          </a:xfrm>
        </p:grpSpPr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41631A88-355C-6546-B044-748E9883A406}"/>
                </a:ext>
              </a:extLst>
            </p:cNvPr>
            <p:cNvSpPr/>
            <p:nvPr/>
          </p:nvSpPr>
          <p:spPr>
            <a:xfrm>
              <a:off x="1829121" y="3494330"/>
              <a:ext cx="1561725" cy="329972"/>
            </a:xfrm>
            <a:prstGeom prst="roundRect">
              <a:avLst/>
            </a:prstGeom>
            <a:noFill/>
            <a:ln w="28575">
              <a:solidFill>
                <a:srgbClr val="1FC2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>
                <a:solidFill>
                  <a:srgbClr val="377D98"/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754D8DE-5E1E-4B48-A884-20D090CCD713}"/>
                </a:ext>
              </a:extLst>
            </p:cNvPr>
            <p:cNvSpPr txBox="1"/>
            <p:nvPr/>
          </p:nvSpPr>
          <p:spPr>
            <a:xfrm>
              <a:off x="1909648" y="3514596"/>
              <a:ext cx="1400672" cy="289441"/>
            </a:xfrm>
            <a:prstGeom prst="round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defRPr sz="1400" b="1">
                  <a:solidFill>
                    <a:schemeClr val="bg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defRPr>
              </a:lvl1pPr>
            </a:lstStyle>
            <a:p>
              <a:r>
                <a:rPr lang="de-DE" sz="1100" dirty="0">
                  <a:solidFill>
                    <a:srgbClr val="1FC2A7"/>
                  </a:solidFill>
                </a:rPr>
                <a:t>Project_</a:t>
              </a:r>
              <a:r>
                <a:rPr lang="en-US" sz="1100" dirty="0">
                  <a:solidFill>
                    <a:srgbClr val="1FC2A7"/>
                  </a:solidFill>
                </a:rPr>
                <a:t>maize</a:t>
              </a:r>
              <a:r>
                <a:rPr lang="de-DE" sz="1100" dirty="0">
                  <a:solidFill>
                    <a:srgbClr val="1FC2A7"/>
                  </a:solidFill>
                </a:rPr>
                <a:t> </a:t>
              </a:r>
              <a:endParaRPr lang="en-DE" sz="1100" dirty="0">
                <a:solidFill>
                  <a:srgbClr val="1FC2A7"/>
                </a:solidFill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0064DE6-2B65-E24D-8062-31AE17D903E0}"/>
              </a:ext>
            </a:extLst>
          </p:cNvPr>
          <p:cNvGrpSpPr/>
          <p:nvPr/>
        </p:nvGrpSpPr>
        <p:grpSpPr>
          <a:xfrm>
            <a:off x="4152524" y="3268875"/>
            <a:ext cx="4623504" cy="481517"/>
            <a:chOff x="6172031" y="2566169"/>
            <a:chExt cx="4623504" cy="481517"/>
          </a:xfrm>
        </p:grpSpPr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48743DE2-0BC5-6A4F-8AED-C7A9D05D9C8F}"/>
                </a:ext>
              </a:extLst>
            </p:cNvPr>
            <p:cNvCxnSpPr>
              <a:cxnSpLocks/>
              <a:endCxn id="38" idx="1"/>
            </p:cNvCxnSpPr>
            <p:nvPr/>
          </p:nvCxnSpPr>
          <p:spPr>
            <a:xfrm>
              <a:off x="7627103" y="2806486"/>
              <a:ext cx="127990" cy="442"/>
            </a:xfrm>
            <a:prstGeom prst="straightConnector1">
              <a:avLst/>
            </a:prstGeom>
            <a:ln w="19050">
              <a:solidFill>
                <a:srgbClr val="2D3E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67E61709-0750-864D-A626-F228ED1288E1}"/>
                </a:ext>
              </a:extLst>
            </p:cNvPr>
            <p:cNvGrpSpPr/>
            <p:nvPr/>
          </p:nvGrpSpPr>
          <p:grpSpPr>
            <a:xfrm>
              <a:off x="6172031" y="2566169"/>
              <a:ext cx="1457381" cy="481517"/>
              <a:chOff x="4979467" y="2119424"/>
              <a:chExt cx="2236605" cy="481517"/>
            </a:xfrm>
          </p:grpSpPr>
          <p:sp>
            <p:nvSpPr>
              <p:cNvPr id="41" name="Rounded Rectangle 40">
                <a:extLst>
                  <a:ext uri="{FF2B5EF4-FFF2-40B4-BE49-F238E27FC236}">
                    <a16:creationId xmlns:a16="http://schemas.microsoft.com/office/drawing/2014/main" id="{5E09C272-5222-BD4A-B2E3-1ED131075A0C}"/>
                  </a:ext>
                </a:extLst>
              </p:cNvPr>
              <p:cNvSpPr/>
              <p:nvPr/>
            </p:nvSpPr>
            <p:spPr>
              <a:xfrm>
                <a:off x="4983011" y="2359741"/>
                <a:ext cx="2233061" cy="241200"/>
              </a:xfrm>
              <a:prstGeom prst="roundRect">
                <a:avLst/>
              </a:prstGeom>
              <a:solidFill>
                <a:schemeClr val="accent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dirty="0"/>
              </a:p>
            </p:txBody>
          </p:sp>
          <p:sp>
            <p:nvSpPr>
              <p:cNvPr id="42" name="Rounded Rectangle 41">
                <a:extLst>
                  <a:ext uri="{FF2B5EF4-FFF2-40B4-BE49-F238E27FC236}">
                    <a16:creationId xmlns:a16="http://schemas.microsoft.com/office/drawing/2014/main" id="{1236F6D9-CAD0-FE40-AC5A-CD9952DC5F42}"/>
                  </a:ext>
                </a:extLst>
              </p:cNvPr>
              <p:cNvSpPr/>
              <p:nvPr/>
            </p:nvSpPr>
            <p:spPr>
              <a:xfrm>
                <a:off x="4979467" y="2119424"/>
                <a:ext cx="2233061" cy="240317"/>
              </a:xfrm>
              <a:prstGeom prst="roundRect">
                <a:avLst/>
              </a:prstGeom>
              <a:solidFill>
                <a:srgbClr val="FFC000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dirty="0"/>
              </a:p>
            </p:txBody>
          </p:sp>
        </p:grpSp>
        <p:sp>
          <p:nvSpPr>
            <p:cNvPr id="35" name="Rounded Rectangle 34">
              <a:extLst>
                <a:ext uri="{FF2B5EF4-FFF2-40B4-BE49-F238E27FC236}">
                  <a16:creationId xmlns:a16="http://schemas.microsoft.com/office/drawing/2014/main" id="{BD5BB9C0-1688-C641-ACC5-DA4239124B57}"/>
                </a:ext>
              </a:extLst>
            </p:cNvPr>
            <p:cNvSpPr/>
            <p:nvPr/>
          </p:nvSpPr>
          <p:spPr>
            <a:xfrm>
              <a:off x="9340464" y="2686769"/>
              <a:ext cx="1455071" cy="240317"/>
            </a:xfrm>
            <a:prstGeom prst="roundRect">
              <a:avLst/>
            </a:prstGeom>
            <a:solidFill>
              <a:srgbClr val="B4CE82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D34A358-D848-D648-A4E5-D7240C9F4DB9}"/>
                </a:ext>
              </a:extLst>
            </p:cNvPr>
            <p:cNvSpPr txBox="1"/>
            <p:nvPr/>
          </p:nvSpPr>
          <p:spPr>
            <a:xfrm>
              <a:off x="6297963" y="2637650"/>
              <a:ext cx="1218333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DE" sz="1600" dirty="0"/>
                <a:t>Input(s)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808D81E-9B5C-2041-996F-9A665A7C8767}"/>
                </a:ext>
              </a:extLst>
            </p:cNvPr>
            <p:cNvSpPr txBox="1"/>
            <p:nvPr/>
          </p:nvSpPr>
          <p:spPr>
            <a:xfrm>
              <a:off x="9444343" y="2637650"/>
              <a:ext cx="1238077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DE" sz="1600" dirty="0"/>
                <a:t>Output</a:t>
              </a:r>
            </a:p>
          </p:txBody>
        </p:sp>
        <p:sp>
          <p:nvSpPr>
            <p:cNvPr id="38" name="Rounded Rectangle 37">
              <a:extLst>
                <a:ext uri="{FF2B5EF4-FFF2-40B4-BE49-F238E27FC236}">
                  <a16:creationId xmlns:a16="http://schemas.microsoft.com/office/drawing/2014/main" id="{EDC2A5E9-111A-AA48-99F9-46FD3AAD6FCF}"/>
                </a:ext>
              </a:extLst>
            </p:cNvPr>
            <p:cNvSpPr/>
            <p:nvPr/>
          </p:nvSpPr>
          <p:spPr>
            <a:xfrm>
              <a:off x="7755093" y="2686769"/>
              <a:ext cx="1455071" cy="240317"/>
            </a:xfrm>
            <a:prstGeom prst="roundRect">
              <a:avLst/>
            </a:prstGeom>
            <a:solidFill>
              <a:srgbClr val="C21F3A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10920E2F-C394-D049-B070-34C6DE3F1608}"/>
                </a:ext>
              </a:extLst>
            </p:cNvPr>
            <p:cNvSpPr txBox="1"/>
            <p:nvPr/>
          </p:nvSpPr>
          <p:spPr>
            <a:xfrm>
              <a:off x="7809341" y="2637650"/>
              <a:ext cx="1346574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DE" sz="1600" dirty="0"/>
                <a:t>Computation</a:t>
              </a:r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01F18F81-39EB-5545-868A-1870A7D680FE}"/>
                </a:ext>
              </a:extLst>
            </p:cNvPr>
            <p:cNvCxnSpPr>
              <a:cxnSpLocks/>
              <a:stCxn id="38" idx="3"/>
              <a:endCxn id="35" idx="1"/>
            </p:cNvCxnSpPr>
            <p:nvPr/>
          </p:nvCxnSpPr>
          <p:spPr>
            <a:xfrm>
              <a:off x="9210164" y="2806928"/>
              <a:ext cx="130300" cy="0"/>
            </a:xfrm>
            <a:prstGeom prst="straightConnector1">
              <a:avLst/>
            </a:prstGeom>
            <a:ln w="19050">
              <a:solidFill>
                <a:srgbClr val="2D3E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A46BAFB9-AEC4-F74A-85C4-029227248864}"/>
              </a:ext>
            </a:extLst>
          </p:cNvPr>
          <p:cNvGrpSpPr>
            <a:grpSpLocks noChangeAspect="1"/>
          </p:cNvGrpSpPr>
          <p:nvPr/>
        </p:nvGrpSpPr>
        <p:grpSpPr>
          <a:xfrm>
            <a:off x="325569" y="1709253"/>
            <a:ext cx="772751" cy="772751"/>
            <a:chOff x="2281825" y="4909679"/>
            <a:chExt cx="1141395" cy="1141395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9CC0DD2F-9418-134C-9A7D-56EE275804A3}"/>
                </a:ext>
              </a:extLst>
            </p:cNvPr>
            <p:cNvSpPr/>
            <p:nvPr/>
          </p:nvSpPr>
          <p:spPr>
            <a:xfrm>
              <a:off x="2281825" y="4909679"/>
              <a:ext cx="1141395" cy="1141395"/>
            </a:xfrm>
            <a:prstGeom prst="ellipse">
              <a:avLst/>
            </a:prstGeom>
            <a:noFill/>
            <a:ln>
              <a:solidFill>
                <a:srgbClr val="2D3E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6" name="Graphic 55" descr="Scientist">
              <a:extLst>
                <a:ext uri="{FF2B5EF4-FFF2-40B4-BE49-F238E27FC236}">
                  <a16:creationId xmlns:a16="http://schemas.microsoft.com/office/drawing/2014/main" id="{EF6CA5FC-FC27-2B41-ADB7-800EECAA1B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flipH="1">
              <a:off x="2425861" y="5050484"/>
              <a:ext cx="814676" cy="814676"/>
            </a:xfrm>
            <a:prstGeom prst="rect">
              <a:avLst/>
            </a:prstGeom>
          </p:spPr>
        </p:pic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7FA6F789-7159-7444-B917-3E7163385220}"/>
              </a:ext>
            </a:extLst>
          </p:cNvPr>
          <p:cNvGrpSpPr>
            <a:grpSpLocks noChangeAspect="1"/>
          </p:cNvGrpSpPr>
          <p:nvPr/>
        </p:nvGrpSpPr>
        <p:grpSpPr>
          <a:xfrm>
            <a:off x="770825" y="3122816"/>
            <a:ext cx="772751" cy="772751"/>
            <a:chOff x="2281825" y="4909679"/>
            <a:chExt cx="1141395" cy="1141395"/>
          </a:xfrm>
        </p:grpSpPr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01404859-EE3E-384B-B904-954722084820}"/>
                </a:ext>
              </a:extLst>
            </p:cNvPr>
            <p:cNvSpPr/>
            <p:nvPr/>
          </p:nvSpPr>
          <p:spPr>
            <a:xfrm>
              <a:off x="2281825" y="4909679"/>
              <a:ext cx="1141395" cy="1141395"/>
            </a:xfrm>
            <a:prstGeom prst="ellipse">
              <a:avLst/>
            </a:prstGeom>
            <a:noFill/>
            <a:ln>
              <a:solidFill>
                <a:srgbClr val="1FC2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9" name="Graphic 58" descr="Scientist">
              <a:extLst>
                <a:ext uri="{FF2B5EF4-FFF2-40B4-BE49-F238E27FC236}">
                  <a16:creationId xmlns:a16="http://schemas.microsoft.com/office/drawing/2014/main" id="{DBF1EFC9-F525-C84A-951E-6D345B29F33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flipH="1">
              <a:off x="2425861" y="5050484"/>
              <a:ext cx="814676" cy="81467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67670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Curved Connector 7">
            <a:extLst>
              <a:ext uri="{FF2B5EF4-FFF2-40B4-BE49-F238E27FC236}">
                <a16:creationId xmlns:a16="http://schemas.microsoft.com/office/drawing/2014/main" id="{91C8046B-5494-E74A-94BF-6D3AFDE311B3}"/>
              </a:ext>
            </a:extLst>
          </p:cNvPr>
          <p:cNvCxnSpPr>
            <a:cxnSpLocks/>
            <a:stCxn id="23" idx="2"/>
            <a:endCxn id="39" idx="0"/>
          </p:cNvCxnSpPr>
          <p:nvPr/>
        </p:nvCxnSpPr>
        <p:spPr>
          <a:xfrm rot="16200000" flipH="1">
            <a:off x="5694062" y="2571297"/>
            <a:ext cx="1098676" cy="439442"/>
          </a:xfrm>
          <a:prstGeom prst="curvedConnector3">
            <a:avLst>
              <a:gd name="adj1" fmla="val 50000"/>
            </a:avLst>
          </a:prstGeom>
          <a:ln w="28575">
            <a:solidFill>
              <a:srgbClr val="C21F3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163FD18-D5D6-B74B-8B9C-D6558B62DBD4}"/>
              </a:ext>
            </a:extLst>
          </p:cNvPr>
          <p:cNvGrpSpPr/>
          <p:nvPr/>
        </p:nvGrpSpPr>
        <p:grpSpPr>
          <a:xfrm>
            <a:off x="3713082" y="1831645"/>
            <a:ext cx="4623504" cy="481517"/>
            <a:chOff x="6172031" y="2566169"/>
            <a:chExt cx="4623504" cy="481517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06B968DD-6D33-C84A-B285-653AD0851A17}"/>
                </a:ext>
              </a:extLst>
            </p:cNvPr>
            <p:cNvCxnSpPr>
              <a:cxnSpLocks/>
              <a:endCxn id="22" idx="1"/>
            </p:cNvCxnSpPr>
            <p:nvPr/>
          </p:nvCxnSpPr>
          <p:spPr>
            <a:xfrm>
              <a:off x="7627103" y="2806486"/>
              <a:ext cx="127990" cy="442"/>
            </a:xfrm>
            <a:prstGeom prst="straightConnector1">
              <a:avLst/>
            </a:prstGeom>
            <a:ln w="19050">
              <a:solidFill>
                <a:srgbClr val="2D3E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5669ABCD-DCCA-0944-BD04-D60721A14223}"/>
                </a:ext>
              </a:extLst>
            </p:cNvPr>
            <p:cNvGrpSpPr/>
            <p:nvPr/>
          </p:nvGrpSpPr>
          <p:grpSpPr>
            <a:xfrm>
              <a:off x="6172031" y="2566169"/>
              <a:ext cx="1457381" cy="481517"/>
              <a:chOff x="4979467" y="2119424"/>
              <a:chExt cx="2236605" cy="481517"/>
            </a:xfrm>
          </p:grpSpPr>
          <p:sp>
            <p:nvSpPr>
              <p:cNvPr id="25" name="Rounded Rectangle 24">
                <a:extLst>
                  <a:ext uri="{FF2B5EF4-FFF2-40B4-BE49-F238E27FC236}">
                    <a16:creationId xmlns:a16="http://schemas.microsoft.com/office/drawing/2014/main" id="{8400F10F-484C-864A-B632-EB9D7C4FE8ED}"/>
                  </a:ext>
                </a:extLst>
              </p:cNvPr>
              <p:cNvSpPr/>
              <p:nvPr/>
            </p:nvSpPr>
            <p:spPr>
              <a:xfrm>
                <a:off x="4983011" y="2359741"/>
                <a:ext cx="2233061" cy="241200"/>
              </a:xfrm>
              <a:prstGeom prst="roundRect">
                <a:avLst/>
              </a:prstGeom>
              <a:solidFill>
                <a:schemeClr val="accent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dirty="0"/>
              </a:p>
            </p:txBody>
          </p:sp>
          <p:sp>
            <p:nvSpPr>
              <p:cNvPr id="26" name="Rounded Rectangle 25">
                <a:extLst>
                  <a:ext uri="{FF2B5EF4-FFF2-40B4-BE49-F238E27FC236}">
                    <a16:creationId xmlns:a16="http://schemas.microsoft.com/office/drawing/2014/main" id="{29141390-E696-DE48-AFEC-5C85A98343D6}"/>
                  </a:ext>
                </a:extLst>
              </p:cNvPr>
              <p:cNvSpPr/>
              <p:nvPr/>
            </p:nvSpPr>
            <p:spPr>
              <a:xfrm>
                <a:off x="4979467" y="2119424"/>
                <a:ext cx="2233061" cy="240317"/>
              </a:xfrm>
              <a:prstGeom prst="roundRect">
                <a:avLst/>
              </a:prstGeom>
              <a:solidFill>
                <a:srgbClr val="FFC000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dirty="0"/>
              </a:p>
            </p:txBody>
          </p:sp>
        </p:grpSp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5FD7C35A-4F02-6143-8747-41D0CC54E2D7}"/>
                </a:ext>
              </a:extLst>
            </p:cNvPr>
            <p:cNvSpPr/>
            <p:nvPr/>
          </p:nvSpPr>
          <p:spPr>
            <a:xfrm>
              <a:off x="9340464" y="2686769"/>
              <a:ext cx="1455071" cy="240317"/>
            </a:xfrm>
            <a:prstGeom prst="roundRect">
              <a:avLst/>
            </a:prstGeom>
            <a:solidFill>
              <a:srgbClr val="B4CE82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ECDD312-35BE-6046-B51D-ED27F0F43280}"/>
                </a:ext>
              </a:extLst>
            </p:cNvPr>
            <p:cNvSpPr txBox="1"/>
            <p:nvPr/>
          </p:nvSpPr>
          <p:spPr>
            <a:xfrm>
              <a:off x="6297963" y="2637650"/>
              <a:ext cx="1218333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DE" sz="1600" dirty="0"/>
                <a:t>Input(s)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FD3E512-946D-994E-906D-BA6544FA9506}"/>
                </a:ext>
              </a:extLst>
            </p:cNvPr>
            <p:cNvSpPr txBox="1"/>
            <p:nvPr/>
          </p:nvSpPr>
          <p:spPr>
            <a:xfrm>
              <a:off x="9444343" y="2637650"/>
              <a:ext cx="1238077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DE" sz="1600" dirty="0"/>
                <a:t>Output</a:t>
              </a:r>
            </a:p>
          </p:txBody>
        </p:sp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17B0EC97-6F79-A644-8683-99AA1D108347}"/>
                </a:ext>
              </a:extLst>
            </p:cNvPr>
            <p:cNvSpPr/>
            <p:nvPr/>
          </p:nvSpPr>
          <p:spPr>
            <a:xfrm>
              <a:off x="7755093" y="2686769"/>
              <a:ext cx="1455071" cy="240317"/>
            </a:xfrm>
            <a:prstGeom prst="roundRect">
              <a:avLst/>
            </a:prstGeom>
            <a:solidFill>
              <a:srgbClr val="C21F3A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AEA1837-7F3C-E84C-BC87-28C3A814DA3F}"/>
                </a:ext>
              </a:extLst>
            </p:cNvPr>
            <p:cNvSpPr txBox="1"/>
            <p:nvPr/>
          </p:nvSpPr>
          <p:spPr>
            <a:xfrm>
              <a:off x="7809341" y="2637650"/>
              <a:ext cx="1346574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DE" sz="1600" dirty="0"/>
                <a:t>Computation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07AB818F-40AB-1F48-8AD3-B7E0C5D43564}"/>
                </a:ext>
              </a:extLst>
            </p:cNvPr>
            <p:cNvCxnSpPr>
              <a:cxnSpLocks/>
              <a:stCxn id="22" idx="3"/>
              <a:endCxn id="17" idx="1"/>
            </p:cNvCxnSpPr>
            <p:nvPr/>
          </p:nvCxnSpPr>
          <p:spPr>
            <a:xfrm>
              <a:off x="9210164" y="2806928"/>
              <a:ext cx="130300" cy="0"/>
            </a:xfrm>
            <a:prstGeom prst="straightConnector1">
              <a:avLst/>
            </a:prstGeom>
            <a:ln w="19050">
              <a:solidFill>
                <a:srgbClr val="2D3E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682F1E0B-3EE7-804F-9A7F-58AE937AF4EA}"/>
              </a:ext>
            </a:extLst>
          </p:cNvPr>
          <p:cNvGrpSpPr/>
          <p:nvPr/>
        </p:nvGrpSpPr>
        <p:grpSpPr>
          <a:xfrm>
            <a:off x="1469302" y="1903126"/>
            <a:ext cx="1561725" cy="329972"/>
            <a:chOff x="2145760" y="1902843"/>
            <a:chExt cx="1561725" cy="329972"/>
          </a:xfrm>
        </p:grpSpPr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FC8DB790-77C0-934B-82E8-1B12F494BF2E}"/>
                </a:ext>
              </a:extLst>
            </p:cNvPr>
            <p:cNvSpPr/>
            <p:nvPr/>
          </p:nvSpPr>
          <p:spPr>
            <a:xfrm>
              <a:off x="2145760" y="1902843"/>
              <a:ext cx="1561725" cy="329972"/>
            </a:xfrm>
            <a:prstGeom prst="roundRect">
              <a:avLst/>
            </a:prstGeom>
            <a:noFill/>
            <a:ln w="28575">
              <a:solidFill>
                <a:srgbClr val="2D3E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latin typeface="Monotype Sorts" pitchFamily="2" charset="2"/>
                </a:rPr>
                <a:t>g</a:t>
              </a:r>
              <a:r>
                <a:rPr lang="en-DE" dirty="0">
                  <a:latin typeface="Monotype Sorts" pitchFamily="2" charset="2"/>
                </a:rPr>
                <a:t>it push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DF326FD-C26D-A44B-A431-BA420682A7FB}"/>
                </a:ext>
              </a:extLst>
            </p:cNvPr>
            <p:cNvSpPr txBox="1"/>
            <p:nvPr/>
          </p:nvSpPr>
          <p:spPr>
            <a:xfrm>
              <a:off x="2214607" y="1923108"/>
              <a:ext cx="1473165" cy="289441"/>
            </a:xfrm>
            <a:prstGeom prst="round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defRPr sz="1400" b="1">
                  <a:solidFill>
                    <a:schemeClr val="bg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defRPr>
              </a:lvl1pPr>
            </a:lstStyle>
            <a:p>
              <a:r>
                <a:rPr lang="de-DE" sz="1100" dirty="0">
                  <a:solidFill>
                    <a:srgbClr val="2D3E50"/>
                  </a:solidFill>
                </a:rPr>
                <a:t>Project_</a:t>
              </a:r>
              <a:r>
                <a:rPr lang="en-US" sz="1100" dirty="0">
                  <a:solidFill>
                    <a:srgbClr val="2D3E50"/>
                  </a:solidFill>
                </a:rPr>
                <a:t>barley</a:t>
              </a:r>
              <a:r>
                <a:rPr lang="de-DE" sz="1100" dirty="0">
                  <a:solidFill>
                    <a:srgbClr val="2D3E50"/>
                  </a:solidFill>
                </a:rPr>
                <a:t> </a:t>
              </a:r>
              <a:endParaRPr lang="en-DE" sz="1100" dirty="0">
                <a:solidFill>
                  <a:srgbClr val="2D3E50"/>
                </a:solidFill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83F9F65-CFBD-674F-B049-7A8391441D2D}"/>
              </a:ext>
            </a:extLst>
          </p:cNvPr>
          <p:cNvGrpSpPr/>
          <p:nvPr/>
        </p:nvGrpSpPr>
        <p:grpSpPr>
          <a:xfrm>
            <a:off x="1908744" y="3344648"/>
            <a:ext cx="1561725" cy="329972"/>
            <a:chOff x="1829121" y="3494330"/>
            <a:chExt cx="1561725" cy="329972"/>
          </a:xfrm>
        </p:grpSpPr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41631A88-355C-6546-B044-748E9883A406}"/>
                </a:ext>
              </a:extLst>
            </p:cNvPr>
            <p:cNvSpPr/>
            <p:nvPr/>
          </p:nvSpPr>
          <p:spPr>
            <a:xfrm>
              <a:off x="1829121" y="3494330"/>
              <a:ext cx="1561725" cy="329972"/>
            </a:xfrm>
            <a:prstGeom prst="roundRect">
              <a:avLst/>
            </a:prstGeom>
            <a:noFill/>
            <a:ln w="28575">
              <a:solidFill>
                <a:srgbClr val="1FC2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>
                <a:solidFill>
                  <a:srgbClr val="377D98"/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754D8DE-5E1E-4B48-A884-20D090CCD713}"/>
                </a:ext>
              </a:extLst>
            </p:cNvPr>
            <p:cNvSpPr txBox="1"/>
            <p:nvPr/>
          </p:nvSpPr>
          <p:spPr>
            <a:xfrm>
              <a:off x="1909648" y="3514596"/>
              <a:ext cx="1400672" cy="289441"/>
            </a:xfrm>
            <a:prstGeom prst="round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defRPr sz="1400" b="1">
                  <a:solidFill>
                    <a:schemeClr val="bg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defRPr>
              </a:lvl1pPr>
            </a:lstStyle>
            <a:p>
              <a:r>
                <a:rPr lang="de-DE" sz="1100" dirty="0">
                  <a:solidFill>
                    <a:srgbClr val="1FC2A7"/>
                  </a:solidFill>
                </a:rPr>
                <a:t>Project_</a:t>
              </a:r>
              <a:r>
                <a:rPr lang="en-US" sz="1100" dirty="0">
                  <a:solidFill>
                    <a:srgbClr val="1FC2A7"/>
                  </a:solidFill>
                </a:rPr>
                <a:t>maize</a:t>
              </a:r>
              <a:r>
                <a:rPr lang="de-DE" sz="1100" dirty="0">
                  <a:solidFill>
                    <a:srgbClr val="1FC2A7"/>
                  </a:solidFill>
                </a:rPr>
                <a:t> </a:t>
              </a:r>
              <a:endParaRPr lang="en-DE" sz="1100" dirty="0">
                <a:solidFill>
                  <a:srgbClr val="1FC2A7"/>
                </a:solidFill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0064DE6-2B65-E24D-8062-31AE17D903E0}"/>
              </a:ext>
            </a:extLst>
          </p:cNvPr>
          <p:cNvGrpSpPr/>
          <p:nvPr/>
        </p:nvGrpSpPr>
        <p:grpSpPr>
          <a:xfrm>
            <a:off x="4152524" y="3268875"/>
            <a:ext cx="4623504" cy="481517"/>
            <a:chOff x="6172031" y="2566169"/>
            <a:chExt cx="4623504" cy="481517"/>
          </a:xfrm>
        </p:grpSpPr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48743DE2-0BC5-6A4F-8AED-C7A9D05D9C8F}"/>
                </a:ext>
              </a:extLst>
            </p:cNvPr>
            <p:cNvCxnSpPr>
              <a:cxnSpLocks/>
              <a:endCxn id="38" idx="1"/>
            </p:cNvCxnSpPr>
            <p:nvPr/>
          </p:nvCxnSpPr>
          <p:spPr>
            <a:xfrm>
              <a:off x="7627103" y="2806486"/>
              <a:ext cx="127990" cy="442"/>
            </a:xfrm>
            <a:prstGeom prst="straightConnector1">
              <a:avLst/>
            </a:prstGeom>
            <a:ln w="19050">
              <a:solidFill>
                <a:srgbClr val="2D3E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67E61709-0750-864D-A626-F228ED1288E1}"/>
                </a:ext>
              </a:extLst>
            </p:cNvPr>
            <p:cNvGrpSpPr/>
            <p:nvPr/>
          </p:nvGrpSpPr>
          <p:grpSpPr>
            <a:xfrm>
              <a:off x="6172031" y="2566169"/>
              <a:ext cx="1457381" cy="481517"/>
              <a:chOff x="4979467" y="2119424"/>
              <a:chExt cx="2236605" cy="481517"/>
            </a:xfrm>
          </p:grpSpPr>
          <p:sp>
            <p:nvSpPr>
              <p:cNvPr id="41" name="Rounded Rectangle 40">
                <a:extLst>
                  <a:ext uri="{FF2B5EF4-FFF2-40B4-BE49-F238E27FC236}">
                    <a16:creationId xmlns:a16="http://schemas.microsoft.com/office/drawing/2014/main" id="{5E09C272-5222-BD4A-B2E3-1ED131075A0C}"/>
                  </a:ext>
                </a:extLst>
              </p:cNvPr>
              <p:cNvSpPr/>
              <p:nvPr/>
            </p:nvSpPr>
            <p:spPr>
              <a:xfrm>
                <a:off x="4983011" y="2359741"/>
                <a:ext cx="2233061" cy="241200"/>
              </a:xfrm>
              <a:prstGeom prst="roundRect">
                <a:avLst/>
              </a:prstGeom>
              <a:solidFill>
                <a:schemeClr val="accent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dirty="0"/>
              </a:p>
            </p:txBody>
          </p:sp>
          <p:sp>
            <p:nvSpPr>
              <p:cNvPr id="42" name="Rounded Rectangle 41">
                <a:extLst>
                  <a:ext uri="{FF2B5EF4-FFF2-40B4-BE49-F238E27FC236}">
                    <a16:creationId xmlns:a16="http://schemas.microsoft.com/office/drawing/2014/main" id="{1236F6D9-CAD0-FE40-AC5A-CD9952DC5F42}"/>
                  </a:ext>
                </a:extLst>
              </p:cNvPr>
              <p:cNvSpPr/>
              <p:nvPr/>
            </p:nvSpPr>
            <p:spPr>
              <a:xfrm>
                <a:off x="4979467" y="2119424"/>
                <a:ext cx="2233061" cy="240317"/>
              </a:xfrm>
              <a:prstGeom prst="roundRect">
                <a:avLst/>
              </a:prstGeom>
              <a:solidFill>
                <a:srgbClr val="FFC000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dirty="0"/>
              </a:p>
            </p:txBody>
          </p:sp>
        </p:grpSp>
        <p:sp>
          <p:nvSpPr>
            <p:cNvPr id="35" name="Rounded Rectangle 34">
              <a:extLst>
                <a:ext uri="{FF2B5EF4-FFF2-40B4-BE49-F238E27FC236}">
                  <a16:creationId xmlns:a16="http://schemas.microsoft.com/office/drawing/2014/main" id="{BD5BB9C0-1688-C641-ACC5-DA4239124B57}"/>
                </a:ext>
              </a:extLst>
            </p:cNvPr>
            <p:cNvSpPr/>
            <p:nvPr/>
          </p:nvSpPr>
          <p:spPr>
            <a:xfrm>
              <a:off x="9340464" y="2686769"/>
              <a:ext cx="1455071" cy="240317"/>
            </a:xfrm>
            <a:prstGeom prst="roundRect">
              <a:avLst/>
            </a:prstGeom>
            <a:solidFill>
              <a:srgbClr val="B4CE82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D34A358-D848-D648-A4E5-D7240C9F4DB9}"/>
                </a:ext>
              </a:extLst>
            </p:cNvPr>
            <p:cNvSpPr txBox="1"/>
            <p:nvPr/>
          </p:nvSpPr>
          <p:spPr>
            <a:xfrm>
              <a:off x="6297963" y="2637650"/>
              <a:ext cx="1218333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DE" sz="1600" dirty="0"/>
                <a:t>Input(s)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808D81E-9B5C-2041-996F-9A665A7C8767}"/>
                </a:ext>
              </a:extLst>
            </p:cNvPr>
            <p:cNvSpPr txBox="1"/>
            <p:nvPr/>
          </p:nvSpPr>
          <p:spPr>
            <a:xfrm>
              <a:off x="9444343" y="2637650"/>
              <a:ext cx="1238077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DE" sz="1600" dirty="0"/>
                <a:t>Output</a:t>
              </a:r>
            </a:p>
          </p:txBody>
        </p:sp>
        <p:sp>
          <p:nvSpPr>
            <p:cNvPr id="38" name="Rounded Rectangle 37">
              <a:extLst>
                <a:ext uri="{FF2B5EF4-FFF2-40B4-BE49-F238E27FC236}">
                  <a16:creationId xmlns:a16="http://schemas.microsoft.com/office/drawing/2014/main" id="{EDC2A5E9-111A-AA48-99F9-46FD3AAD6FCF}"/>
                </a:ext>
              </a:extLst>
            </p:cNvPr>
            <p:cNvSpPr/>
            <p:nvPr/>
          </p:nvSpPr>
          <p:spPr>
            <a:xfrm>
              <a:off x="7755093" y="2686769"/>
              <a:ext cx="1455071" cy="240317"/>
            </a:xfrm>
            <a:prstGeom prst="roundRect">
              <a:avLst/>
            </a:prstGeom>
            <a:solidFill>
              <a:srgbClr val="C21F3A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10920E2F-C394-D049-B070-34C6DE3F1608}"/>
                </a:ext>
              </a:extLst>
            </p:cNvPr>
            <p:cNvSpPr txBox="1"/>
            <p:nvPr/>
          </p:nvSpPr>
          <p:spPr>
            <a:xfrm>
              <a:off x="7809341" y="2637650"/>
              <a:ext cx="1346574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DE" sz="1600" dirty="0"/>
                <a:t>Computation</a:t>
              </a:r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01F18F81-39EB-5545-868A-1870A7D680FE}"/>
                </a:ext>
              </a:extLst>
            </p:cNvPr>
            <p:cNvCxnSpPr>
              <a:cxnSpLocks/>
              <a:stCxn id="38" idx="3"/>
              <a:endCxn id="35" idx="1"/>
            </p:cNvCxnSpPr>
            <p:nvPr/>
          </p:nvCxnSpPr>
          <p:spPr>
            <a:xfrm>
              <a:off x="9210164" y="2806928"/>
              <a:ext cx="130300" cy="0"/>
            </a:xfrm>
            <a:prstGeom prst="straightConnector1">
              <a:avLst/>
            </a:prstGeom>
            <a:ln w="19050">
              <a:solidFill>
                <a:srgbClr val="2D3E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3068023D-1DF3-9541-93E9-562B202713D6}"/>
              </a:ext>
            </a:extLst>
          </p:cNvPr>
          <p:cNvGrpSpPr>
            <a:grpSpLocks noChangeAspect="1"/>
          </p:cNvGrpSpPr>
          <p:nvPr/>
        </p:nvGrpSpPr>
        <p:grpSpPr>
          <a:xfrm>
            <a:off x="9497597" y="1150173"/>
            <a:ext cx="2337060" cy="1351561"/>
            <a:chOff x="9795944" y="3181232"/>
            <a:chExt cx="3103369" cy="1794730"/>
          </a:xfrm>
        </p:grpSpPr>
        <p:pic>
          <p:nvPicPr>
            <p:cNvPr id="43" name="Graphic 42" descr="Safe">
              <a:extLst>
                <a:ext uri="{FF2B5EF4-FFF2-40B4-BE49-F238E27FC236}">
                  <a16:creationId xmlns:a16="http://schemas.microsoft.com/office/drawing/2014/main" id="{9951EE5D-271C-A54A-8B9A-6B96EC4596B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573750" y="3599322"/>
              <a:ext cx="1325563" cy="1325563"/>
            </a:xfrm>
            <a:prstGeom prst="rect">
              <a:avLst/>
            </a:prstGeom>
          </p:spPr>
        </p:pic>
        <p:pic>
          <p:nvPicPr>
            <p:cNvPr id="46" name="Graphic 45" descr="Camera">
              <a:extLst>
                <a:ext uri="{FF2B5EF4-FFF2-40B4-BE49-F238E27FC236}">
                  <a16:creationId xmlns:a16="http://schemas.microsoft.com/office/drawing/2014/main" id="{3E91279C-1603-3446-B6F4-32DE9D488E0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088229" y="3565181"/>
              <a:ext cx="1089340" cy="1089340"/>
            </a:xfrm>
            <a:prstGeom prst="rect">
              <a:avLst/>
            </a:prstGeom>
          </p:spPr>
        </p:pic>
        <p:pic>
          <p:nvPicPr>
            <p:cNvPr id="47" name="Graphic 46" descr="Camera">
              <a:extLst>
                <a:ext uri="{FF2B5EF4-FFF2-40B4-BE49-F238E27FC236}">
                  <a16:creationId xmlns:a16="http://schemas.microsoft.com/office/drawing/2014/main" id="{C6229FF6-18A2-484A-8051-788491C5733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9795944" y="3886622"/>
              <a:ext cx="1089340" cy="1089340"/>
            </a:xfrm>
            <a:prstGeom prst="rect">
              <a:avLst/>
            </a:prstGeom>
          </p:spPr>
        </p:pic>
        <p:pic>
          <p:nvPicPr>
            <p:cNvPr id="48" name="Graphic 47" descr="Camera">
              <a:extLst>
                <a:ext uri="{FF2B5EF4-FFF2-40B4-BE49-F238E27FC236}">
                  <a16:creationId xmlns:a16="http://schemas.microsoft.com/office/drawing/2014/main" id="{C6683A56-87C3-634E-8DE6-9BE779710C8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10380514" y="3181232"/>
              <a:ext cx="1089340" cy="1089340"/>
            </a:xfrm>
            <a:prstGeom prst="rect">
              <a:avLst/>
            </a:prstGeom>
          </p:spPr>
        </p:pic>
      </p:grpSp>
      <p:pic>
        <p:nvPicPr>
          <p:cNvPr id="50" name="Graphic 49" descr="Safe">
            <a:extLst>
              <a:ext uri="{FF2B5EF4-FFF2-40B4-BE49-F238E27FC236}">
                <a16:creationId xmlns:a16="http://schemas.microsoft.com/office/drawing/2014/main" id="{0AA3C22D-6915-304A-99ED-D6D2400EA04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836413" y="3010070"/>
            <a:ext cx="998244" cy="998244"/>
          </a:xfrm>
          <a:prstGeom prst="rect">
            <a:avLst/>
          </a:prstGeom>
        </p:spPr>
      </p:pic>
      <p:pic>
        <p:nvPicPr>
          <p:cNvPr id="52" name="Graphic 51" descr="Camera">
            <a:extLst>
              <a:ext uri="{FF2B5EF4-FFF2-40B4-BE49-F238E27FC236}">
                <a16:creationId xmlns:a16="http://schemas.microsoft.com/office/drawing/2014/main" id="{22FB0526-D60D-0547-927D-0FDE3E202C2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494457" y="3099016"/>
            <a:ext cx="820351" cy="820352"/>
          </a:xfrm>
          <a:prstGeom prst="rect">
            <a:avLst/>
          </a:prstGeom>
        </p:spPr>
      </p:pic>
      <p:grpSp>
        <p:nvGrpSpPr>
          <p:cNvPr id="54" name="Group 53">
            <a:extLst>
              <a:ext uri="{FF2B5EF4-FFF2-40B4-BE49-F238E27FC236}">
                <a16:creationId xmlns:a16="http://schemas.microsoft.com/office/drawing/2014/main" id="{A46BAFB9-AEC4-F74A-85C4-029227248864}"/>
              </a:ext>
            </a:extLst>
          </p:cNvPr>
          <p:cNvGrpSpPr>
            <a:grpSpLocks noChangeAspect="1"/>
          </p:cNvGrpSpPr>
          <p:nvPr/>
        </p:nvGrpSpPr>
        <p:grpSpPr>
          <a:xfrm>
            <a:off x="325569" y="1709253"/>
            <a:ext cx="772751" cy="772751"/>
            <a:chOff x="2281825" y="4909679"/>
            <a:chExt cx="1141395" cy="1141395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9CC0DD2F-9418-134C-9A7D-56EE275804A3}"/>
                </a:ext>
              </a:extLst>
            </p:cNvPr>
            <p:cNvSpPr/>
            <p:nvPr/>
          </p:nvSpPr>
          <p:spPr>
            <a:xfrm>
              <a:off x="2281825" y="4909679"/>
              <a:ext cx="1141395" cy="1141395"/>
            </a:xfrm>
            <a:prstGeom prst="ellipse">
              <a:avLst/>
            </a:prstGeom>
            <a:noFill/>
            <a:ln>
              <a:solidFill>
                <a:srgbClr val="2D3E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6" name="Graphic 55" descr="Scientist">
              <a:extLst>
                <a:ext uri="{FF2B5EF4-FFF2-40B4-BE49-F238E27FC236}">
                  <a16:creationId xmlns:a16="http://schemas.microsoft.com/office/drawing/2014/main" id="{EF6CA5FC-FC27-2B41-ADB7-800EECAA1BCF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 flipH="1">
              <a:off x="2425861" y="5050484"/>
              <a:ext cx="814676" cy="814676"/>
            </a:xfrm>
            <a:prstGeom prst="rect">
              <a:avLst/>
            </a:prstGeom>
          </p:spPr>
        </p:pic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7FA6F789-7159-7444-B917-3E7163385220}"/>
              </a:ext>
            </a:extLst>
          </p:cNvPr>
          <p:cNvGrpSpPr>
            <a:grpSpLocks noChangeAspect="1"/>
          </p:cNvGrpSpPr>
          <p:nvPr/>
        </p:nvGrpSpPr>
        <p:grpSpPr>
          <a:xfrm>
            <a:off x="770825" y="3122816"/>
            <a:ext cx="772751" cy="772751"/>
            <a:chOff x="2281825" y="4909679"/>
            <a:chExt cx="1141395" cy="1141395"/>
          </a:xfrm>
        </p:grpSpPr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01404859-EE3E-384B-B904-954722084820}"/>
                </a:ext>
              </a:extLst>
            </p:cNvPr>
            <p:cNvSpPr/>
            <p:nvPr/>
          </p:nvSpPr>
          <p:spPr>
            <a:xfrm>
              <a:off x="2281825" y="4909679"/>
              <a:ext cx="1141395" cy="1141395"/>
            </a:xfrm>
            <a:prstGeom prst="ellipse">
              <a:avLst/>
            </a:prstGeom>
            <a:noFill/>
            <a:ln>
              <a:solidFill>
                <a:srgbClr val="1FC2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9" name="Graphic 58" descr="Scientist">
              <a:extLst>
                <a:ext uri="{FF2B5EF4-FFF2-40B4-BE49-F238E27FC236}">
                  <a16:creationId xmlns:a16="http://schemas.microsoft.com/office/drawing/2014/main" id="{DBF1EFC9-F525-C84A-951E-6D345B29F330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 flipH="1">
              <a:off x="2425861" y="5050484"/>
              <a:ext cx="814676" cy="814676"/>
            </a:xfrm>
            <a:prstGeom prst="rect">
              <a:avLst/>
            </a:prstGeom>
          </p:spPr>
        </p:pic>
      </p:grpSp>
      <p:cxnSp>
        <p:nvCxnSpPr>
          <p:cNvPr id="45" name="Curved Connector 44">
            <a:extLst>
              <a:ext uri="{FF2B5EF4-FFF2-40B4-BE49-F238E27FC236}">
                <a16:creationId xmlns:a16="http://schemas.microsoft.com/office/drawing/2014/main" id="{05A9A1BD-15AC-2248-B585-AA8F11570BF9}"/>
              </a:ext>
            </a:extLst>
          </p:cNvPr>
          <p:cNvCxnSpPr>
            <a:cxnSpLocks/>
            <a:stCxn id="47" idx="2"/>
            <a:endCxn id="52" idx="0"/>
          </p:cNvCxnSpPr>
          <p:nvPr/>
        </p:nvCxnSpPr>
        <p:spPr>
          <a:xfrm rot="5400000">
            <a:off x="9607562" y="2798805"/>
            <a:ext cx="597282" cy="3140"/>
          </a:xfrm>
          <a:prstGeom prst="curvedConnector3">
            <a:avLst>
              <a:gd name="adj1" fmla="val 67665"/>
            </a:avLst>
          </a:prstGeom>
          <a:ln w="28575">
            <a:solidFill>
              <a:srgbClr val="C21F3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6948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Curved Connector 7">
            <a:extLst>
              <a:ext uri="{FF2B5EF4-FFF2-40B4-BE49-F238E27FC236}">
                <a16:creationId xmlns:a16="http://schemas.microsoft.com/office/drawing/2014/main" id="{91C8046B-5494-E74A-94BF-6D3AFDE311B3}"/>
              </a:ext>
            </a:extLst>
          </p:cNvPr>
          <p:cNvCxnSpPr>
            <a:cxnSpLocks/>
            <a:stCxn id="23" idx="2"/>
            <a:endCxn id="39" idx="0"/>
          </p:cNvCxnSpPr>
          <p:nvPr/>
        </p:nvCxnSpPr>
        <p:spPr>
          <a:xfrm rot="16200000" flipH="1">
            <a:off x="5694062" y="2571297"/>
            <a:ext cx="1098676" cy="439442"/>
          </a:xfrm>
          <a:prstGeom prst="curvedConnector3">
            <a:avLst>
              <a:gd name="adj1" fmla="val 50000"/>
            </a:avLst>
          </a:prstGeom>
          <a:ln w="28575">
            <a:solidFill>
              <a:srgbClr val="C21F3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163FD18-D5D6-B74B-8B9C-D6558B62DBD4}"/>
              </a:ext>
            </a:extLst>
          </p:cNvPr>
          <p:cNvGrpSpPr/>
          <p:nvPr/>
        </p:nvGrpSpPr>
        <p:grpSpPr>
          <a:xfrm>
            <a:off x="3713082" y="1831645"/>
            <a:ext cx="4623504" cy="481517"/>
            <a:chOff x="6172031" y="2566169"/>
            <a:chExt cx="4623504" cy="481517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06B968DD-6D33-C84A-B285-653AD0851A17}"/>
                </a:ext>
              </a:extLst>
            </p:cNvPr>
            <p:cNvCxnSpPr>
              <a:cxnSpLocks/>
              <a:endCxn id="22" idx="1"/>
            </p:cNvCxnSpPr>
            <p:nvPr/>
          </p:nvCxnSpPr>
          <p:spPr>
            <a:xfrm>
              <a:off x="7627103" y="2806486"/>
              <a:ext cx="127990" cy="442"/>
            </a:xfrm>
            <a:prstGeom prst="straightConnector1">
              <a:avLst/>
            </a:prstGeom>
            <a:ln w="19050">
              <a:solidFill>
                <a:srgbClr val="2D3E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5669ABCD-DCCA-0944-BD04-D60721A14223}"/>
                </a:ext>
              </a:extLst>
            </p:cNvPr>
            <p:cNvGrpSpPr/>
            <p:nvPr/>
          </p:nvGrpSpPr>
          <p:grpSpPr>
            <a:xfrm>
              <a:off x="6172031" y="2566169"/>
              <a:ext cx="1457381" cy="481517"/>
              <a:chOff x="4979467" y="2119424"/>
              <a:chExt cx="2236605" cy="481517"/>
            </a:xfrm>
          </p:grpSpPr>
          <p:sp>
            <p:nvSpPr>
              <p:cNvPr id="25" name="Rounded Rectangle 24">
                <a:extLst>
                  <a:ext uri="{FF2B5EF4-FFF2-40B4-BE49-F238E27FC236}">
                    <a16:creationId xmlns:a16="http://schemas.microsoft.com/office/drawing/2014/main" id="{8400F10F-484C-864A-B632-EB9D7C4FE8ED}"/>
                  </a:ext>
                </a:extLst>
              </p:cNvPr>
              <p:cNvSpPr/>
              <p:nvPr/>
            </p:nvSpPr>
            <p:spPr>
              <a:xfrm>
                <a:off x="4983011" y="2359741"/>
                <a:ext cx="2233061" cy="241200"/>
              </a:xfrm>
              <a:prstGeom prst="roundRect">
                <a:avLst/>
              </a:prstGeom>
              <a:solidFill>
                <a:schemeClr val="accent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dirty="0"/>
              </a:p>
            </p:txBody>
          </p:sp>
          <p:sp>
            <p:nvSpPr>
              <p:cNvPr id="26" name="Rounded Rectangle 25">
                <a:extLst>
                  <a:ext uri="{FF2B5EF4-FFF2-40B4-BE49-F238E27FC236}">
                    <a16:creationId xmlns:a16="http://schemas.microsoft.com/office/drawing/2014/main" id="{29141390-E696-DE48-AFEC-5C85A98343D6}"/>
                  </a:ext>
                </a:extLst>
              </p:cNvPr>
              <p:cNvSpPr/>
              <p:nvPr/>
            </p:nvSpPr>
            <p:spPr>
              <a:xfrm>
                <a:off x="4979467" y="2119424"/>
                <a:ext cx="2233061" cy="240317"/>
              </a:xfrm>
              <a:prstGeom prst="roundRect">
                <a:avLst/>
              </a:prstGeom>
              <a:solidFill>
                <a:srgbClr val="FFC000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dirty="0"/>
              </a:p>
            </p:txBody>
          </p:sp>
        </p:grpSp>
        <p:sp>
          <p:nvSpPr>
            <p:cNvPr id="17" name="Rounded Rectangle 16">
              <a:extLst>
                <a:ext uri="{FF2B5EF4-FFF2-40B4-BE49-F238E27FC236}">
                  <a16:creationId xmlns:a16="http://schemas.microsoft.com/office/drawing/2014/main" id="{5FD7C35A-4F02-6143-8747-41D0CC54E2D7}"/>
                </a:ext>
              </a:extLst>
            </p:cNvPr>
            <p:cNvSpPr/>
            <p:nvPr/>
          </p:nvSpPr>
          <p:spPr>
            <a:xfrm>
              <a:off x="9340464" y="2686769"/>
              <a:ext cx="1455071" cy="240317"/>
            </a:xfrm>
            <a:prstGeom prst="roundRect">
              <a:avLst/>
            </a:prstGeom>
            <a:solidFill>
              <a:srgbClr val="B4CE82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ECDD312-35BE-6046-B51D-ED27F0F43280}"/>
                </a:ext>
              </a:extLst>
            </p:cNvPr>
            <p:cNvSpPr txBox="1"/>
            <p:nvPr/>
          </p:nvSpPr>
          <p:spPr>
            <a:xfrm>
              <a:off x="6297963" y="2637650"/>
              <a:ext cx="1218333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DE" sz="1600" dirty="0"/>
                <a:t>Input(s)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FD3E512-946D-994E-906D-BA6544FA9506}"/>
                </a:ext>
              </a:extLst>
            </p:cNvPr>
            <p:cNvSpPr txBox="1"/>
            <p:nvPr/>
          </p:nvSpPr>
          <p:spPr>
            <a:xfrm>
              <a:off x="9444343" y="2637650"/>
              <a:ext cx="1238077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DE" sz="1600" dirty="0"/>
                <a:t>Output</a:t>
              </a:r>
            </a:p>
          </p:txBody>
        </p:sp>
        <p:sp>
          <p:nvSpPr>
            <p:cNvPr id="22" name="Rounded Rectangle 21">
              <a:extLst>
                <a:ext uri="{FF2B5EF4-FFF2-40B4-BE49-F238E27FC236}">
                  <a16:creationId xmlns:a16="http://schemas.microsoft.com/office/drawing/2014/main" id="{17B0EC97-6F79-A644-8683-99AA1D108347}"/>
                </a:ext>
              </a:extLst>
            </p:cNvPr>
            <p:cNvSpPr/>
            <p:nvPr/>
          </p:nvSpPr>
          <p:spPr>
            <a:xfrm>
              <a:off x="7755093" y="2686769"/>
              <a:ext cx="1455071" cy="240317"/>
            </a:xfrm>
            <a:prstGeom prst="roundRect">
              <a:avLst/>
            </a:prstGeom>
            <a:solidFill>
              <a:srgbClr val="C21F3A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AEA1837-7F3C-E84C-BC87-28C3A814DA3F}"/>
                </a:ext>
              </a:extLst>
            </p:cNvPr>
            <p:cNvSpPr txBox="1"/>
            <p:nvPr/>
          </p:nvSpPr>
          <p:spPr>
            <a:xfrm>
              <a:off x="7809341" y="2637650"/>
              <a:ext cx="1346574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DE" sz="1600" dirty="0"/>
                <a:t>Computation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07AB818F-40AB-1F48-8AD3-B7E0C5D43564}"/>
                </a:ext>
              </a:extLst>
            </p:cNvPr>
            <p:cNvCxnSpPr>
              <a:cxnSpLocks/>
              <a:stCxn id="22" idx="3"/>
              <a:endCxn id="17" idx="1"/>
            </p:cNvCxnSpPr>
            <p:nvPr/>
          </p:nvCxnSpPr>
          <p:spPr>
            <a:xfrm>
              <a:off x="9210164" y="2806928"/>
              <a:ext cx="130300" cy="0"/>
            </a:xfrm>
            <a:prstGeom prst="straightConnector1">
              <a:avLst/>
            </a:prstGeom>
            <a:ln w="19050">
              <a:solidFill>
                <a:srgbClr val="2D3E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682F1E0B-3EE7-804F-9A7F-58AE937AF4EA}"/>
              </a:ext>
            </a:extLst>
          </p:cNvPr>
          <p:cNvGrpSpPr/>
          <p:nvPr/>
        </p:nvGrpSpPr>
        <p:grpSpPr>
          <a:xfrm>
            <a:off x="1469302" y="1903126"/>
            <a:ext cx="1561725" cy="329972"/>
            <a:chOff x="2145760" y="1902843"/>
            <a:chExt cx="1561725" cy="329972"/>
          </a:xfrm>
        </p:grpSpPr>
        <p:sp>
          <p:nvSpPr>
            <p:cNvPr id="15" name="Rounded Rectangle 14">
              <a:extLst>
                <a:ext uri="{FF2B5EF4-FFF2-40B4-BE49-F238E27FC236}">
                  <a16:creationId xmlns:a16="http://schemas.microsoft.com/office/drawing/2014/main" id="{FC8DB790-77C0-934B-82E8-1B12F494BF2E}"/>
                </a:ext>
              </a:extLst>
            </p:cNvPr>
            <p:cNvSpPr/>
            <p:nvPr/>
          </p:nvSpPr>
          <p:spPr>
            <a:xfrm>
              <a:off x="2145760" y="1902843"/>
              <a:ext cx="1561725" cy="329972"/>
            </a:xfrm>
            <a:prstGeom prst="roundRect">
              <a:avLst/>
            </a:prstGeom>
            <a:noFill/>
            <a:ln w="28575">
              <a:solidFill>
                <a:srgbClr val="2D3E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latin typeface="Monotype Sorts" pitchFamily="2" charset="2"/>
                </a:rPr>
                <a:t>g</a:t>
              </a:r>
              <a:r>
                <a:rPr lang="en-DE" dirty="0">
                  <a:latin typeface="Monotype Sorts" pitchFamily="2" charset="2"/>
                </a:rPr>
                <a:t>it push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EDF326FD-C26D-A44B-A431-BA420682A7FB}"/>
                </a:ext>
              </a:extLst>
            </p:cNvPr>
            <p:cNvSpPr txBox="1"/>
            <p:nvPr/>
          </p:nvSpPr>
          <p:spPr>
            <a:xfrm>
              <a:off x="2214607" y="1923108"/>
              <a:ext cx="1473165" cy="289441"/>
            </a:xfrm>
            <a:prstGeom prst="round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defRPr sz="1400" b="1">
                  <a:solidFill>
                    <a:schemeClr val="bg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defRPr>
              </a:lvl1pPr>
            </a:lstStyle>
            <a:p>
              <a:r>
                <a:rPr lang="de-DE" sz="1100" dirty="0">
                  <a:solidFill>
                    <a:srgbClr val="2D3E50"/>
                  </a:solidFill>
                </a:rPr>
                <a:t>Project_</a:t>
              </a:r>
              <a:r>
                <a:rPr lang="en-US" sz="1100" dirty="0">
                  <a:solidFill>
                    <a:srgbClr val="2D3E50"/>
                  </a:solidFill>
                </a:rPr>
                <a:t>barley</a:t>
              </a:r>
              <a:r>
                <a:rPr lang="de-DE" sz="1100" dirty="0">
                  <a:solidFill>
                    <a:srgbClr val="2D3E50"/>
                  </a:solidFill>
                </a:rPr>
                <a:t> </a:t>
              </a:r>
              <a:endParaRPr lang="en-DE" sz="1100" dirty="0">
                <a:solidFill>
                  <a:srgbClr val="2D3E50"/>
                </a:solidFill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83F9F65-CFBD-674F-B049-7A8391441D2D}"/>
              </a:ext>
            </a:extLst>
          </p:cNvPr>
          <p:cNvGrpSpPr/>
          <p:nvPr/>
        </p:nvGrpSpPr>
        <p:grpSpPr>
          <a:xfrm>
            <a:off x="1908744" y="3344648"/>
            <a:ext cx="1561725" cy="329972"/>
            <a:chOff x="1829121" y="3494330"/>
            <a:chExt cx="1561725" cy="329972"/>
          </a:xfrm>
        </p:grpSpPr>
        <p:sp>
          <p:nvSpPr>
            <p:cNvPr id="16" name="Rounded Rectangle 15">
              <a:extLst>
                <a:ext uri="{FF2B5EF4-FFF2-40B4-BE49-F238E27FC236}">
                  <a16:creationId xmlns:a16="http://schemas.microsoft.com/office/drawing/2014/main" id="{41631A88-355C-6546-B044-748E9883A406}"/>
                </a:ext>
              </a:extLst>
            </p:cNvPr>
            <p:cNvSpPr/>
            <p:nvPr/>
          </p:nvSpPr>
          <p:spPr>
            <a:xfrm>
              <a:off x="1829121" y="3494330"/>
              <a:ext cx="1561725" cy="329972"/>
            </a:xfrm>
            <a:prstGeom prst="roundRect">
              <a:avLst/>
            </a:prstGeom>
            <a:noFill/>
            <a:ln w="28575">
              <a:solidFill>
                <a:srgbClr val="1FC2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>
                <a:solidFill>
                  <a:srgbClr val="377D98"/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754D8DE-5E1E-4B48-A884-20D090CCD713}"/>
                </a:ext>
              </a:extLst>
            </p:cNvPr>
            <p:cNvSpPr txBox="1"/>
            <p:nvPr/>
          </p:nvSpPr>
          <p:spPr>
            <a:xfrm>
              <a:off x="1909648" y="3514596"/>
              <a:ext cx="1400672" cy="289441"/>
            </a:xfrm>
            <a:prstGeom prst="round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algn="ctr">
                <a:defRPr sz="1400" b="1">
                  <a:solidFill>
                    <a:schemeClr val="bg1"/>
                  </a:solidFill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defRPr>
              </a:lvl1pPr>
            </a:lstStyle>
            <a:p>
              <a:r>
                <a:rPr lang="de-DE" sz="1100" dirty="0">
                  <a:solidFill>
                    <a:srgbClr val="1FC2A7"/>
                  </a:solidFill>
                </a:rPr>
                <a:t>Project_</a:t>
              </a:r>
              <a:r>
                <a:rPr lang="en-US" sz="1100" dirty="0">
                  <a:solidFill>
                    <a:srgbClr val="1FC2A7"/>
                  </a:solidFill>
                </a:rPr>
                <a:t>maize</a:t>
              </a:r>
              <a:r>
                <a:rPr lang="de-DE" sz="1100" dirty="0">
                  <a:solidFill>
                    <a:srgbClr val="1FC2A7"/>
                  </a:solidFill>
                </a:rPr>
                <a:t> </a:t>
              </a:r>
              <a:endParaRPr lang="en-DE" sz="1100" dirty="0">
                <a:solidFill>
                  <a:srgbClr val="1FC2A7"/>
                </a:solidFill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0064DE6-2B65-E24D-8062-31AE17D903E0}"/>
              </a:ext>
            </a:extLst>
          </p:cNvPr>
          <p:cNvGrpSpPr/>
          <p:nvPr/>
        </p:nvGrpSpPr>
        <p:grpSpPr>
          <a:xfrm>
            <a:off x="4152524" y="3268875"/>
            <a:ext cx="4623504" cy="481517"/>
            <a:chOff x="6172031" y="2566169"/>
            <a:chExt cx="4623504" cy="481517"/>
          </a:xfrm>
        </p:grpSpPr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48743DE2-0BC5-6A4F-8AED-C7A9D05D9C8F}"/>
                </a:ext>
              </a:extLst>
            </p:cNvPr>
            <p:cNvCxnSpPr>
              <a:cxnSpLocks/>
              <a:endCxn id="38" idx="1"/>
            </p:cNvCxnSpPr>
            <p:nvPr/>
          </p:nvCxnSpPr>
          <p:spPr>
            <a:xfrm>
              <a:off x="7627103" y="2806486"/>
              <a:ext cx="127990" cy="442"/>
            </a:xfrm>
            <a:prstGeom prst="straightConnector1">
              <a:avLst/>
            </a:prstGeom>
            <a:ln w="19050">
              <a:solidFill>
                <a:srgbClr val="2D3E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67E61709-0750-864D-A626-F228ED1288E1}"/>
                </a:ext>
              </a:extLst>
            </p:cNvPr>
            <p:cNvGrpSpPr/>
            <p:nvPr/>
          </p:nvGrpSpPr>
          <p:grpSpPr>
            <a:xfrm>
              <a:off x="6172031" y="2566169"/>
              <a:ext cx="1457381" cy="481517"/>
              <a:chOff x="4979467" y="2119424"/>
              <a:chExt cx="2236605" cy="481517"/>
            </a:xfrm>
          </p:grpSpPr>
          <p:sp>
            <p:nvSpPr>
              <p:cNvPr id="41" name="Rounded Rectangle 40">
                <a:extLst>
                  <a:ext uri="{FF2B5EF4-FFF2-40B4-BE49-F238E27FC236}">
                    <a16:creationId xmlns:a16="http://schemas.microsoft.com/office/drawing/2014/main" id="{5E09C272-5222-BD4A-B2E3-1ED131075A0C}"/>
                  </a:ext>
                </a:extLst>
              </p:cNvPr>
              <p:cNvSpPr/>
              <p:nvPr/>
            </p:nvSpPr>
            <p:spPr>
              <a:xfrm>
                <a:off x="4983011" y="2359741"/>
                <a:ext cx="2233061" cy="241200"/>
              </a:xfrm>
              <a:prstGeom prst="roundRect">
                <a:avLst/>
              </a:prstGeom>
              <a:solidFill>
                <a:schemeClr val="accent1">
                  <a:alpha val="2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dirty="0"/>
              </a:p>
            </p:txBody>
          </p:sp>
          <p:sp>
            <p:nvSpPr>
              <p:cNvPr id="42" name="Rounded Rectangle 41">
                <a:extLst>
                  <a:ext uri="{FF2B5EF4-FFF2-40B4-BE49-F238E27FC236}">
                    <a16:creationId xmlns:a16="http://schemas.microsoft.com/office/drawing/2014/main" id="{1236F6D9-CAD0-FE40-AC5A-CD9952DC5F42}"/>
                  </a:ext>
                </a:extLst>
              </p:cNvPr>
              <p:cNvSpPr/>
              <p:nvPr/>
            </p:nvSpPr>
            <p:spPr>
              <a:xfrm>
                <a:off x="4979467" y="2119424"/>
                <a:ext cx="2233061" cy="240317"/>
              </a:xfrm>
              <a:prstGeom prst="roundRect">
                <a:avLst/>
              </a:prstGeom>
              <a:solidFill>
                <a:srgbClr val="FFC000">
                  <a:alpha val="2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DE" dirty="0"/>
              </a:p>
            </p:txBody>
          </p:sp>
        </p:grpSp>
        <p:sp>
          <p:nvSpPr>
            <p:cNvPr id="35" name="Rounded Rectangle 34">
              <a:extLst>
                <a:ext uri="{FF2B5EF4-FFF2-40B4-BE49-F238E27FC236}">
                  <a16:creationId xmlns:a16="http://schemas.microsoft.com/office/drawing/2014/main" id="{BD5BB9C0-1688-C641-ACC5-DA4239124B57}"/>
                </a:ext>
              </a:extLst>
            </p:cNvPr>
            <p:cNvSpPr/>
            <p:nvPr/>
          </p:nvSpPr>
          <p:spPr>
            <a:xfrm>
              <a:off x="9340464" y="2686769"/>
              <a:ext cx="1455071" cy="240317"/>
            </a:xfrm>
            <a:prstGeom prst="roundRect">
              <a:avLst/>
            </a:prstGeom>
            <a:solidFill>
              <a:srgbClr val="B4CE82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D34A358-D848-D648-A4E5-D7240C9F4DB9}"/>
                </a:ext>
              </a:extLst>
            </p:cNvPr>
            <p:cNvSpPr txBox="1"/>
            <p:nvPr/>
          </p:nvSpPr>
          <p:spPr>
            <a:xfrm>
              <a:off x="6297963" y="2637650"/>
              <a:ext cx="1218333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DE" sz="1600" dirty="0"/>
                <a:t>Input(s)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808D81E-9B5C-2041-996F-9A665A7C8767}"/>
                </a:ext>
              </a:extLst>
            </p:cNvPr>
            <p:cNvSpPr txBox="1"/>
            <p:nvPr/>
          </p:nvSpPr>
          <p:spPr>
            <a:xfrm>
              <a:off x="9444343" y="2637650"/>
              <a:ext cx="1238077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DE" sz="1600" dirty="0"/>
                <a:t>Output</a:t>
              </a:r>
            </a:p>
          </p:txBody>
        </p:sp>
        <p:sp>
          <p:nvSpPr>
            <p:cNvPr id="38" name="Rounded Rectangle 37">
              <a:extLst>
                <a:ext uri="{FF2B5EF4-FFF2-40B4-BE49-F238E27FC236}">
                  <a16:creationId xmlns:a16="http://schemas.microsoft.com/office/drawing/2014/main" id="{EDC2A5E9-111A-AA48-99F9-46FD3AAD6FCF}"/>
                </a:ext>
              </a:extLst>
            </p:cNvPr>
            <p:cNvSpPr/>
            <p:nvPr/>
          </p:nvSpPr>
          <p:spPr>
            <a:xfrm>
              <a:off x="7755093" y="2686769"/>
              <a:ext cx="1455071" cy="240317"/>
            </a:xfrm>
            <a:prstGeom prst="roundRect">
              <a:avLst/>
            </a:prstGeom>
            <a:solidFill>
              <a:srgbClr val="C21F3A">
                <a:alpha val="2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E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10920E2F-C394-D049-B070-34C6DE3F1608}"/>
                </a:ext>
              </a:extLst>
            </p:cNvPr>
            <p:cNvSpPr txBox="1"/>
            <p:nvPr/>
          </p:nvSpPr>
          <p:spPr>
            <a:xfrm>
              <a:off x="7809341" y="2637650"/>
              <a:ext cx="1346574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DE" sz="1600" dirty="0"/>
                <a:t>Computation</a:t>
              </a:r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01F18F81-39EB-5545-868A-1870A7D680FE}"/>
                </a:ext>
              </a:extLst>
            </p:cNvPr>
            <p:cNvCxnSpPr>
              <a:cxnSpLocks/>
              <a:stCxn id="38" idx="3"/>
              <a:endCxn id="35" idx="1"/>
            </p:cNvCxnSpPr>
            <p:nvPr/>
          </p:nvCxnSpPr>
          <p:spPr>
            <a:xfrm>
              <a:off x="9210164" y="2806928"/>
              <a:ext cx="130300" cy="0"/>
            </a:xfrm>
            <a:prstGeom prst="straightConnector1">
              <a:avLst/>
            </a:prstGeom>
            <a:ln w="19050">
              <a:solidFill>
                <a:srgbClr val="2D3E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3068023D-1DF3-9541-93E9-562B202713D6}"/>
              </a:ext>
            </a:extLst>
          </p:cNvPr>
          <p:cNvGrpSpPr>
            <a:grpSpLocks noChangeAspect="1"/>
          </p:cNvGrpSpPr>
          <p:nvPr/>
        </p:nvGrpSpPr>
        <p:grpSpPr>
          <a:xfrm>
            <a:off x="9497599" y="1150173"/>
            <a:ext cx="1260575" cy="1351561"/>
            <a:chOff x="9795944" y="3181232"/>
            <a:chExt cx="1673910" cy="1794730"/>
          </a:xfrm>
        </p:grpSpPr>
        <p:pic>
          <p:nvPicPr>
            <p:cNvPr id="46" name="Graphic 45" descr="Camera">
              <a:extLst>
                <a:ext uri="{FF2B5EF4-FFF2-40B4-BE49-F238E27FC236}">
                  <a16:creationId xmlns:a16="http://schemas.microsoft.com/office/drawing/2014/main" id="{3E91279C-1603-3446-B6F4-32DE9D488E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088229" y="3565181"/>
              <a:ext cx="1089340" cy="1089340"/>
            </a:xfrm>
            <a:prstGeom prst="rect">
              <a:avLst/>
            </a:prstGeom>
          </p:spPr>
        </p:pic>
        <p:pic>
          <p:nvPicPr>
            <p:cNvPr id="47" name="Graphic 46" descr="Camera">
              <a:extLst>
                <a:ext uri="{FF2B5EF4-FFF2-40B4-BE49-F238E27FC236}">
                  <a16:creationId xmlns:a16="http://schemas.microsoft.com/office/drawing/2014/main" id="{C6229FF6-18A2-484A-8051-788491C5733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9795944" y="3886622"/>
              <a:ext cx="1089340" cy="1089340"/>
            </a:xfrm>
            <a:prstGeom prst="rect">
              <a:avLst/>
            </a:prstGeom>
          </p:spPr>
        </p:pic>
        <p:pic>
          <p:nvPicPr>
            <p:cNvPr id="48" name="Graphic 47" descr="Camera">
              <a:extLst>
                <a:ext uri="{FF2B5EF4-FFF2-40B4-BE49-F238E27FC236}">
                  <a16:creationId xmlns:a16="http://schemas.microsoft.com/office/drawing/2014/main" id="{C6683A56-87C3-634E-8DE6-9BE779710C8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10380514" y="3181232"/>
              <a:ext cx="1089340" cy="1089340"/>
            </a:xfrm>
            <a:prstGeom prst="rect">
              <a:avLst/>
            </a:prstGeom>
          </p:spPr>
        </p:pic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A46BAFB9-AEC4-F74A-85C4-029227248864}"/>
              </a:ext>
            </a:extLst>
          </p:cNvPr>
          <p:cNvGrpSpPr>
            <a:grpSpLocks noChangeAspect="1"/>
          </p:cNvGrpSpPr>
          <p:nvPr/>
        </p:nvGrpSpPr>
        <p:grpSpPr>
          <a:xfrm>
            <a:off x="325569" y="1709253"/>
            <a:ext cx="772751" cy="772751"/>
            <a:chOff x="2281825" y="4909679"/>
            <a:chExt cx="1141395" cy="1141395"/>
          </a:xfrm>
        </p:grpSpPr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9CC0DD2F-9418-134C-9A7D-56EE275804A3}"/>
                </a:ext>
              </a:extLst>
            </p:cNvPr>
            <p:cNvSpPr/>
            <p:nvPr/>
          </p:nvSpPr>
          <p:spPr>
            <a:xfrm>
              <a:off x="2281825" y="4909679"/>
              <a:ext cx="1141395" cy="1141395"/>
            </a:xfrm>
            <a:prstGeom prst="ellipse">
              <a:avLst/>
            </a:prstGeom>
            <a:noFill/>
            <a:ln>
              <a:solidFill>
                <a:srgbClr val="2D3E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6" name="Graphic 55" descr="Scientist">
              <a:extLst>
                <a:ext uri="{FF2B5EF4-FFF2-40B4-BE49-F238E27FC236}">
                  <a16:creationId xmlns:a16="http://schemas.microsoft.com/office/drawing/2014/main" id="{EF6CA5FC-FC27-2B41-ADB7-800EECAA1BC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 flipH="1">
              <a:off x="2425861" y="5050484"/>
              <a:ext cx="814676" cy="814676"/>
            </a:xfrm>
            <a:prstGeom prst="rect">
              <a:avLst/>
            </a:prstGeom>
          </p:spPr>
        </p:pic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7FA6F789-7159-7444-B917-3E7163385220}"/>
              </a:ext>
            </a:extLst>
          </p:cNvPr>
          <p:cNvGrpSpPr>
            <a:grpSpLocks noChangeAspect="1"/>
          </p:cNvGrpSpPr>
          <p:nvPr/>
        </p:nvGrpSpPr>
        <p:grpSpPr>
          <a:xfrm>
            <a:off x="770825" y="3122816"/>
            <a:ext cx="772751" cy="772751"/>
            <a:chOff x="2281825" y="4909679"/>
            <a:chExt cx="1141395" cy="1141395"/>
          </a:xfrm>
        </p:grpSpPr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01404859-EE3E-384B-B904-954722084820}"/>
                </a:ext>
              </a:extLst>
            </p:cNvPr>
            <p:cNvSpPr/>
            <p:nvPr/>
          </p:nvSpPr>
          <p:spPr>
            <a:xfrm>
              <a:off x="2281825" y="4909679"/>
              <a:ext cx="1141395" cy="1141395"/>
            </a:xfrm>
            <a:prstGeom prst="ellipse">
              <a:avLst/>
            </a:prstGeom>
            <a:noFill/>
            <a:ln>
              <a:solidFill>
                <a:srgbClr val="1FC2A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9" name="Graphic 58" descr="Scientist">
              <a:extLst>
                <a:ext uri="{FF2B5EF4-FFF2-40B4-BE49-F238E27FC236}">
                  <a16:creationId xmlns:a16="http://schemas.microsoft.com/office/drawing/2014/main" id="{DBF1EFC9-F525-C84A-951E-6D345B29F33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 flipH="1">
              <a:off x="2425861" y="5050484"/>
              <a:ext cx="814676" cy="814676"/>
            </a:xfrm>
            <a:prstGeom prst="rect">
              <a:avLst/>
            </a:prstGeom>
          </p:spPr>
        </p:pic>
      </p:grpSp>
      <p:cxnSp>
        <p:nvCxnSpPr>
          <p:cNvPr id="45" name="Curved Connector 44">
            <a:extLst>
              <a:ext uri="{FF2B5EF4-FFF2-40B4-BE49-F238E27FC236}">
                <a16:creationId xmlns:a16="http://schemas.microsoft.com/office/drawing/2014/main" id="{05A9A1BD-15AC-2248-B585-AA8F11570BF9}"/>
              </a:ext>
            </a:extLst>
          </p:cNvPr>
          <p:cNvCxnSpPr>
            <a:cxnSpLocks/>
            <a:stCxn id="47" idx="2"/>
          </p:cNvCxnSpPr>
          <p:nvPr/>
        </p:nvCxnSpPr>
        <p:spPr>
          <a:xfrm rot="5400000">
            <a:off x="9607562" y="2798805"/>
            <a:ext cx="597282" cy="3140"/>
          </a:xfrm>
          <a:prstGeom prst="curvedConnector3">
            <a:avLst>
              <a:gd name="adj1" fmla="val 67665"/>
            </a:avLst>
          </a:prstGeom>
          <a:ln w="28575">
            <a:solidFill>
              <a:srgbClr val="C21F3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oup 60">
            <a:extLst>
              <a:ext uri="{FF2B5EF4-FFF2-40B4-BE49-F238E27FC236}">
                <a16:creationId xmlns:a16="http://schemas.microsoft.com/office/drawing/2014/main" id="{2CEF9495-9787-ED4B-ABE6-EB768D6799F2}"/>
              </a:ext>
            </a:extLst>
          </p:cNvPr>
          <p:cNvGrpSpPr>
            <a:grpSpLocks noChangeAspect="1"/>
          </p:cNvGrpSpPr>
          <p:nvPr/>
        </p:nvGrpSpPr>
        <p:grpSpPr>
          <a:xfrm>
            <a:off x="9489108" y="2567807"/>
            <a:ext cx="1260575" cy="1351561"/>
            <a:chOff x="9795944" y="3181232"/>
            <a:chExt cx="1673910" cy="1794730"/>
          </a:xfrm>
        </p:grpSpPr>
        <p:pic>
          <p:nvPicPr>
            <p:cNvPr id="62" name="Graphic 61" descr="Camera">
              <a:extLst>
                <a:ext uri="{FF2B5EF4-FFF2-40B4-BE49-F238E27FC236}">
                  <a16:creationId xmlns:a16="http://schemas.microsoft.com/office/drawing/2014/main" id="{C9C6EC6B-C3D4-4B45-89F0-88D7055FA3E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10088229" y="3565181"/>
              <a:ext cx="1089340" cy="1089340"/>
            </a:xfrm>
            <a:prstGeom prst="rect">
              <a:avLst/>
            </a:prstGeom>
          </p:spPr>
        </p:pic>
        <p:pic>
          <p:nvPicPr>
            <p:cNvPr id="63" name="Graphic 62" descr="Camera">
              <a:extLst>
                <a:ext uri="{FF2B5EF4-FFF2-40B4-BE49-F238E27FC236}">
                  <a16:creationId xmlns:a16="http://schemas.microsoft.com/office/drawing/2014/main" id="{198D96FB-A07A-E248-A489-52324E94BF5B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9795944" y="3886622"/>
              <a:ext cx="1089340" cy="1089340"/>
            </a:xfrm>
            <a:prstGeom prst="rect">
              <a:avLst/>
            </a:prstGeom>
          </p:spPr>
        </p:pic>
        <p:pic>
          <p:nvPicPr>
            <p:cNvPr id="64" name="Graphic 63" descr="Camera">
              <a:extLst>
                <a:ext uri="{FF2B5EF4-FFF2-40B4-BE49-F238E27FC236}">
                  <a16:creationId xmlns:a16="http://schemas.microsoft.com/office/drawing/2014/main" id="{8A5CAB07-6DA7-B045-A095-A734063F888E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10380514" y="3181232"/>
              <a:ext cx="1089340" cy="1089340"/>
            </a:xfrm>
            <a:prstGeom prst="rect">
              <a:avLst/>
            </a:prstGeom>
          </p:spPr>
        </p:pic>
      </p:grpSp>
      <p:cxnSp>
        <p:nvCxnSpPr>
          <p:cNvPr id="27" name="Curved Connector 26">
            <a:extLst>
              <a:ext uri="{FF2B5EF4-FFF2-40B4-BE49-F238E27FC236}">
                <a16:creationId xmlns:a16="http://schemas.microsoft.com/office/drawing/2014/main" id="{78F3CD32-EA67-CC44-BB5D-7A45C9BB9D5C}"/>
              </a:ext>
            </a:extLst>
          </p:cNvPr>
          <p:cNvCxnSpPr>
            <a:cxnSpLocks/>
            <a:stCxn id="63" idx="3"/>
            <a:endCxn id="47" idx="3"/>
          </p:cNvCxnSpPr>
          <p:nvPr/>
        </p:nvCxnSpPr>
        <p:spPr>
          <a:xfrm flipV="1">
            <a:off x="10309460" y="2091558"/>
            <a:ext cx="8491" cy="1417634"/>
          </a:xfrm>
          <a:prstGeom prst="curvedConnector3">
            <a:avLst>
              <a:gd name="adj1" fmla="val 9228937"/>
            </a:avLst>
          </a:prstGeom>
          <a:ln w="31750">
            <a:solidFill>
              <a:srgbClr val="C21F3A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Graphic 66" descr="Star">
            <a:extLst>
              <a:ext uri="{FF2B5EF4-FFF2-40B4-BE49-F238E27FC236}">
                <a16:creationId xmlns:a16="http://schemas.microsoft.com/office/drawing/2014/main" id="{98250CDF-4586-844A-B4A8-DF79C15687B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9210748" y="1698203"/>
            <a:ext cx="414842" cy="414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3951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595959"/>
      </a:dk1>
      <a:lt1>
        <a:sysClr val="window" lastClr="FFFFFF"/>
      </a:lt1>
      <a:dk2>
        <a:srgbClr val="2D3E50"/>
      </a:dk2>
      <a:lt2>
        <a:srgbClr val="E7E6E6"/>
      </a:lt2>
      <a:accent1>
        <a:srgbClr val="0BB5DD"/>
      </a:accent1>
      <a:accent2>
        <a:srgbClr val="1FC2A7"/>
      </a:accent2>
      <a:accent3>
        <a:srgbClr val="2D3E50"/>
      </a:accent3>
      <a:accent4>
        <a:srgbClr val="FFC000"/>
      </a:accent4>
      <a:accent5>
        <a:srgbClr val="B4CE82"/>
      </a:accent5>
      <a:accent6>
        <a:srgbClr val="2981BE"/>
      </a:accent6>
      <a:hlink>
        <a:srgbClr val="A5A5A5"/>
      </a:hlink>
      <a:folHlink>
        <a:srgbClr val="A5A5A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9B88BC66DA17B46AAC9D969BDC27274" ma:contentTypeVersion="15" ma:contentTypeDescription="Create a new document." ma:contentTypeScope="" ma:versionID="465006bf9daae5390adee538b5f6e435">
  <xsd:schema xmlns:xsd="http://www.w3.org/2001/XMLSchema" xmlns:xs="http://www.w3.org/2001/XMLSchema" xmlns:p="http://schemas.microsoft.com/office/2006/metadata/properties" xmlns:ns2="447a0e29-417c-48dd-a0a6-9c62823d420b" xmlns:ns3="21db1a41-6048-41cc-aa9c-5fc692bf8cba" targetNamespace="http://schemas.microsoft.com/office/2006/metadata/properties" ma:root="true" ma:fieldsID="c33d4d72d171026661286a0cfc4c3e9a" ns2:_="" ns3:_="">
    <xsd:import namespace="447a0e29-417c-48dd-a0a6-9c62823d420b"/>
    <xsd:import namespace="21db1a41-6048-41cc-aa9c-5fc692bf8cb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47a0e29-417c-48dd-a0a6-9c62823d420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01a1ff13-f9be-4fd0-8547-60c66b3e85e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db1a41-6048-41cc-aa9c-5fc692bf8cba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e2eb7b4c-2ae0-43fd-a507-89490ef88f10}" ma:internalName="TaxCatchAll" ma:showField="CatchAllData" ma:web="21db1a41-6048-41cc-aa9c-5fc692bf8cb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47a0e29-417c-48dd-a0a6-9c62823d420b">
      <Terms xmlns="http://schemas.microsoft.com/office/infopath/2007/PartnerControls"/>
    </lcf76f155ced4ddcb4097134ff3c332f>
    <TaxCatchAll xmlns="21db1a41-6048-41cc-aa9c-5fc692bf8cba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28AB633-F799-4E28-98CC-48A39C6F5FE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47a0e29-417c-48dd-a0a6-9c62823d420b"/>
    <ds:schemaRef ds:uri="21db1a41-6048-41cc-aa9c-5fc692bf8cb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B570680-104C-4413-84E1-196CCF82C90B}">
  <ds:schemaRefs>
    <ds:schemaRef ds:uri="http://purl.org/dc/dcmitype/"/>
    <ds:schemaRef ds:uri="http://schemas.microsoft.com/office/2006/metadata/properties"/>
    <ds:schemaRef ds:uri="21db1a41-6048-41cc-aa9c-5fc692bf8cba"/>
    <ds:schemaRef ds:uri="http://purl.org/dc/terms/"/>
    <ds:schemaRef ds:uri="447a0e29-417c-48dd-a0a6-9c62823d420b"/>
    <ds:schemaRef ds:uri="http://schemas.microsoft.com/office/infopath/2007/PartnerControls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681EC47C-DF8A-4DDA-99C1-B677E250228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2966</TotalTime>
  <Words>113</Words>
  <Application>Microsoft Macintosh PowerPoint</Application>
  <PresentationFormat>Widescreen</PresentationFormat>
  <Paragraphs>47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Menlo</vt:lpstr>
      <vt:lpstr>Monotype Sorts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Timo Mühlhaus</dc:creator>
  <cp:lastModifiedBy>Dominik Brilhaus</cp:lastModifiedBy>
  <cp:revision>172</cp:revision>
  <dcterms:created xsi:type="dcterms:W3CDTF">2020-06-29T09:54:11Z</dcterms:created>
  <dcterms:modified xsi:type="dcterms:W3CDTF">2022-10-13T08:01:18Z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0x010100D9B88BC66DA17B46AAC9D969BDC27274</vt:lpwstr>
  </property>
  <property fmtid="{D5CDD505-2E9C-101B-9397-08002B2CF9AE}" pid="3" name="MediaServiceImageTags">
    <vt:lpwstr/>
  </property>
</Properties>
</file>