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81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FC2A7"/>
    <a:srgbClr val="C21F3A"/>
    <a:srgbClr val="2D3E50"/>
    <a:srgbClr val="B4CE82"/>
    <a:srgbClr val="4FB3D9"/>
    <a:srgbClr val="377D98"/>
    <a:srgbClr val="204857"/>
    <a:srgbClr val="C0C0C0"/>
    <a:srgbClr val="48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24"/>
    <p:restoredTop sz="96425"/>
  </p:normalViewPr>
  <p:slideViewPr>
    <p:cSldViewPr snapToGrid="0">
      <p:cViewPr varScale="1">
        <p:scale>
          <a:sx n="128" d="100"/>
          <a:sy n="128" d="100"/>
        </p:scale>
        <p:origin x="208" y="68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11" Type="http://schemas.openxmlformats.org/officeDocument/2006/relationships/commentAuthors" Target="commentAuthor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C9F5FA0-8305-684F-B6DB-4E5A50AC2D89}"/>
              </a:ext>
            </a:extLst>
          </p:cNvPr>
          <p:cNvGrpSpPr/>
          <p:nvPr/>
        </p:nvGrpSpPr>
        <p:grpSpPr>
          <a:xfrm>
            <a:off x="691186" y="1540364"/>
            <a:ext cx="5173769" cy="3453915"/>
            <a:chOff x="674252" y="1335088"/>
            <a:chExt cx="5173769" cy="34539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9758D30-6FA1-5141-9A07-2F795ACE9E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135"/>
            <a:stretch/>
          </p:blipFill>
          <p:spPr>
            <a:xfrm>
              <a:off x="674252" y="1335088"/>
              <a:ext cx="5173769" cy="3453915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BFE438A-D779-4F48-A27F-00B1F1023EA2}"/>
                </a:ext>
              </a:extLst>
            </p:cNvPr>
            <p:cNvSpPr/>
            <p:nvPr/>
          </p:nvSpPr>
          <p:spPr>
            <a:xfrm>
              <a:off x="2573869" y="3429000"/>
              <a:ext cx="1608664" cy="330200"/>
            </a:xfrm>
            <a:prstGeom prst="roundRect">
              <a:avLst>
                <a:gd name="adj" fmla="val 10420"/>
              </a:avLst>
            </a:prstGeom>
            <a:noFill/>
            <a:ln w="38100">
              <a:solidFill>
                <a:srgbClr val="C21F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AD22E-BA98-F647-AC53-6479B1B160D4}"/>
              </a:ext>
            </a:extLst>
          </p:cNvPr>
          <p:cNvGrpSpPr/>
          <p:nvPr/>
        </p:nvGrpSpPr>
        <p:grpSpPr>
          <a:xfrm>
            <a:off x="6420136" y="1540364"/>
            <a:ext cx="5014712" cy="3453915"/>
            <a:chOff x="6403202" y="1335088"/>
            <a:chExt cx="5014712" cy="345391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40A2FE2-9955-F74F-BACF-A5A28116F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3202" y="1335088"/>
              <a:ext cx="5014712" cy="3453915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4CC0C6E8-4C10-4B47-A13C-FA1EB8E8C2AA}"/>
                </a:ext>
              </a:extLst>
            </p:cNvPr>
            <p:cNvSpPr/>
            <p:nvPr/>
          </p:nvSpPr>
          <p:spPr>
            <a:xfrm>
              <a:off x="9516532" y="2167466"/>
              <a:ext cx="1346201" cy="651934"/>
            </a:xfrm>
            <a:prstGeom prst="roundRect">
              <a:avLst>
                <a:gd name="adj" fmla="val 10420"/>
              </a:avLst>
            </a:prstGeom>
            <a:noFill/>
            <a:ln w="38100">
              <a:solidFill>
                <a:srgbClr val="C21F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0263EAD-0646-5245-BBE6-A22D4B0422FE}"/>
              </a:ext>
            </a:extLst>
          </p:cNvPr>
          <p:cNvSpPr txBox="1"/>
          <p:nvPr/>
        </p:nvSpPr>
        <p:spPr>
          <a:xfrm>
            <a:off x="1109133" y="5434675"/>
            <a:ext cx="99737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485234"/>
                </a:solidFill>
                <a:cs typeface="Calibri"/>
              </a:rPr>
              <a:t>When</a:t>
            </a:r>
            <a:r>
              <a:rPr lang="en-US" sz="2000" b="1" dirty="0">
                <a:solidFill>
                  <a:srgbClr val="485234"/>
                </a:solidFill>
                <a:cs typeface="Calibri"/>
              </a:rPr>
              <a:t> </a:t>
            </a:r>
            <a:r>
              <a:rPr lang="en-US" sz="2000" b="1" dirty="0">
                <a:solidFill>
                  <a:srgbClr val="C21F3A"/>
                </a:solidFill>
                <a:cs typeface="Calibri"/>
              </a:rPr>
              <a:t>downloading</a:t>
            </a:r>
            <a:r>
              <a:rPr lang="en-US" sz="2000" dirty="0">
                <a:solidFill>
                  <a:srgbClr val="C21F3A"/>
                </a:solidFill>
                <a:cs typeface="Calibri"/>
              </a:rPr>
              <a:t> </a:t>
            </a:r>
            <a:r>
              <a:rPr lang="en-US" sz="2000" dirty="0">
                <a:cs typeface="Calibri"/>
              </a:rPr>
              <a:t>from a git repository, you receive the files of the current snapshot only. </a:t>
            </a:r>
          </a:p>
          <a:p>
            <a:r>
              <a:rPr lang="en-US" sz="2000" dirty="0">
                <a:cs typeface="Calibri"/>
              </a:rPr>
              <a:t>You do not download the file history (stored in .git).</a:t>
            </a:r>
            <a:endParaRPr lang="en-DE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8867A4-84E6-B148-9735-2E580A813C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600" y="1099968"/>
            <a:ext cx="629262" cy="580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7CA969F-FDD8-4747-9B60-B166818E35E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194" r="24516"/>
          <a:stretch/>
        </p:blipFill>
        <p:spPr>
          <a:xfrm>
            <a:off x="376555" y="1112211"/>
            <a:ext cx="629262" cy="64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purl.org/dc/dcmitype/"/>
    <ds:schemaRef ds:uri="http://schemas.microsoft.com/office/2006/metadata/properties"/>
    <ds:schemaRef ds:uri="21db1a41-6048-41cc-aa9c-5fc692bf8cba"/>
    <ds:schemaRef ds:uri="http://purl.org/dc/terms/"/>
    <ds:schemaRef ds:uri="447a0e29-417c-48dd-a0a6-9c62823d420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28AB633-F799-4E28-98CC-48A39C6F5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2968</TotalTime>
  <Words>75</Words>
  <Application>Microsoft Macintosh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174</cp:revision>
  <dcterms:created xsi:type="dcterms:W3CDTF">2020-06-29T09:54:11Z</dcterms:created>
  <dcterms:modified xsi:type="dcterms:W3CDTF">2022-10-13T07:48:30Z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