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79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4"/>
    <p:restoredTop sz="96425"/>
  </p:normalViewPr>
  <p:slideViewPr>
    <p:cSldViewPr snapToGrid="0">
      <p:cViewPr varScale="1">
        <p:scale>
          <a:sx n="128" d="100"/>
          <a:sy n="128" d="100"/>
        </p:scale>
        <p:origin x="208" y="68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EBDB00-4F1D-4098-BB1A-5727CF9C4B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06811" y="1733614"/>
            <a:ext cx="5857875" cy="3390900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BB898F7-21AE-4F3B-A561-808393989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120" y="1893416"/>
            <a:ext cx="5263661" cy="363067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7A057-6F41-4A95-9C09-BAEEB6555CB3}"/>
              </a:ext>
            </a:extLst>
          </p:cNvPr>
          <p:cNvCxnSpPr/>
          <p:nvPr/>
        </p:nvCxnSpPr>
        <p:spPr>
          <a:xfrm flipH="1">
            <a:off x="1788368" y="2107556"/>
            <a:ext cx="545657" cy="376203"/>
          </a:xfrm>
          <a:prstGeom prst="straightConnector1">
            <a:avLst/>
          </a:prstGeom>
          <a:noFill/>
          <a:ln w="57150">
            <a:solidFill>
              <a:srgbClr val="C21F3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307F1-A982-4218-BD58-9C68C6CA303C}"/>
              </a:ext>
            </a:extLst>
          </p:cNvPr>
          <p:cNvCxnSpPr>
            <a:cxnSpLocks/>
          </p:cNvCxnSpPr>
          <p:nvPr/>
        </p:nvCxnSpPr>
        <p:spPr>
          <a:xfrm flipH="1">
            <a:off x="7916340" y="2826927"/>
            <a:ext cx="545657" cy="376203"/>
          </a:xfrm>
          <a:prstGeom prst="straightConnector1">
            <a:avLst/>
          </a:prstGeom>
          <a:noFill/>
          <a:ln w="57150">
            <a:solidFill>
              <a:srgbClr val="C21F3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CD0DD5-3A94-4D01-A295-C07CE842C0C8}"/>
              </a:ext>
            </a:extLst>
          </p:cNvPr>
          <p:cNvCxnSpPr>
            <a:cxnSpLocks/>
          </p:cNvCxnSpPr>
          <p:nvPr/>
        </p:nvCxnSpPr>
        <p:spPr>
          <a:xfrm flipH="1">
            <a:off x="10543375" y="4734591"/>
            <a:ext cx="545657" cy="376203"/>
          </a:xfrm>
          <a:prstGeom prst="straightConnector1">
            <a:avLst/>
          </a:prstGeom>
          <a:noFill/>
          <a:ln w="57150">
            <a:solidFill>
              <a:srgbClr val="C21F3A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060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dcmitype/"/>
    <ds:schemaRef ds:uri="http://schemas.microsoft.com/office/2006/metadata/properties"/>
    <ds:schemaRef ds:uri="21db1a41-6048-41cc-aa9c-5fc692bf8cba"/>
    <ds:schemaRef ds:uri="http://purl.org/dc/terms/"/>
    <ds:schemaRef ds:uri="447a0e29-417c-48dd-a0a6-9c62823d420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8AB633-F799-4E28-98CC-48A39C6F5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75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174</cp:revision>
  <dcterms:created xsi:type="dcterms:W3CDTF">2020-06-29T09:54:11Z</dcterms:created>
  <dcterms:modified xsi:type="dcterms:W3CDTF">2022-10-13T07:48:30Z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