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686" r:id="rId5"/>
    <p:sldId id="688" r:id="rId6"/>
    <p:sldId id="6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240"/>
    <a:srgbClr val="415973"/>
    <a:srgbClr val="35485D"/>
    <a:srgbClr val="2D3E50"/>
    <a:srgbClr val="FFFFFF"/>
    <a:srgbClr val="000000"/>
    <a:srgbClr val="1FC2A7"/>
    <a:srgbClr val="0BB5DD"/>
    <a:srgbClr val="A0E9FA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CD2CB876-663C-495E-B347-A0D33D5EFF7F}"/>
              </a:ext>
            </a:extLst>
          </p:cNvPr>
          <p:cNvGrpSpPr>
            <a:grpSpLocks noChangeAspect="1"/>
          </p:cNvGrpSpPr>
          <p:nvPr/>
        </p:nvGrpSpPr>
        <p:grpSpPr>
          <a:xfrm>
            <a:off x="3061192" y="680096"/>
            <a:ext cx="5875064" cy="6057449"/>
            <a:chOff x="3314318" y="2111163"/>
            <a:chExt cx="2580986" cy="266111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C3427FF-9B6B-4005-B807-1FB164BB82A6}"/>
                </a:ext>
              </a:extLst>
            </p:cNvPr>
            <p:cNvSpPr/>
            <p:nvPr/>
          </p:nvSpPr>
          <p:spPr>
            <a:xfrm>
              <a:off x="3314318" y="2111163"/>
              <a:ext cx="2580986" cy="2022276"/>
            </a:xfrm>
            <a:prstGeom prst="roundRect">
              <a:avLst>
                <a:gd name="adj" fmla="val 4607"/>
              </a:avLst>
            </a:prstGeom>
            <a:solidFill>
              <a:schemeClr val="bg1"/>
            </a:solidFill>
            <a:ln w="28575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6E4EC7AF-2C83-4DF6-A6CD-417A337D477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895" y="2567931"/>
              <a:ext cx="2576409" cy="0"/>
            </a:xfrm>
            <a:prstGeom prst="line">
              <a:avLst/>
            </a:prstGeom>
            <a:ln w="28575">
              <a:solidFill>
                <a:srgbClr val="2432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40D0D0-E9F4-4D4D-8718-5A118AB38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104" y="2240192"/>
              <a:ext cx="210219" cy="212253"/>
            </a:xfrm>
            <a:prstGeom prst="ellipse">
              <a:avLst/>
            </a:prstGeom>
            <a:noFill/>
            <a:ln w="28575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9D62BA1-6C97-4AEB-9A15-7BB0F539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5899" y="2240192"/>
              <a:ext cx="210219" cy="212253"/>
            </a:xfrm>
            <a:prstGeom prst="ellipse">
              <a:avLst/>
            </a:prstGeom>
            <a:noFill/>
            <a:ln w="28575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76F7364-453E-470B-BF13-E3F99E8B7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694" y="2240192"/>
              <a:ext cx="210219" cy="212253"/>
            </a:xfrm>
            <a:prstGeom prst="ellipse">
              <a:avLst/>
            </a:prstGeom>
            <a:noFill/>
            <a:ln w="28575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5DE718FD-7C2D-4B6C-B852-A2BA4B2E22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26740" y="2416131"/>
              <a:ext cx="2356142" cy="2356142"/>
              <a:chOff x="4931803" y="4768974"/>
              <a:chExt cx="1972255" cy="1972255"/>
            </a:xfrm>
          </p:grpSpPr>
          <p:pic>
            <p:nvPicPr>
              <p:cNvPr id="50" name="Graphic 49" descr="Single gear outline">
                <a:extLst>
                  <a:ext uri="{FF2B5EF4-FFF2-40B4-BE49-F238E27FC236}">
                    <a16:creationId xmlns:a16="http://schemas.microsoft.com/office/drawing/2014/main" id="{F6251335-1054-46A5-A1BF-18AEDC6F7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1803" y="4768974"/>
                <a:ext cx="1972255" cy="1972255"/>
              </a:xfrm>
              <a:prstGeom prst="rect">
                <a:avLst/>
              </a:prstGeom>
            </p:spPr>
          </p:pic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EF5719F-407D-4A12-8B5C-E4B7E92B5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6067" y="5382048"/>
                <a:ext cx="733628" cy="7407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15B88AF-A70F-4558-97EA-E0B157AF9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7273" y="5328017"/>
                <a:ext cx="851216" cy="859451"/>
              </a:xfrm>
              <a:prstGeom prst="ellipse">
                <a:avLst/>
              </a:prstGeom>
              <a:noFill/>
              <a:ln w="19050">
                <a:solidFill>
                  <a:srgbClr val="243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B58E11-9A18-416B-9522-1293532E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701" y="3284071"/>
              <a:ext cx="621179" cy="621179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327816-DD3E-492A-B952-FD4F493BE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398" y="3141609"/>
              <a:ext cx="902761" cy="911495"/>
            </a:xfrm>
            <a:prstGeom prst="ellipse">
              <a:avLst/>
            </a:prstGeom>
            <a:noFill/>
            <a:ln w="19050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68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C3427FF-9B6B-4005-B807-1FB164BB82A6}"/>
              </a:ext>
            </a:extLst>
          </p:cNvPr>
          <p:cNvSpPr/>
          <p:nvPr/>
        </p:nvSpPr>
        <p:spPr>
          <a:xfrm>
            <a:off x="3312828" y="1478961"/>
            <a:ext cx="4977584" cy="3900078"/>
          </a:xfrm>
          <a:prstGeom prst="roundRect">
            <a:avLst>
              <a:gd name="adj" fmla="val 4607"/>
            </a:avLst>
          </a:prstGeom>
          <a:solidFill>
            <a:schemeClr val="bg1"/>
          </a:solidFill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6E4EC7AF-2C83-4DF6-A6CD-417A337D4771}"/>
              </a:ext>
            </a:extLst>
          </p:cNvPr>
          <p:cNvCxnSpPr>
            <a:cxnSpLocks/>
          </p:cNvCxnSpPr>
          <p:nvPr/>
        </p:nvCxnSpPr>
        <p:spPr>
          <a:xfrm>
            <a:off x="3321655" y="2359865"/>
            <a:ext cx="4968757" cy="0"/>
          </a:xfrm>
          <a:prstGeom prst="line">
            <a:avLst/>
          </a:prstGeom>
          <a:ln w="19050">
            <a:solidFill>
              <a:srgbClr val="243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B40D0D0-E9F4-4D4D-8718-5A118AB38981}"/>
              </a:ext>
            </a:extLst>
          </p:cNvPr>
          <p:cNvSpPr>
            <a:spLocks noChangeAspect="1"/>
          </p:cNvSpPr>
          <p:nvPr/>
        </p:nvSpPr>
        <p:spPr>
          <a:xfrm>
            <a:off x="3520700" y="1727801"/>
            <a:ext cx="405420" cy="409342"/>
          </a:xfrm>
          <a:prstGeom prst="ellipse">
            <a:avLst/>
          </a:prstGeom>
          <a:noFill/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9D62BA1-6C97-4AEB-9A15-7BB0F5396A17}"/>
              </a:ext>
            </a:extLst>
          </p:cNvPr>
          <p:cNvSpPr>
            <a:spLocks noChangeAspect="1"/>
          </p:cNvSpPr>
          <p:nvPr/>
        </p:nvSpPr>
        <p:spPr>
          <a:xfrm>
            <a:off x="4106586" y="1727801"/>
            <a:ext cx="405420" cy="409342"/>
          </a:xfrm>
          <a:prstGeom prst="ellipse">
            <a:avLst/>
          </a:prstGeom>
          <a:noFill/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76F7364-453E-470B-BF13-E3F99E8B7EAC}"/>
              </a:ext>
            </a:extLst>
          </p:cNvPr>
          <p:cNvSpPr>
            <a:spLocks noChangeAspect="1"/>
          </p:cNvSpPr>
          <p:nvPr/>
        </p:nvSpPr>
        <p:spPr>
          <a:xfrm>
            <a:off x="4692473" y="1727801"/>
            <a:ext cx="405420" cy="409342"/>
          </a:xfrm>
          <a:prstGeom prst="ellipse">
            <a:avLst/>
          </a:prstGeom>
          <a:noFill/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93FADE-547D-4233-ADF7-E2882D923C0A}"/>
              </a:ext>
            </a:extLst>
          </p:cNvPr>
          <p:cNvGrpSpPr>
            <a:grpSpLocks noChangeAspect="1"/>
          </p:cNvGrpSpPr>
          <p:nvPr/>
        </p:nvGrpSpPr>
        <p:grpSpPr>
          <a:xfrm>
            <a:off x="3858728" y="1917929"/>
            <a:ext cx="3885783" cy="3885783"/>
            <a:chOff x="1210721" y="1102981"/>
            <a:chExt cx="4543959" cy="4543959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5DE718FD-7C2D-4B6C-B852-A2BA4B2E22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10721" y="1102981"/>
              <a:ext cx="4543959" cy="4543959"/>
              <a:chOff x="4931803" y="4766284"/>
              <a:chExt cx="1972255" cy="1972255"/>
            </a:xfrm>
          </p:grpSpPr>
          <p:pic>
            <p:nvPicPr>
              <p:cNvPr id="50" name="Graphic 49" descr="Single gear outline">
                <a:extLst>
                  <a:ext uri="{FF2B5EF4-FFF2-40B4-BE49-F238E27FC236}">
                    <a16:creationId xmlns:a16="http://schemas.microsoft.com/office/drawing/2014/main" id="{F6251335-1054-46A5-A1BF-18AEDC6F7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1803" y="4766284"/>
                <a:ext cx="1972255" cy="1972255"/>
              </a:xfrm>
              <a:prstGeom prst="rect">
                <a:avLst/>
              </a:prstGeom>
            </p:spPr>
          </p:pic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EF5719F-407D-4A12-8B5C-E4B7E92B5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6067" y="5382048"/>
                <a:ext cx="733628" cy="7407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15B88AF-A70F-4558-97EA-E0B157AF9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7273" y="5328017"/>
                <a:ext cx="851216" cy="859451"/>
              </a:xfrm>
              <a:prstGeom prst="ellipse">
                <a:avLst/>
              </a:prstGeom>
              <a:noFill/>
              <a:ln w="19050">
                <a:solidFill>
                  <a:srgbClr val="243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327816-DD3E-492A-B952-FD4F493BE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0553" y="2508307"/>
              <a:ext cx="1741028" cy="1757872"/>
            </a:xfrm>
            <a:prstGeom prst="ellipse">
              <a:avLst/>
            </a:prstGeom>
            <a:noFill/>
            <a:ln w="19050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A162FA-D3E1-4A45-8585-FEF408EF0C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26674" y="2803658"/>
              <a:ext cx="1522324" cy="1187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>
                  <a:solidFill>
                    <a:srgbClr val="243240"/>
                  </a:solidFill>
                </a:rPr>
                <a:t>&lt;/&gt;</a:t>
              </a:r>
              <a:endParaRPr lang="en-US" sz="6000" dirty="0">
                <a:solidFill>
                  <a:srgbClr val="243240"/>
                </a:solidFill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61F2044-24D8-4A2D-9387-768D285E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681" y="831553"/>
            <a:ext cx="2379459" cy="23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9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B9EF2D-B68E-4DF2-883B-AB94661E9E53}"/>
              </a:ext>
            </a:extLst>
          </p:cNvPr>
          <p:cNvGrpSpPr>
            <a:grpSpLocks noChangeAspect="1"/>
          </p:cNvGrpSpPr>
          <p:nvPr/>
        </p:nvGrpSpPr>
        <p:grpSpPr>
          <a:xfrm>
            <a:off x="8703559" y="4041812"/>
            <a:ext cx="2527581" cy="2527581"/>
            <a:chOff x="3864445" y="2084614"/>
            <a:chExt cx="2688772" cy="2688772"/>
          </a:xfrm>
        </p:grpSpPr>
        <p:grpSp>
          <p:nvGrpSpPr>
            <p:cNvPr id="21" name="Group 62">
              <a:extLst>
                <a:ext uri="{FF2B5EF4-FFF2-40B4-BE49-F238E27FC236}">
                  <a16:creationId xmlns:a16="http://schemas.microsoft.com/office/drawing/2014/main" id="{0B78AE6C-DF04-413C-8C61-17112DCBD9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2253" y="2345361"/>
              <a:ext cx="2081583" cy="2018849"/>
              <a:chOff x="3797857" y="1266136"/>
              <a:chExt cx="3940810" cy="3822043"/>
            </a:xfrm>
          </p:grpSpPr>
          <p:grpSp>
            <p:nvGrpSpPr>
              <p:cNvPr id="22" name="Group 63">
                <a:extLst>
                  <a:ext uri="{FF2B5EF4-FFF2-40B4-BE49-F238E27FC236}">
                    <a16:creationId xmlns:a16="http://schemas.microsoft.com/office/drawing/2014/main" id="{4543BD02-05C8-4710-9CAE-950A086BF575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46" name="Rectangle 84">
                  <a:extLst>
                    <a:ext uri="{FF2B5EF4-FFF2-40B4-BE49-F238E27FC236}">
                      <a16:creationId xmlns:a16="http://schemas.microsoft.com/office/drawing/2014/main" id="{088C0D32-62CC-45E7-8006-3844097D9721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85">
                  <a:extLst>
                    <a:ext uri="{FF2B5EF4-FFF2-40B4-BE49-F238E27FC236}">
                      <a16:creationId xmlns:a16="http://schemas.microsoft.com/office/drawing/2014/main" id="{447B91E8-55EE-4511-AAB2-D715B732BF80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86">
                  <a:extLst>
                    <a:ext uri="{FF2B5EF4-FFF2-40B4-BE49-F238E27FC236}">
                      <a16:creationId xmlns:a16="http://schemas.microsoft.com/office/drawing/2014/main" id="{65BABD01-498F-4783-A675-36C835D4B94B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oup 64">
                <a:extLst>
                  <a:ext uri="{FF2B5EF4-FFF2-40B4-BE49-F238E27FC236}">
                    <a16:creationId xmlns:a16="http://schemas.microsoft.com/office/drawing/2014/main" id="{DF1443A4-8B30-454F-9AE6-8898EF7AE435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43" name="Arc 81">
                  <a:extLst>
                    <a:ext uri="{FF2B5EF4-FFF2-40B4-BE49-F238E27FC236}">
                      <a16:creationId xmlns:a16="http://schemas.microsoft.com/office/drawing/2014/main" id="{52799D9B-E264-4B70-82D4-8940C8F72E9F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noFill/>
                <a:ln w="38100" cap="rnd" cmpd="sng" algn="ctr">
                  <a:solidFill>
                    <a:srgbClr val="24324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" name="Straight Connector 82">
                  <a:extLst>
                    <a:ext uri="{FF2B5EF4-FFF2-40B4-BE49-F238E27FC236}">
                      <a16:creationId xmlns:a16="http://schemas.microsoft.com/office/drawing/2014/main" id="{D24730C7-B615-4046-B723-957FBB6C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24324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83">
                  <a:extLst>
                    <a:ext uri="{FF2B5EF4-FFF2-40B4-BE49-F238E27FC236}">
                      <a16:creationId xmlns:a16="http://schemas.microsoft.com/office/drawing/2014/main" id="{EF05829F-F01C-4FE9-97D7-CBDD230EA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24324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4" name="Group 65">
                <a:extLst>
                  <a:ext uri="{FF2B5EF4-FFF2-40B4-BE49-F238E27FC236}">
                    <a16:creationId xmlns:a16="http://schemas.microsoft.com/office/drawing/2014/main" id="{06B06C8E-FC82-4425-9EB5-B870C5E20EED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41" name="Freeform: Shape 79">
                  <a:extLst>
                    <a:ext uri="{FF2B5EF4-FFF2-40B4-BE49-F238E27FC236}">
                      <a16:creationId xmlns:a16="http://schemas.microsoft.com/office/drawing/2014/main" id="{7F6B8EB1-B082-4C78-A8E8-39B902398755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38100" cap="rnd" cmpd="sng" algn="ctr">
                  <a:solidFill>
                    <a:srgbClr val="24324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80">
                  <a:extLst>
                    <a:ext uri="{FF2B5EF4-FFF2-40B4-BE49-F238E27FC236}">
                      <a16:creationId xmlns:a16="http://schemas.microsoft.com/office/drawing/2014/main" id="{51A40CD3-B2A9-4160-B888-C0C59A2AA7D8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rgbClr val="24324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roup 66">
                <a:extLst>
                  <a:ext uri="{FF2B5EF4-FFF2-40B4-BE49-F238E27FC236}">
                    <a16:creationId xmlns:a16="http://schemas.microsoft.com/office/drawing/2014/main" id="{37D2E487-5D10-4172-BF1E-DBB5F97259E8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38" name="Rectangle 76">
                  <a:extLst>
                    <a:ext uri="{FF2B5EF4-FFF2-40B4-BE49-F238E27FC236}">
                      <a16:creationId xmlns:a16="http://schemas.microsoft.com/office/drawing/2014/main" id="{1006EA12-BC1A-4B26-A55D-06281BEE5A53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" name="Straight Connector 77">
                  <a:extLst>
                    <a:ext uri="{FF2B5EF4-FFF2-40B4-BE49-F238E27FC236}">
                      <a16:creationId xmlns:a16="http://schemas.microsoft.com/office/drawing/2014/main" id="{1E12705A-F51D-4A8E-BD58-5C5F9DA42643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" name="Straight Connector 78">
                  <a:extLst>
                    <a:ext uri="{FF2B5EF4-FFF2-40B4-BE49-F238E27FC236}">
                      <a16:creationId xmlns:a16="http://schemas.microsoft.com/office/drawing/2014/main" id="{66A6382B-3799-4E3A-B172-F9D80C0D0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9" name="Group 67">
                <a:extLst>
                  <a:ext uri="{FF2B5EF4-FFF2-40B4-BE49-F238E27FC236}">
                    <a16:creationId xmlns:a16="http://schemas.microsoft.com/office/drawing/2014/main" id="{407C8F89-399E-4E45-83B7-8B37A2383993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35" name="Rectangle 73">
                  <a:extLst>
                    <a:ext uri="{FF2B5EF4-FFF2-40B4-BE49-F238E27FC236}">
                      <a16:creationId xmlns:a16="http://schemas.microsoft.com/office/drawing/2014/main" id="{59AAE531-2FFF-4332-8E4F-7258F3B06453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" name="Straight Connector 74">
                  <a:extLst>
                    <a:ext uri="{FF2B5EF4-FFF2-40B4-BE49-F238E27FC236}">
                      <a16:creationId xmlns:a16="http://schemas.microsoft.com/office/drawing/2014/main" id="{BA7F2652-1C82-45D7-8CD5-FE72E563B6BC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" name="Straight Connector 75">
                  <a:extLst>
                    <a:ext uri="{FF2B5EF4-FFF2-40B4-BE49-F238E27FC236}">
                      <a16:creationId xmlns:a16="http://schemas.microsoft.com/office/drawing/2014/main" id="{7798D39F-3CBC-468F-A5E9-A715EB344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30" name="Group 68">
                <a:extLst>
                  <a:ext uri="{FF2B5EF4-FFF2-40B4-BE49-F238E27FC236}">
                    <a16:creationId xmlns:a16="http://schemas.microsoft.com/office/drawing/2014/main" id="{3431E347-F562-47DD-9451-87C008C27FA1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32" name="Rectangle 70">
                  <a:extLst>
                    <a:ext uri="{FF2B5EF4-FFF2-40B4-BE49-F238E27FC236}">
                      <a16:creationId xmlns:a16="http://schemas.microsoft.com/office/drawing/2014/main" id="{1C711F05-3BB2-47EF-A6D1-41D6BE45D175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" name="Straight Connector 71">
                  <a:extLst>
                    <a:ext uri="{FF2B5EF4-FFF2-40B4-BE49-F238E27FC236}">
                      <a16:creationId xmlns:a16="http://schemas.microsoft.com/office/drawing/2014/main" id="{C0B5EB2A-B354-4B67-BA09-E1EC8F6D7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" name="Straight Connector 72">
                  <a:extLst>
                    <a:ext uri="{FF2B5EF4-FFF2-40B4-BE49-F238E27FC236}">
                      <a16:creationId xmlns:a16="http://schemas.microsoft.com/office/drawing/2014/main" id="{FA410615-DD0F-4895-9A87-DC7C4FC86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4324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1" name="Freeform: Shape 69" descr="Magnifying glass">
                <a:extLst>
                  <a:ext uri="{FF2B5EF4-FFF2-40B4-BE49-F238E27FC236}">
                    <a16:creationId xmlns:a16="http://schemas.microsoft.com/office/drawing/2014/main" id="{46965C66-C114-48FB-8D1F-DA6A9AB45E2B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noFill/>
              <a:ln w="38100" cap="rnd" cmpd="sng" algn="ctr">
                <a:solidFill>
                  <a:srgbClr val="24324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3F2D346-F34D-426B-9262-2FDA8689C5B7}"/>
                </a:ext>
              </a:extLst>
            </p:cNvPr>
            <p:cNvSpPr/>
            <p:nvPr/>
          </p:nvSpPr>
          <p:spPr>
            <a:xfrm>
              <a:off x="3864445" y="2084614"/>
              <a:ext cx="2688772" cy="2688772"/>
            </a:xfrm>
            <a:prstGeom prst="roundRect">
              <a:avLst>
                <a:gd name="adj" fmla="val 4607"/>
              </a:avLst>
            </a:prstGeom>
            <a:noFill/>
            <a:ln w="19050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C3427FF-9B6B-4005-B807-1FB164BB82A6}"/>
              </a:ext>
            </a:extLst>
          </p:cNvPr>
          <p:cNvSpPr/>
          <p:nvPr/>
        </p:nvSpPr>
        <p:spPr>
          <a:xfrm>
            <a:off x="1866908" y="1256413"/>
            <a:ext cx="4977584" cy="3900078"/>
          </a:xfrm>
          <a:prstGeom prst="roundRect">
            <a:avLst>
              <a:gd name="adj" fmla="val 4607"/>
            </a:avLst>
          </a:prstGeom>
          <a:solidFill>
            <a:schemeClr val="bg1"/>
          </a:solidFill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6E4EC7AF-2C83-4DF6-A6CD-417A337D4771}"/>
              </a:ext>
            </a:extLst>
          </p:cNvPr>
          <p:cNvCxnSpPr>
            <a:cxnSpLocks/>
          </p:cNvCxnSpPr>
          <p:nvPr/>
        </p:nvCxnSpPr>
        <p:spPr>
          <a:xfrm>
            <a:off x="1875735" y="2137317"/>
            <a:ext cx="4968757" cy="0"/>
          </a:xfrm>
          <a:prstGeom prst="line">
            <a:avLst/>
          </a:prstGeom>
          <a:ln w="19050">
            <a:solidFill>
              <a:srgbClr val="243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B40D0D0-E9F4-4D4D-8718-5A118AB38981}"/>
              </a:ext>
            </a:extLst>
          </p:cNvPr>
          <p:cNvSpPr>
            <a:spLocks noChangeAspect="1"/>
          </p:cNvSpPr>
          <p:nvPr/>
        </p:nvSpPr>
        <p:spPr>
          <a:xfrm>
            <a:off x="2074780" y="1505253"/>
            <a:ext cx="405420" cy="409342"/>
          </a:xfrm>
          <a:prstGeom prst="ellipse">
            <a:avLst/>
          </a:prstGeom>
          <a:noFill/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9D62BA1-6C97-4AEB-9A15-7BB0F5396A17}"/>
              </a:ext>
            </a:extLst>
          </p:cNvPr>
          <p:cNvSpPr>
            <a:spLocks noChangeAspect="1"/>
          </p:cNvSpPr>
          <p:nvPr/>
        </p:nvSpPr>
        <p:spPr>
          <a:xfrm>
            <a:off x="2660666" y="1505253"/>
            <a:ext cx="405420" cy="409342"/>
          </a:xfrm>
          <a:prstGeom prst="ellipse">
            <a:avLst/>
          </a:prstGeom>
          <a:noFill/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76F7364-453E-470B-BF13-E3F99E8B7EAC}"/>
              </a:ext>
            </a:extLst>
          </p:cNvPr>
          <p:cNvSpPr>
            <a:spLocks noChangeAspect="1"/>
          </p:cNvSpPr>
          <p:nvPr/>
        </p:nvSpPr>
        <p:spPr>
          <a:xfrm>
            <a:off x="3246553" y="1505253"/>
            <a:ext cx="405420" cy="409342"/>
          </a:xfrm>
          <a:prstGeom prst="ellipse">
            <a:avLst/>
          </a:prstGeom>
          <a:noFill/>
          <a:ln w="19050">
            <a:solidFill>
              <a:srgbClr val="24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93FADE-547D-4233-ADF7-E2882D923C0A}"/>
              </a:ext>
            </a:extLst>
          </p:cNvPr>
          <p:cNvGrpSpPr>
            <a:grpSpLocks noChangeAspect="1"/>
          </p:cNvGrpSpPr>
          <p:nvPr/>
        </p:nvGrpSpPr>
        <p:grpSpPr>
          <a:xfrm>
            <a:off x="2412808" y="1695381"/>
            <a:ext cx="3885783" cy="3885783"/>
            <a:chOff x="1210721" y="1102981"/>
            <a:chExt cx="4543959" cy="4543959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5DE718FD-7C2D-4B6C-B852-A2BA4B2E22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10721" y="1102981"/>
              <a:ext cx="4543959" cy="4543959"/>
              <a:chOff x="4931803" y="4766284"/>
              <a:chExt cx="1972255" cy="1972255"/>
            </a:xfrm>
          </p:grpSpPr>
          <p:pic>
            <p:nvPicPr>
              <p:cNvPr id="50" name="Graphic 49" descr="Single gear outline">
                <a:extLst>
                  <a:ext uri="{FF2B5EF4-FFF2-40B4-BE49-F238E27FC236}">
                    <a16:creationId xmlns:a16="http://schemas.microsoft.com/office/drawing/2014/main" id="{F6251335-1054-46A5-A1BF-18AEDC6F7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1803" y="4766284"/>
                <a:ext cx="1972255" cy="1972255"/>
              </a:xfrm>
              <a:prstGeom prst="rect">
                <a:avLst/>
              </a:prstGeom>
            </p:spPr>
          </p:pic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EF5719F-407D-4A12-8B5C-E4B7E92B5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6067" y="5382048"/>
                <a:ext cx="733628" cy="7407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15B88AF-A70F-4558-97EA-E0B157AF9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7273" y="5328017"/>
                <a:ext cx="851216" cy="859451"/>
              </a:xfrm>
              <a:prstGeom prst="ellipse">
                <a:avLst/>
              </a:prstGeom>
              <a:noFill/>
              <a:ln w="19050">
                <a:solidFill>
                  <a:srgbClr val="243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2327816-DD3E-492A-B952-FD4F493BE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0553" y="2508307"/>
              <a:ext cx="1741028" cy="1757872"/>
            </a:xfrm>
            <a:prstGeom prst="ellipse">
              <a:avLst/>
            </a:prstGeom>
            <a:noFill/>
            <a:ln w="19050"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A162FA-D3E1-4A45-8585-FEF408EF0C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26674" y="2803658"/>
              <a:ext cx="1522324" cy="1187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>
                  <a:solidFill>
                    <a:srgbClr val="243240"/>
                  </a:solidFill>
                </a:rPr>
                <a:t>&lt;/&gt;</a:t>
              </a:r>
              <a:endParaRPr lang="en-US" sz="6000" dirty="0">
                <a:solidFill>
                  <a:srgbClr val="243240"/>
                </a:solidFill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61F2044-24D8-4A2D-9387-768D285E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662" y="609005"/>
            <a:ext cx="2519093" cy="25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224A8D12-7576-48AB-984F-CFFE390532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Widescreen</PresentationFormat>
  <Paragraphs>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Martin Kuhl</cp:lastModifiedBy>
  <cp:revision>31</cp:revision>
  <dcterms:created xsi:type="dcterms:W3CDTF">2020-06-29T09:54:11Z</dcterms:created>
  <dcterms:modified xsi:type="dcterms:W3CDTF">2022-11-03T10:43:13Z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