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8B3EA-7E2A-C515-BECB-2F0A1A8E2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88BC73-A9AF-2533-6D29-678B561F1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50ED9-E1B4-C850-1ABC-8F3E017A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046A-1B37-4A86-A865-1B02CC149A39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E56A7-CA6A-6948-33C6-33CCC225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83232-7899-189C-F286-3FA890BE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FBD5-59EB-400C-AAE3-9BCFD7034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51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305D7-6956-16CE-CB86-5CED1589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A88FB-D868-6CFB-3A0D-7DD6625DB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5C0D0-1664-1A1A-CFB0-7843C259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046A-1B37-4A86-A865-1B02CC149A39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82902-1EAA-83A5-A794-4F401DF0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E5D0F9-45BD-A08B-4C83-281C4152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FBD5-59EB-400C-AAE3-9BCFD7034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2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B7D160-1B7B-FDA2-5D99-32DE55F50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2E7784-B5F6-E332-DEEE-B8B318AA2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7E53CF-C3C1-DCBF-B107-16BA4EC6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046A-1B37-4A86-A865-1B02CC149A39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A21A1-AC3B-6BBA-545A-8AF97D17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056B7C-204B-FA92-BDC4-079A1C3E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FBD5-59EB-400C-AAE3-9BCFD7034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74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5E6D5-A36C-F5C9-AF0F-C468F875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5801D-F3F6-6B6D-BCF1-BFF806D9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59B8BF-C0D2-9022-FA93-3A30674F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046A-1B37-4A86-A865-1B02CC149A39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78282-3B04-A42D-CB5C-04B837A9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09536-8448-252D-2052-FBDE25D2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FBD5-59EB-400C-AAE3-9BCFD7034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08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E3CD6-E9D2-8F54-85AA-9C4E0C19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F747BF-FF9A-7D3A-AC46-E8B8D874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F7373-5BEA-85A2-1514-1D93DC2B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046A-1B37-4A86-A865-1B02CC149A39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27B7A1-99F7-5C2E-AC5A-1F6FD511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53189-E399-5EB2-D570-19D8F71E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FBD5-59EB-400C-AAE3-9BCFD7034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64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CC071-63FB-2DB3-3773-7A5741F3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8C8CB-0658-DD45-16D8-398CB84BC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505350-0F5F-51B3-8DDB-C5AD0AFF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F78F31-C413-706E-B82A-37D482D2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046A-1B37-4A86-A865-1B02CC149A39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B30BB-6B4A-6C48-63BB-4E5C1980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AA4262-B080-675C-E0F7-7FB425C0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FBD5-59EB-400C-AAE3-9BCFD7034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8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F22FC-1D0C-58F5-1878-9C6249E6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C0FFA1-5B0A-0A48-B70E-0F3135CC9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701ACC-D042-A711-3105-204A51BFC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88BEB1-1EC2-D4B5-F9B3-4099D6BC7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08532B-25AE-89CD-A219-6EC7D1218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E51E93-62A2-2C5E-A97E-09F3AC42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046A-1B37-4A86-A865-1B02CC149A39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92BB02-041F-90E7-41AE-63E69559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BFB41C-CF3B-BFB0-97C5-6F079FEC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FBD5-59EB-400C-AAE3-9BCFD7034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6DFF9-F44A-7FFA-DE54-6AF5A642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E007F2-83D8-FD2A-F885-0042BC44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046A-1B37-4A86-A865-1B02CC149A39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DF32DB-FAE7-0C6F-F902-4602E60F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B49E5-3E9E-10F3-3C2A-31A60B1B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FBD5-59EB-400C-AAE3-9BCFD7034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07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F4F5E6-5F16-990D-CD3D-FACF08C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046A-1B37-4A86-A865-1B02CC149A39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A718FB-A55C-068D-EB76-8E9A8BDF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1FB093-5832-2246-347E-8A4EE33B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FBD5-59EB-400C-AAE3-9BCFD7034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18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8CC0D-3FEC-65DF-E802-060CE368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A97C49-D998-A6BF-55D9-B571EA7B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3DEB04-0A96-0E35-9FB8-6C963B95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BBA9CF-F623-7D0B-EE58-735BE4EE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046A-1B37-4A86-A865-1B02CC149A39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5DFB50-B1D8-EFA0-3260-53D677ED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74483-685A-3E66-4ADA-800298A3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FBD5-59EB-400C-AAE3-9BCFD7034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60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20EC2-0D6E-2EA6-3F44-AA454D77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723F39-698C-A1C0-4E3F-D38AA0B96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38D0F2-E58C-EC3C-18F4-8166FEE4C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8B55A-7E18-631E-00F4-FAC637C8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046A-1B37-4A86-A865-1B02CC149A39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B8602D-2057-994C-A489-DBC2E89F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8F031-250B-3B87-CD12-F0C60A4C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FBD5-59EB-400C-AAE3-9BCFD7034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57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2AEDE0-8C96-E905-393E-C3F631DA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3EDA00-CE39-5519-15B1-B40FCAE4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3871F-52F9-38E9-E6D1-5F6C2E20D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D046A-1B37-4A86-A865-1B02CC149A39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19807A-C268-7691-0A69-8A5002D4D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B7DB3F-338D-078F-6383-B204C3B56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FBD5-59EB-400C-AAE3-9BCFD7034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76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F3CD0E4-8DBC-0F75-0E27-7881C6E61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812" y="248661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9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A86E487A-F943-4A61-8F1F-186C754B9160}"/>
</file>

<file path=customXml/itemProps2.xml><?xml version="1.0" encoding="utf-8"?>
<ds:datastoreItem xmlns:ds="http://schemas.openxmlformats.org/officeDocument/2006/customXml" ds:itemID="{AC7A9D11-EC49-4D40-8631-F0C13C5BACFD}"/>
</file>

<file path=customXml/itemProps3.xml><?xml version="1.0" encoding="utf-8"?>
<ds:datastoreItem xmlns:ds="http://schemas.openxmlformats.org/officeDocument/2006/customXml" ds:itemID="{C45D2492-C086-4687-B046-7E835FBFADC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 Rodrigues</dc:creator>
  <cp:lastModifiedBy>Cristina Martins Rodrigues</cp:lastModifiedBy>
  <cp:revision>1</cp:revision>
  <dcterms:created xsi:type="dcterms:W3CDTF">2022-10-10T14:43:10Z</dcterms:created>
  <dcterms:modified xsi:type="dcterms:W3CDTF">2022-10-10T14:44:39Z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</Properties>
</file>