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48" y="5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D5A81-29DE-52B5-E52D-DA770F556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7B6108-0417-C4D7-804F-B463C70A60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767837-9513-354C-DD4B-D4FEBB84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7BD9-78EB-4ECC-81D3-5AAB7BA45031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796F50-4880-5E9F-FCE0-9147B8C3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E0D23C-10B9-8C5B-CC28-357B44256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ACC9-2205-438C-901D-43DA42904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791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F13468-B87D-F504-10DD-995A29F1B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191E595-5AA5-36E9-2CED-88CB18618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294DC0-A0D4-158A-B885-51336ABE5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7BD9-78EB-4ECC-81D3-5AAB7BA45031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5933C3-5476-8545-2D4B-2EB24B3F2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3D6AF9-58D6-DF8E-F52C-EA566D37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ACC9-2205-438C-901D-43DA42904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76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9A00E6F-F4B5-2713-CBDC-0F8B5EF57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DF15B4-B486-0DFD-CD69-EFC2957BD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D4F6F9-1259-64FF-DE75-1577D2D5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7BD9-78EB-4ECC-81D3-5AAB7BA45031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ECF70A-81F3-016C-F1F8-84087CF5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B946A5-8A33-562A-32B9-B175A4EE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ACC9-2205-438C-901D-43DA42904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393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6A7C10-365B-2D30-22CB-430A8754D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8FC4C4-7985-54AC-18C4-9CA5F688E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F4F571-3551-57E1-9564-A0915957D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7BD9-78EB-4ECC-81D3-5AAB7BA45031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623E59-B9C6-0672-168D-DCDD20BB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359574-4572-C0A6-5861-0B4E50E7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ACC9-2205-438C-901D-43DA42904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00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388DC5-B070-D094-CB86-B6FFBBE70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A3D50F-3CBC-EA1E-463E-179B457FF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572BA6-914A-2F9A-4B10-C79F114D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7BD9-78EB-4ECC-81D3-5AAB7BA45031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A19332-625A-6F98-2307-3E25F43D3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04F90B-776F-C381-A54A-65C127241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ACC9-2205-438C-901D-43DA42904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10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66090-D02C-4D5C-155E-85D9D580E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0234D1-967D-4EAB-E07D-670A8849D4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949676C-A690-65D3-FAFC-20266845F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45546F-564F-9695-C2DD-9BE689BBB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7BD9-78EB-4ECC-81D3-5AAB7BA45031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9E7494-0025-2C9D-72CD-0A95B6E2C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80C2DE-D911-9BED-7620-BE546AD9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ACC9-2205-438C-901D-43DA42904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4695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9ABDE7-A4CE-D449-A648-AFBC306EB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3E9108D-3E33-0430-73DA-6F886BB46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C5639C-E8FF-2310-32A6-FCF781046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08A8B1-18E6-CD12-7EFF-FE9521D79C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BADF0F5-FEE5-E7EB-99B5-EABE162D8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3CE8560-95CC-1699-E5EC-F49CDED7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7BD9-78EB-4ECC-81D3-5AAB7BA45031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61F101-7F9C-9B13-D480-4929A2E3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A880D57-70B1-FA34-0B58-6194E32D4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ACC9-2205-438C-901D-43DA42904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84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C0550-C794-D94F-ADA5-D0AFA984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D11FCA6-375B-B94D-5785-E838F486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7BD9-78EB-4ECC-81D3-5AAB7BA45031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72791DE-0136-8B9F-BD45-A11E0BE4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345F14-8849-F857-BCC6-9CE63134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ACC9-2205-438C-901D-43DA42904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87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213F4F-E8F0-2E5B-D280-80D8E27A7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7BD9-78EB-4ECC-81D3-5AAB7BA45031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DBEACA7-14E7-C8B1-C472-E6E1B0740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E3AB04-A5F9-A286-E4DE-D83676BB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ACC9-2205-438C-901D-43DA42904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3168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D132C-B263-AFCE-64DE-12E8826FC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2A4609-C4D8-9A8B-DB76-DA70FE5E5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98BE03-4EA2-03D2-EEE8-AE710E7C2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78F734-DAC1-1BDB-8CD4-40BFCA7B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7BD9-78EB-4ECC-81D3-5AAB7BA45031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BA1A64-29EF-2628-2676-2A24B5AA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8031AC-4EB2-5A97-6DFF-79564861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ACC9-2205-438C-901D-43DA42904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73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7B657-6F9E-CF7B-6E40-1C1909F1F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AB3C1A8-88DD-5212-1983-7FDB6EB36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498011-198F-385F-59F5-15C64E078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EF1736-E5D9-56F0-3586-ADD3C66B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97BD9-78EB-4ECC-81D3-5AAB7BA45031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49C2122-47B6-F24B-8346-B772BADD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51120A-764F-42D0-504A-950B0D92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1ACC9-2205-438C-901D-43DA42904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86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68DEFB9-3288-D85C-771F-75513E3F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720A89-F69C-7B1E-BD4C-DBF47D2B6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63204C-1C66-1ECA-0ABE-EBF9A34F3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97BD9-78EB-4ECC-81D3-5AAB7BA45031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631A90-787A-17C7-547A-2DC394176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98D257-481B-B954-F81F-9A1921C26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1ACC9-2205-438C-901D-43DA42904CC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505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B74AAF7-3253-4463-3200-B7537E886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2149" y="252900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454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68A62695-7D44-44F4-BBB0-7712F510FFB7}"/>
</file>

<file path=customXml/itemProps2.xml><?xml version="1.0" encoding="utf-8"?>
<ds:datastoreItem xmlns:ds="http://schemas.openxmlformats.org/officeDocument/2006/customXml" ds:itemID="{DCC162E6-2845-45C4-8C9D-075406C68D31}"/>
</file>

<file path=customXml/itemProps3.xml><?xml version="1.0" encoding="utf-8"?>
<ds:datastoreItem xmlns:ds="http://schemas.openxmlformats.org/officeDocument/2006/customXml" ds:itemID="{B8EEB9BF-1246-4CE5-B225-387FE844A57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 Rodrigues</dc:creator>
  <cp:lastModifiedBy>Cristina Martins Rodrigues</cp:lastModifiedBy>
  <cp:revision>1</cp:revision>
  <dcterms:created xsi:type="dcterms:W3CDTF">2022-10-10T14:43:08Z</dcterms:created>
  <dcterms:modified xsi:type="dcterms:W3CDTF">2022-10-10T14:43:53Z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</Properties>
</file>