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50" d="100"/>
          <a:sy n="50" d="100"/>
        </p:scale>
        <p:origin x="2622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 Rodrigues" userId="459032d2-6611-47f6-b546-c79c040e89ab" providerId="ADAL" clId="{F996E6AF-5283-48B6-817A-65A4DCA4A69B}"/>
    <pc:docChg chg="custSel modSld">
      <pc:chgData name="Cristina Martins Rodrigues" userId="459032d2-6611-47f6-b546-c79c040e89ab" providerId="ADAL" clId="{F996E6AF-5283-48B6-817A-65A4DCA4A69B}" dt="2022-10-10T14:45:02.442" v="5" actId="1076"/>
      <pc:docMkLst>
        <pc:docMk/>
      </pc:docMkLst>
      <pc:sldChg chg="delSp modSp mod">
        <pc:chgData name="Cristina Martins Rodrigues" userId="459032d2-6611-47f6-b546-c79c040e89ab" providerId="ADAL" clId="{F996E6AF-5283-48B6-817A-65A4DCA4A69B}" dt="2022-10-10T14:45:02.442" v="5" actId="1076"/>
        <pc:sldMkLst>
          <pc:docMk/>
          <pc:sldMk cId="3925532287" sldId="256"/>
        </pc:sldMkLst>
        <pc:spChg chg="del">
          <ac:chgData name="Cristina Martins Rodrigues" userId="459032d2-6611-47f6-b546-c79c040e89ab" providerId="ADAL" clId="{F996E6AF-5283-48B6-817A-65A4DCA4A69B}" dt="2022-10-10T14:45:00.924" v="4" actId="478"/>
          <ac:spMkLst>
            <pc:docMk/>
            <pc:sldMk cId="3925532287" sldId="256"/>
            <ac:spMk id="7" creationId="{106AE726-B7A7-C3A9-03E3-93570C8B22C8}"/>
          </ac:spMkLst>
        </pc:spChg>
        <pc:spChg chg="del">
          <ac:chgData name="Cristina Martins Rodrigues" userId="459032d2-6611-47f6-b546-c79c040e89ab" providerId="ADAL" clId="{F996E6AF-5283-48B6-817A-65A4DCA4A69B}" dt="2022-10-10T14:44:59.620" v="3" actId="478"/>
          <ac:spMkLst>
            <pc:docMk/>
            <pc:sldMk cId="3925532287" sldId="256"/>
            <ac:spMk id="8" creationId="{4C94BC36-0515-80CC-931E-82E727701895}"/>
          </ac:spMkLst>
        </pc:spChg>
        <pc:spChg chg="del">
          <ac:chgData name="Cristina Martins Rodrigues" userId="459032d2-6611-47f6-b546-c79c040e89ab" providerId="ADAL" clId="{F996E6AF-5283-48B6-817A-65A4DCA4A69B}" dt="2022-10-10T14:44:58.388" v="2" actId="478"/>
          <ac:spMkLst>
            <pc:docMk/>
            <pc:sldMk cId="3925532287" sldId="256"/>
            <ac:spMk id="9" creationId="{8153BBED-832E-277C-9BE0-1B740704AD85}"/>
          </ac:spMkLst>
        </pc:spChg>
        <pc:picChg chg="del">
          <ac:chgData name="Cristina Martins Rodrigues" userId="459032d2-6611-47f6-b546-c79c040e89ab" providerId="ADAL" clId="{F996E6AF-5283-48B6-817A-65A4DCA4A69B}" dt="2022-10-10T14:43:22.218" v="0" actId="21"/>
          <ac:picMkLst>
            <pc:docMk/>
            <pc:sldMk cId="3925532287" sldId="256"/>
            <ac:picMk id="4" creationId="{4622A6CA-BDC8-D8B0-15D9-D13C2EC3C0B8}"/>
          </ac:picMkLst>
        </pc:picChg>
        <pc:picChg chg="mod">
          <ac:chgData name="Cristina Martins Rodrigues" userId="459032d2-6611-47f6-b546-c79c040e89ab" providerId="ADAL" clId="{F996E6AF-5283-48B6-817A-65A4DCA4A69B}" dt="2022-10-10T14:45:02.442" v="5" actId="1076"/>
          <ac:picMkLst>
            <pc:docMk/>
            <pc:sldMk cId="3925532287" sldId="256"/>
            <ac:picMk id="5" creationId="{7465DE95-DD7E-EBFD-4DB8-80B4C4B01618}"/>
          </ac:picMkLst>
        </pc:picChg>
        <pc:picChg chg="del">
          <ac:chgData name="Cristina Martins Rodrigues" userId="459032d2-6611-47f6-b546-c79c040e89ab" providerId="ADAL" clId="{F996E6AF-5283-48B6-817A-65A4DCA4A69B}" dt="2022-10-10T14:44:15.725" v="1" actId="21"/>
          <ac:picMkLst>
            <pc:docMk/>
            <pc:sldMk cId="3925532287" sldId="256"/>
            <ac:picMk id="6" creationId="{2BFAEE39-2647-97EA-4D5C-1DAB1E0D94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0C7F3-10DD-A436-B6B1-828BC28CC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B3881F-5E44-A0D8-3388-F090CB8C6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3BE778C-9E76-D209-2D16-C88C6D55E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D0AF39-F93A-3F27-34B2-1231363C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705B0-46B6-0163-E3CE-09FDFB93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635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ED54AC-3DBE-25D9-6B87-D14F6E942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3EAFA6-AC08-445B-283C-C705C875B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91F326-3A44-D576-685A-2DA1FF8B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C9E823-4D9A-5CBE-7405-EC3D827D6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AA3B1C-355B-A620-FDB8-EE1923FF6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47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77F6E02-9782-B127-1050-6E9D44259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CC8D504-1437-1B0E-B7F7-DDD270278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FD125BD-C8FC-59C5-EB5A-E37CC3DC7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853B65-1C02-277E-83CD-5CD874B1C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C7CF8-6327-8D6E-D122-1CAAE9F9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145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4C0FC0-A630-64C9-B099-E01A2C3F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1ACA61-5FE3-D9F9-B79F-37E46ABCA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2A7EF5-17BD-F497-7815-E767FF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311B50-1C98-4AC2-E2C3-7DC2EF94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E18CD1-6A11-D4DA-A9C9-33FDA4D89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30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01E5EF-07E2-F715-A18F-3FF2958D8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C8439B-B4CB-668A-B68F-FF7BB1F33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38F24E-1C4D-BD0A-1775-B3398463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2E44FA-A7A9-92BB-7F76-60147A8D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5805E-6025-5611-9859-CA0717C2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08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8B373A-964D-AA49-3CA5-D196CC8B1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6E77D9-1B60-07CC-790A-2F2AE9F2BF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01494D9-1AA8-4952-5BDF-4A354E14D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AA4B24-2E65-8F33-25BA-4A3FE592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5D862D0-E3DA-94DC-1102-AB59E45A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C544B08-397D-5736-DF27-5C9AD955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007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3BC4F-0650-85AC-829F-CB2C02AC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B5F2AF-F55F-9C15-1869-422B4507A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63CF997-0C25-7734-B60D-635B10945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CBCFA01-07E1-DD1A-7633-74DF07A6E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40E0FBD-121A-1EB6-8AD4-149A577303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57A7005-9BC7-7298-0126-03B10206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34F3A9-836A-B24B-A677-25A292909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08E18A-7999-C5F4-9CA2-F6D08ED6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7016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8902C-F972-30DF-A689-A92C6CAC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B25CB23-8412-5121-EE7E-C7C5781A5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311C4AE-303C-1D7A-BBF5-BBD6BFE8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C85136-A843-A034-BB0B-DF6D5933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74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DB78806-54EB-AB3E-F997-410E00991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C03986-7657-3C2A-4CE2-27C86D12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AD52285-EE8D-D070-BAF1-8FF02623A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51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D636E-1E89-13FD-F87E-F7C4F037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96A829-3150-4F89-8393-2DF516FEA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953309E-8B8A-A758-E465-9978EE275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E13B90-F090-EA8C-BA6F-C7D559D3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BF4409-F7B5-CCC0-6454-396CC8E2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0A1CE77-00D2-D5EF-A864-ED7DE7DC1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47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13EC6D-CC24-CB03-9E4A-F75EB8B05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689B3AD-6FA3-92F5-90BC-F8B192D834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4FAB0B-ED11-E3DF-67D1-8C0064BF5E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28B0AE-6601-F6C4-B0F4-0248108D9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1F8E07-6121-82B1-8EA1-3B799B2B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8263338-2D6B-6B92-F74D-C8A0740B5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5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A600CAD-0D49-494C-A542-B7C5A8F2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E30892-7B37-1FD7-45E9-8EB602EBF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81C6AD-C3F1-1870-1C14-D5B3E665A3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CD4ED-D34B-44F8-B197-2402299CD71D}" type="datetimeFigureOut">
              <a:rPr lang="de-DE" smtClean="0"/>
              <a:t>10.10.2022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C3F96C-D3F1-5FEF-CF12-1A1CA08D3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BB03DB-20E0-2CE1-EC92-46B7C7365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5DC88-5E49-42AC-A30A-719166AD3BA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81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465DE95-DD7E-EBFD-4DB8-80B4C4B01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5977" y="2529000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532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7C05F20F-154D-4E77-9F08-B26875D1C982}"/>
</file>

<file path=customXml/itemProps2.xml><?xml version="1.0" encoding="utf-8"?>
<ds:datastoreItem xmlns:ds="http://schemas.openxmlformats.org/officeDocument/2006/customXml" ds:itemID="{64E733E7-C8B3-45A6-901A-4A3AE0814A9B}"/>
</file>

<file path=customXml/itemProps3.xml><?xml version="1.0" encoding="utf-8"?>
<ds:datastoreItem xmlns:ds="http://schemas.openxmlformats.org/officeDocument/2006/customXml" ds:itemID="{42FDA5C4-85F3-4018-B0A9-8D3E0DA28783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 Rodrigues</dc:creator>
  <cp:lastModifiedBy>Cristina Martins Rodrigues</cp:lastModifiedBy>
  <cp:revision>1</cp:revision>
  <dcterms:created xsi:type="dcterms:W3CDTF">2022-10-10T14:39:08Z</dcterms:created>
  <dcterms:modified xsi:type="dcterms:W3CDTF">2022-10-10T14:45:03Z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</Properties>
</file>