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446" r:id="rId6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7"/>
    <p:restoredTop sz="89807"/>
  </p:normalViewPr>
  <p:slideViewPr>
    <p:cSldViewPr snapToGrid="0">
      <p:cViewPr>
        <p:scale>
          <a:sx n="73" d="100"/>
          <a:sy n="73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7" Type="http://schemas.openxmlformats.org/officeDocument/2006/relationships/slide" Target="slides/slide66.xml"/><Relationship Id="rId74" Type="http://schemas.openxmlformats.org/officeDocument/2006/relationships/notesMaster" Target="notesMasters/notesMaster1.xml"/><Relationship Id="rId75" Type="http://schemas.openxmlformats.org/officeDocument/2006/relationships/commentAuthors" Target="commentAuthors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4.png"/><Relationship Id="rId3" Type="http://schemas.openxmlformats.org/officeDocument/2006/relationships/image" Target="../media/image135.png"/><Relationship Id="rId4" Type="http://schemas.openxmlformats.org/officeDocument/2006/relationships/image" Target="../media/image136.png"/><Relationship Id="rId5" Type="http://schemas.openxmlformats.org/officeDocument/2006/relationships/image" Target="../media/image137.png"/><Relationship Id="rId6" Type="http://schemas.openxmlformats.org/officeDocument/2006/relationships/image" Target="../media/image145.png"/><Relationship Id="rId7" Type="http://schemas.openxmlformats.org/officeDocument/2006/relationships/image" Target="../media/image146.png"/></Relationships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ounded Rectangle"/>
          <p:cNvSpPr/>
          <p:nvPr/>
        </p:nvSpPr>
        <p:spPr>
          <a:xfrm>
            <a:off x="9034285" y="1008879"/>
            <a:ext cx="2982932" cy="3464732"/>
          </a:xfrm>
          <a:prstGeom prst="roundRect">
            <a:avLst>
              <a:gd name="adj" fmla="val 4164"/>
            </a:avLst>
          </a:prstGeom>
          <a:solidFill>
            <a:srgbClr val="FFFFFF"/>
          </a:solidFill>
          <a:ln w="3175">
            <a:miter lim="400000"/>
          </a:ln>
        </p:spPr>
        <p:txBody>
          <a:bodyPr lIns="29996" tIns="29996" rIns="29996" bIns="29996" anchor="ctr"/>
          <a:lstStyle/>
          <a:p>
            <a: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grpSp>
        <p:nvGrpSpPr>
          <p:cNvPr id="3095" name="Group"/>
          <p:cNvGrpSpPr/>
          <p:nvPr/>
        </p:nvGrpSpPr>
        <p:grpSpPr>
          <a:xfrm>
            <a:off x="9538030" y="2307883"/>
            <a:ext cx="2297143" cy="1811116"/>
            <a:chOff x="0" y="0"/>
            <a:chExt cx="2297141" cy="1811114"/>
          </a:xfrm>
        </p:grpSpPr>
        <p:pic>
          <p:nvPicPr>
            <p:cNvPr id="3091" name="PRIDE_logo.png" descr="PRIDE_logo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567" y="1502062"/>
              <a:ext cx="198157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3092" name="Screen Shot 2019-10-07 at 14.38.39.png" descr="Screen Shot 2019-10-07 at 14.38.39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969626"/>
              <a:ext cx="1324512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3093" name="ENA-logo.png" descr="ENA-logo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528" y="0"/>
              <a:ext cx="1085455" cy="309053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  <p:pic>
          <p:nvPicPr>
            <p:cNvPr id="3094" name="Screen Shot 2020-09-28 at 12.27.54.png" descr="Screen Shot 2020-09-28 at 12.27.54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8748" y="486961"/>
              <a:ext cx="1295213" cy="304757"/>
            </a:xfrm>
            <a:prstGeom prst="rect">
              <a:avLst/>
            </a:prstGeom>
            <a:ln w="3175" cap="flat">
              <a:solidFill>
                <a:srgbClr val="000000"/>
              </a:solidFill>
              <a:prstDash val="solid"/>
              <a:round/>
            </a:ln>
            <a:effectLst/>
          </p:spPr>
        </p:pic>
      </p:grpSp>
      <p:sp>
        <p:nvSpPr>
          <p:cNvPr id="3096" name="TextBox 52"/>
          <p:cNvSpPr txBox="1"/>
          <p:nvPr/>
        </p:nvSpPr>
        <p:spPr>
          <a:xfrm>
            <a:off x="9099929" y="1098191"/>
            <a:ext cx="2851645" cy="906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148" tIns="41148" rIns="41148" bIns="41148"/>
          <a:lstStyle>
            <a:lvl1pPr algn="ctr" defTabSz="822960">
              <a:defRPr sz="2600" b="1" i="1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Domain-specific repositories</a:t>
            </a:r>
          </a:p>
        </p:txBody>
      </p:sp>
      <p:sp>
        <p:nvSpPr>
          <p:cNvPr id="3097" name="Checklisten"/>
          <p:cNvSpPr/>
          <p:nvPr/>
        </p:nvSpPr>
        <p:spPr>
          <a:xfrm flipH="1">
            <a:off x="4289773" y="1478880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098" name="Checklisten"/>
          <p:cNvSpPr/>
          <p:nvPr/>
        </p:nvSpPr>
        <p:spPr>
          <a:xfrm flipH="1">
            <a:off x="4217850" y="1550803"/>
            <a:ext cx="2970232" cy="862167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099" name="Checklists"/>
          <p:cNvSpPr/>
          <p:nvPr/>
        </p:nvSpPr>
        <p:spPr>
          <a:xfrm>
            <a:off x="4145927" y="1622726"/>
            <a:ext cx="2970232" cy="862167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Checklists</a:t>
            </a:r>
          </a:p>
        </p:txBody>
      </p:sp>
      <p:sp>
        <p:nvSpPr>
          <p:cNvPr id="3100" name="Checklisten"/>
          <p:cNvSpPr/>
          <p:nvPr/>
        </p:nvSpPr>
        <p:spPr>
          <a:xfrm flipH="1">
            <a:off x="4289773" y="2638511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101" name="Checklisten"/>
          <p:cNvSpPr/>
          <p:nvPr/>
        </p:nvSpPr>
        <p:spPr>
          <a:xfrm flipH="1">
            <a:off x="4217850" y="2710434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102" name="Controlled Vocabularies"/>
          <p:cNvSpPr/>
          <p:nvPr/>
        </p:nvSpPr>
        <p:spPr>
          <a:xfrm>
            <a:off x="4145927" y="2782357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Controlled Vocabularies</a:t>
            </a:r>
          </a:p>
        </p:txBody>
      </p:sp>
      <p:sp>
        <p:nvSpPr>
          <p:cNvPr id="3103" name="Checklisten"/>
          <p:cNvSpPr/>
          <p:nvPr/>
        </p:nvSpPr>
        <p:spPr>
          <a:xfrm flipH="1">
            <a:off x="4289773" y="3791932"/>
            <a:ext cx="2970232" cy="862167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104" name="Checklisten"/>
          <p:cNvSpPr/>
          <p:nvPr/>
        </p:nvSpPr>
        <p:spPr>
          <a:xfrm flipH="1">
            <a:off x="4217850" y="3863854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Checklisten</a:t>
            </a:r>
          </a:p>
        </p:txBody>
      </p:sp>
      <p:sp>
        <p:nvSpPr>
          <p:cNvPr id="3105" name="Standards"/>
          <p:cNvSpPr/>
          <p:nvPr/>
        </p:nvSpPr>
        <p:spPr>
          <a:xfrm>
            <a:off x="4152277" y="3937399"/>
            <a:ext cx="2970232" cy="862168"/>
          </a:xfrm>
          <a:prstGeom prst="roundRect">
            <a:avLst>
              <a:gd name="adj" fmla="val 13127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9996" tIns="29996" rIns="29996" bIns="29996" anchor="ctr"/>
          <a:lstStyle>
            <a:lvl1pPr algn="ctr" defTabSz="299968">
              <a:defRPr sz="2400" b="1">
                <a:solidFill>
                  <a:srgbClr val="2D3E5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Standards</a:t>
            </a:r>
          </a:p>
        </p:txBody>
      </p:sp>
      <p:cxnSp>
        <p:nvCxnSpPr>
          <p:cNvPr id="3106" name="Connection Line"/>
          <p:cNvCxnSpPr>
            <a:cxnSpLocks/>
            <a:stCxn id="3089" idx="0"/>
            <a:endCxn id="3097" idx="0"/>
          </p:cNvCxnSpPr>
          <p:nvPr/>
        </p:nvCxnSpPr>
        <p:spPr>
          <a:xfrm flipH="1" flipV="1">
            <a:off x="5774889" y="1909963"/>
            <a:ext cx="4750863" cy="831283"/>
          </a:xfrm>
          <a:prstGeom prst="straightConnector1">
            <a:avLst/>
          </a:prstGeom>
          <a:ln w="38100" cap="rnd">
            <a:solidFill>
              <a:srgbClr val="1FC2A7"/>
            </a:solidFill>
            <a:miter lim="400000"/>
            <a:tailEnd type="stealth"/>
          </a:ln>
        </p:spPr>
      </p:cxnSp>
      <p:cxnSp>
        <p:nvCxnSpPr>
          <p:cNvPr id="3107" name="Connection Line"/>
          <p:cNvCxnSpPr>
            <a:cxnSpLocks/>
            <a:stCxn id="3089" idx="0"/>
            <a:endCxn id="3097" idx="0"/>
          </p:cNvCxnSpPr>
          <p:nvPr/>
        </p:nvCxnSpPr>
        <p:spPr>
          <a:xfrm flipH="1" flipV="1">
            <a:off x="5774889" y="1909963"/>
            <a:ext cx="4750863" cy="831283"/>
          </a:xfrm>
          <a:prstGeom prst="straightConnector1">
            <a:avLst/>
          </a:prstGeom>
          <a:ln w="38100" cap="rnd">
            <a:solidFill>
              <a:srgbClr val="C21F3A"/>
            </a:solidFill>
            <a:miter lim="400000"/>
            <a:tailEnd type="stealth"/>
          </a:ln>
        </p:spPr>
      </p:cxnSp>
      <p:cxnSp>
        <p:nvCxnSpPr>
          <p:cNvPr id="3108" name="Connection Line"/>
          <p:cNvCxnSpPr>
            <a:cxnSpLocks/>
            <a:stCxn id="3089" idx="0"/>
            <a:endCxn id="3097" idx="0"/>
          </p:cNvCxnSpPr>
          <p:nvPr/>
        </p:nvCxnSpPr>
        <p:spPr>
          <a:xfrm flipH="1" flipV="1">
            <a:off x="5774889" y="1909963"/>
            <a:ext cx="4750863" cy="831283"/>
          </a:xfrm>
          <a:prstGeom prst="straightConnector1">
            <a:avLst/>
          </a:prstGeom>
          <a:ln w="38100" cap="rnd">
            <a:solidFill>
              <a:srgbClr val="4FB3D9"/>
            </a:solidFill>
            <a:miter lim="400000"/>
            <a:tailEnd type="stealth"/>
          </a:ln>
        </p:spPr>
      </p:cxnSp>
      <p:pic>
        <p:nvPicPr>
          <p:cNvPr id="3109" name="Image" descr="Image"/>
          <p:cNvPicPr>
            <a:picLocks noChangeAspect="1"/>
          </p:cNvPicPr>
          <p:nvPr/>
        </p:nvPicPr>
        <p:blipFill>
          <a:blip r:embed="rId6"/>
          <a:srcRect t="18027" r="10675"/>
          <a:stretch>
            <a:fillRect/>
          </a:stretch>
        </p:blipFill>
        <p:spPr>
          <a:xfrm>
            <a:off x="5876463" y="4939866"/>
            <a:ext cx="1261334" cy="125745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12" name="Connection Line" descr="Connection Line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114221" y="5028034"/>
            <a:ext cx="793962" cy="752787"/>
          </a:xfrm>
          <a:prstGeom prst="rect">
            <a:avLst/>
          </a:prstGeom>
        </p:spPr>
      </p:pic>
      <p:sp>
        <p:nvSpPr>
          <p:cNvPr id="3111" name="TextBox 52"/>
          <p:cNvSpPr txBox="1"/>
          <p:nvPr/>
        </p:nvSpPr>
        <p:spPr>
          <a:xfrm>
            <a:off x="7655179" y="4903315"/>
            <a:ext cx="1534043" cy="7480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1148" tIns="41148" rIns="41148" bIns="41148" anchor="ctr"/>
          <a:lstStyle>
            <a:lvl1pPr algn="ctr" defTabSz="822960">
              <a:lnSpc>
                <a:spcPct val="70000"/>
              </a:lnSpc>
              <a:defRPr sz="2200" b="1" i="1">
                <a:solidFill>
                  <a:srgbClr val="595959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Metadata templates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1769</Words>
  <Application>Microsoft Macintosh PowerPoint</Application>
  <PresentationFormat>Widescreen</PresentationFormat>
  <Paragraphs>447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Arial Black</vt:lpstr>
      <vt:lpstr>Calibri</vt:lpstr>
      <vt:lpstr>Futura Bold</vt:lpstr>
      <vt:lpstr>Helvetica</vt:lpstr>
      <vt:lpstr>Helvetica Light</vt:lpstr>
      <vt:lpstr>Helvetica Neue</vt:lpstr>
      <vt:lpstr>Helvetica Neue Medium</vt:lpstr>
      <vt:lpstr>Snell Roundhand Bold</vt:lpstr>
      <vt:lpstr>Wingdings</vt:lpstr>
      <vt:lpstr>Design1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Cataloging</vt:lpstr>
      <vt:lpstr>…and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 Europe Data Management Plan Template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15</cp:revision>
  <dcterms:modified xsi:type="dcterms:W3CDTF">2022-10-10T09:01:07Z</dcterms:modified>
</cp:coreProperties>
</file>