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B03624-567C-44DC-94ED-930F5AAD81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Payroll_Dashboard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6E482E-2157-47A1-8C41-67F69FFD94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11/5/2019 11:08:36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E6FDAC8-2A62-401C-8A3F-E4F7F29CC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C374DA9-2194-4BE9-BBA5-80BE610CE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A2DDD66E-C8F3-45D5-82E6-EE816DDCA5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E98742C6-5E2F-4620-A6B5-0823900187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2019-11-05T16:08:38Z</dcterms:created>
  <dcterms:modified xsi:type="dcterms:W3CDTF">2019-11-05T16:08:38Z</dcterms:modified>
</cp:coreProperties>
</file>