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2"/>
  </p:notesMasterIdLst>
  <p:sldIdLst>
    <p:sldId id="256" r:id="rId2"/>
    <p:sldId id="281" r:id="rId3"/>
    <p:sldId id="273" r:id="rId4"/>
    <p:sldId id="257" r:id="rId5"/>
    <p:sldId id="278" r:id="rId6"/>
    <p:sldId id="276" r:id="rId7"/>
    <p:sldId id="260" r:id="rId8"/>
    <p:sldId id="258" r:id="rId9"/>
    <p:sldId id="277" r:id="rId10"/>
    <p:sldId id="279" r:id="rId11"/>
    <p:sldId id="272" r:id="rId12"/>
    <p:sldId id="259" r:id="rId13"/>
    <p:sldId id="280" r:id="rId14"/>
    <p:sldId id="261" r:id="rId15"/>
    <p:sldId id="263" r:id="rId16"/>
    <p:sldId id="264" r:id="rId17"/>
    <p:sldId id="293" r:id="rId18"/>
    <p:sldId id="265" r:id="rId19"/>
    <p:sldId id="262" r:id="rId20"/>
    <p:sldId id="284" r:id="rId21"/>
    <p:sldId id="285" r:id="rId22"/>
    <p:sldId id="268" r:id="rId23"/>
    <p:sldId id="269" r:id="rId24"/>
    <p:sldId id="286" r:id="rId25"/>
    <p:sldId id="288" r:id="rId26"/>
    <p:sldId id="287" r:id="rId27"/>
    <p:sldId id="289" r:id="rId28"/>
    <p:sldId id="290" r:id="rId29"/>
    <p:sldId id="27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79" autoAdjust="0"/>
  </p:normalViewPr>
  <p:slideViewPr>
    <p:cSldViewPr>
      <p:cViewPr varScale="1">
        <p:scale>
          <a:sx n="121" d="100"/>
          <a:sy n="121" d="100"/>
        </p:scale>
        <p:origin x="-32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8470C-2FF4-4B94-8499-4694573779F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56509-7DCF-4B53-B2C0-BE7C0E79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2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OLDEST PROBLEM</a:t>
            </a:r>
            <a:r>
              <a:rPr lang="en-US" baseline="0" dirty="0" smtClean="0"/>
              <a:t> IN COMPUTER GRAPHICS… ISN’T IT SOLVED</a:t>
            </a:r>
          </a:p>
          <a:p>
            <a:r>
              <a:rPr lang="en-US" dirty="0" smtClean="0"/>
              <a:t>Imagine you have two sets</a:t>
            </a:r>
            <a:r>
              <a:rPr lang="en-US" baseline="0" dirty="0" smtClean="0"/>
              <a:t> of objects in space.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the </a:t>
            </a:r>
            <a:r>
              <a:rPr lang="en-US" dirty="0" smtClean="0"/>
              <a:t>geometry,</a:t>
            </a:r>
            <a:r>
              <a:rPr lang="en-US" baseline="0" dirty="0" smtClean="0"/>
              <a:t> that’s a bunch of triangles.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there’s the samples, which are</a:t>
            </a:r>
            <a:r>
              <a:rPr lang="en-US" baseline="0" dirty="0" smtClean="0"/>
              <a:t> often called rays, that shoot through the scene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in many circumstances, these rays all originate from the camera, and so under projection, they’re just…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6509-7DCF-4B53-B2C0-BE7C0E792C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9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6509-7DCF-4B53-B2C0-BE7C0E792C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9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….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The reason this is easy to describe in words is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6509-7DCF-4B53-B2C0-BE7C0E792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you have two sets</a:t>
            </a:r>
            <a:r>
              <a:rPr lang="en-US" baseline="0" dirty="0" smtClean="0"/>
              <a:t> of objects in space.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the </a:t>
            </a:r>
            <a:r>
              <a:rPr lang="en-US" dirty="0" smtClean="0"/>
              <a:t>geometry,</a:t>
            </a:r>
            <a:r>
              <a:rPr lang="en-US" baseline="0" dirty="0" smtClean="0"/>
              <a:t> that’s a bunch of triangles.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there’s the samples, which are</a:t>
            </a:r>
            <a:r>
              <a:rPr lang="en-US" baseline="0" dirty="0" smtClean="0"/>
              <a:t> often called rays, that shoot through the scene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in many circumstances, these rays all originate from the camera, and so under projection, they’re just…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6509-7DCF-4B53-B2C0-BE7C0E792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Dots on a grid,</a:t>
            </a:r>
            <a:r>
              <a:rPr lang="en-US" baseline="0" dirty="0" smtClean="0"/>
              <a:t> since we collapse out the z dimension.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 goal of the visibility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6509-7DCF-4B53-B2C0-BE7C0E792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…is to find, for each sample, the first piece of geometry that intersects that sample.</a:t>
            </a:r>
          </a:p>
          <a:p>
            <a:endParaRPr lang="en-US" dirty="0" smtClean="0"/>
          </a:p>
          <a:p>
            <a:r>
              <a:rPr lang="en-US" dirty="0" smtClean="0"/>
              <a:t>Of</a:t>
            </a:r>
            <a:r>
              <a:rPr lang="en-US" baseline="0" dirty="0" smtClean="0"/>
              <a:t> course, there are other kinds of queries, but I’ll just assume first-hit in this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6509-7DCF-4B53-B2C0-BE7C0E792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9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simplest way to solve this problem is by brute force.  </a:t>
            </a:r>
          </a:p>
          <a:p>
            <a:endParaRPr lang="en-US" dirty="0" smtClean="0"/>
          </a:p>
          <a:p>
            <a:r>
              <a:rPr lang="en-US" dirty="0" smtClean="0"/>
              <a:t>Maybe good idea terrible idea if few pieces of geometry and few samples.</a:t>
            </a:r>
          </a:p>
          <a:p>
            <a:r>
              <a:rPr lang="en-US" dirty="0" smtClean="0"/>
              <a:t>Bad idea for realistic workloads. </a:t>
            </a:r>
          </a:p>
          <a:p>
            <a:r>
              <a:rPr lang="en-US" dirty="0" smtClean="0"/>
              <a:t>“Given sample find triangle”</a:t>
            </a:r>
          </a:p>
          <a:p>
            <a:r>
              <a:rPr lang="en-US" dirty="0" smtClean="0"/>
              <a:t>“Given triangle find sample”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6509-7DCF-4B53-B2C0-BE7C0E792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 brute force algorithm we have to test at every single</a:t>
            </a:r>
            <a:r>
              <a:rPr lang="en-US" baseline="0" dirty="0" smtClean="0"/>
              <a:t> entry in the cross product of the sample set and the geometry set</a:t>
            </a:r>
          </a:p>
          <a:p>
            <a:endParaRPr lang="en-US" dirty="0" smtClean="0"/>
          </a:p>
          <a:p>
            <a:r>
              <a:rPr lang="en-US" dirty="0" smtClean="0"/>
              <a:t>Well that’s a lot</a:t>
            </a:r>
            <a:r>
              <a:rPr lang="en-US" baseline="0" dirty="0" smtClean="0"/>
              <a:t> of work, so lets think of a way to 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6509-7DCF-4B53-B2C0-BE7C0E792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if we</a:t>
            </a:r>
            <a:r>
              <a:rPr lang="en-US" baseline="0" dirty="0" smtClean="0"/>
              <a:t> try the system where we loop by triangle on the outer level, and our samples are a nice grid, then we can draw a 2D box around a triangle and only test the samples within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6509-7DCF-4B53-B2C0-BE7C0E792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 brute force algorithm we have to test at every single</a:t>
            </a:r>
            <a:r>
              <a:rPr lang="en-US" baseline="0" dirty="0" smtClean="0"/>
              <a:t> entry in the cross product of the sample set and the geometry set</a:t>
            </a:r>
          </a:p>
          <a:p>
            <a:endParaRPr lang="en-US" dirty="0" smtClean="0"/>
          </a:p>
          <a:p>
            <a:r>
              <a:rPr lang="en-US" dirty="0" smtClean="0"/>
              <a:t>Well that’s a lot</a:t>
            </a:r>
            <a:r>
              <a:rPr lang="en-US" baseline="0" dirty="0" smtClean="0"/>
              <a:t> of work, so lets think of a way to 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6509-7DCF-4B53-B2C0-BE7C0E792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Compositional Representation of Visibility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Nicolas </a:t>
            </a:r>
            <a:r>
              <a:rPr lang="en-US" dirty="0" err="1" smtClean="0"/>
              <a:t>Feltman</a:t>
            </a:r>
            <a:endParaRPr lang="en-US" dirty="0" smtClean="0"/>
          </a:p>
          <a:p>
            <a:r>
              <a:rPr lang="en-US" dirty="0" smtClean="0"/>
              <a:t>(Yong He)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Kayvon</a:t>
            </a:r>
            <a:r>
              <a:rPr lang="en-US" dirty="0" smtClean="0"/>
              <a:t> </a:t>
            </a:r>
            <a:r>
              <a:rPr lang="en-US" dirty="0" err="1" smtClean="0"/>
              <a:t>Fatahalian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BBox</a:t>
            </a:r>
            <a:r>
              <a:rPr lang="en-US" dirty="0" smtClean="0"/>
              <a:t> culling eliminates many samples.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209800" y="1801330"/>
            <a:ext cx="4191000" cy="4180370"/>
            <a:chOff x="2286000" y="1801330"/>
            <a:chExt cx="4191000" cy="4180370"/>
          </a:xfrm>
        </p:grpSpPr>
        <p:grpSp>
          <p:nvGrpSpPr>
            <p:cNvPr id="93" name="Group 92"/>
            <p:cNvGrpSpPr/>
            <p:nvPr/>
          </p:nvGrpSpPr>
          <p:grpSpPr>
            <a:xfrm>
              <a:off x="2286000" y="1801330"/>
              <a:ext cx="4191000" cy="4142270"/>
              <a:chOff x="4305300" y="2816298"/>
              <a:chExt cx="3009900" cy="297490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4648200" y="3116316"/>
                <a:ext cx="2667000" cy="2674885"/>
                <a:chOff x="4648200" y="3116316"/>
                <a:chExt cx="2667000" cy="267488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648200" y="3116317"/>
                  <a:ext cx="2667000" cy="2674884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791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6172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410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648200" y="3505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029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553200" y="3124200"/>
                  <a:ext cx="0" cy="266700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934200" y="3124200"/>
                  <a:ext cx="0" cy="266700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648200" y="3886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648200" y="4267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648200" y="4648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648200" y="5029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648200" y="5410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Isosceles Triangle 66"/>
              <p:cNvSpPr/>
              <p:nvPr/>
            </p:nvSpPr>
            <p:spPr>
              <a:xfrm rot="8194960">
                <a:off x="4736036" y="2865422"/>
                <a:ext cx="199950" cy="19793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 rot="11144026">
                <a:off x="5115083" y="2832359"/>
                <a:ext cx="181914" cy="205977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16458870">
                <a:off x="5508370" y="2829988"/>
                <a:ext cx="202789" cy="195768"/>
              </a:xfrm>
              <a:prstGeom prst="triangle">
                <a:avLst>
                  <a:gd name="adj" fmla="val 9965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5867400" y="2861106"/>
                <a:ext cx="182601" cy="186894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>
                <a:off x="6248400" y="2906547"/>
                <a:ext cx="243468" cy="65253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6629400" y="2819400"/>
                <a:ext cx="182601" cy="188681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2724385">
                <a:off x="7043022" y="2828348"/>
                <a:ext cx="198960" cy="174859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4344057" y="3217553"/>
                <a:ext cx="190500" cy="14853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305300" y="3657600"/>
                <a:ext cx="228600" cy="78136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V="1">
                <a:off x="4305300" y="4034731"/>
                <a:ext cx="228600" cy="1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305300" y="4343400"/>
                <a:ext cx="228600" cy="11035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4314497" y="4800602"/>
                <a:ext cx="219403" cy="76198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314497" y="5181600"/>
                <a:ext cx="219403" cy="762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4308585" y="5562600"/>
                <a:ext cx="249949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819400" y="2209800"/>
              <a:ext cx="3601791" cy="3771900"/>
              <a:chOff x="2819400" y="2209800"/>
              <a:chExt cx="3601791" cy="3771900"/>
            </a:xfrm>
          </p:grpSpPr>
          <p:sp>
            <p:nvSpPr>
              <p:cNvPr id="95" name="Title 1"/>
              <p:cNvSpPr txBox="1">
                <a:spLocks/>
              </p:cNvSpPr>
              <p:nvPr/>
            </p:nvSpPr>
            <p:spPr>
              <a:xfrm>
                <a:off x="28194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96" name="Title 1"/>
              <p:cNvSpPr txBox="1">
                <a:spLocks/>
              </p:cNvSpPr>
              <p:nvPr/>
            </p:nvSpPr>
            <p:spPr>
              <a:xfrm>
                <a:off x="28194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97" name="Title 1"/>
              <p:cNvSpPr txBox="1">
                <a:spLocks/>
              </p:cNvSpPr>
              <p:nvPr/>
            </p:nvSpPr>
            <p:spPr>
              <a:xfrm>
                <a:off x="28194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98" name="Title 1"/>
              <p:cNvSpPr txBox="1">
                <a:spLocks/>
              </p:cNvSpPr>
              <p:nvPr/>
            </p:nvSpPr>
            <p:spPr>
              <a:xfrm>
                <a:off x="28194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99" name="Title 1"/>
              <p:cNvSpPr txBox="1">
                <a:spLocks/>
              </p:cNvSpPr>
              <p:nvPr/>
            </p:nvSpPr>
            <p:spPr>
              <a:xfrm>
                <a:off x="28194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0" name="Title 1"/>
              <p:cNvSpPr txBox="1">
                <a:spLocks/>
              </p:cNvSpPr>
              <p:nvPr/>
            </p:nvSpPr>
            <p:spPr>
              <a:xfrm>
                <a:off x="28194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1" name="Title 1"/>
              <p:cNvSpPr txBox="1">
                <a:spLocks/>
              </p:cNvSpPr>
              <p:nvPr/>
            </p:nvSpPr>
            <p:spPr>
              <a:xfrm>
                <a:off x="28194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2" name="Title 1"/>
              <p:cNvSpPr txBox="1">
                <a:spLocks/>
              </p:cNvSpPr>
              <p:nvPr/>
            </p:nvSpPr>
            <p:spPr>
              <a:xfrm>
                <a:off x="33324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?</a:t>
                </a:r>
              </a:p>
            </p:txBody>
          </p:sp>
          <p:sp>
            <p:nvSpPr>
              <p:cNvPr id="103" name="Title 1"/>
              <p:cNvSpPr txBox="1">
                <a:spLocks/>
              </p:cNvSpPr>
              <p:nvPr/>
            </p:nvSpPr>
            <p:spPr>
              <a:xfrm>
                <a:off x="33324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4" name="Title 1"/>
              <p:cNvSpPr txBox="1">
                <a:spLocks/>
              </p:cNvSpPr>
              <p:nvPr/>
            </p:nvSpPr>
            <p:spPr>
              <a:xfrm>
                <a:off x="33324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05" name="Title 1"/>
              <p:cNvSpPr txBox="1">
                <a:spLocks/>
              </p:cNvSpPr>
              <p:nvPr/>
            </p:nvSpPr>
            <p:spPr>
              <a:xfrm>
                <a:off x="33324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06" name="Title 1"/>
              <p:cNvSpPr txBox="1">
                <a:spLocks/>
              </p:cNvSpPr>
              <p:nvPr/>
            </p:nvSpPr>
            <p:spPr>
              <a:xfrm>
                <a:off x="33324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07" name="Title 1"/>
              <p:cNvSpPr txBox="1">
                <a:spLocks/>
              </p:cNvSpPr>
              <p:nvPr/>
            </p:nvSpPr>
            <p:spPr>
              <a:xfrm>
                <a:off x="33324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8" name="Title 1"/>
              <p:cNvSpPr txBox="1">
                <a:spLocks/>
              </p:cNvSpPr>
              <p:nvPr/>
            </p:nvSpPr>
            <p:spPr>
              <a:xfrm>
                <a:off x="33324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9" name="Title 1"/>
              <p:cNvSpPr txBox="1">
                <a:spLocks/>
              </p:cNvSpPr>
              <p:nvPr/>
            </p:nvSpPr>
            <p:spPr>
              <a:xfrm>
                <a:off x="38862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0" name="Title 1"/>
              <p:cNvSpPr txBox="1">
                <a:spLocks/>
              </p:cNvSpPr>
              <p:nvPr/>
            </p:nvSpPr>
            <p:spPr>
              <a:xfrm>
                <a:off x="38862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11" name="Title 1"/>
              <p:cNvSpPr txBox="1">
                <a:spLocks/>
              </p:cNvSpPr>
              <p:nvPr/>
            </p:nvSpPr>
            <p:spPr>
              <a:xfrm>
                <a:off x="38862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2" name="Title 1"/>
              <p:cNvSpPr txBox="1">
                <a:spLocks/>
              </p:cNvSpPr>
              <p:nvPr/>
            </p:nvSpPr>
            <p:spPr>
              <a:xfrm>
                <a:off x="38862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13" name="Title 1"/>
              <p:cNvSpPr txBox="1">
                <a:spLocks/>
              </p:cNvSpPr>
              <p:nvPr/>
            </p:nvSpPr>
            <p:spPr>
              <a:xfrm>
                <a:off x="38862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14" name="Title 1"/>
              <p:cNvSpPr txBox="1">
                <a:spLocks/>
              </p:cNvSpPr>
              <p:nvPr/>
            </p:nvSpPr>
            <p:spPr>
              <a:xfrm>
                <a:off x="38862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15" name="Title 1"/>
              <p:cNvSpPr txBox="1">
                <a:spLocks/>
              </p:cNvSpPr>
              <p:nvPr/>
            </p:nvSpPr>
            <p:spPr>
              <a:xfrm>
                <a:off x="38862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6" name="Title 1"/>
              <p:cNvSpPr txBox="1">
                <a:spLocks/>
              </p:cNvSpPr>
              <p:nvPr/>
            </p:nvSpPr>
            <p:spPr>
              <a:xfrm>
                <a:off x="43992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7" name="Title 1"/>
              <p:cNvSpPr txBox="1">
                <a:spLocks/>
              </p:cNvSpPr>
              <p:nvPr/>
            </p:nvSpPr>
            <p:spPr>
              <a:xfrm>
                <a:off x="43992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8" name="Title 1"/>
              <p:cNvSpPr txBox="1">
                <a:spLocks/>
              </p:cNvSpPr>
              <p:nvPr/>
            </p:nvSpPr>
            <p:spPr>
              <a:xfrm>
                <a:off x="43992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19" name="Title 1"/>
              <p:cNvSpPr txBox="1">
                <a:spLocks/>
              </p:cNvSpPr>
              <p:nvPr/>
            </p:nvSpPr>
            <p:spPr>
              <a:xfrm>
                <a:off x="43992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0" name="Title 1"/>
              <p:cNvSpPr txBox="1">
                <a:spLocks/>
              </p:cNvSpPr>
              <p:nvPr/>
            </p:nvSpPr>
            <p:spPr>
              <a:xfrm>
                <a:off x="43992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1" name="Title 1"/>
              <p:cNvSpPr txBox="1">
                <a:spLocks/>
              </p:cNvSpPr>
              <p:nvPr/>
            </p:nvSpPr>
            <p:spPr>
              <a:xfrm>
                <a:off x="43992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2" name="Title 1"/>
              <p:cNvSpPr txBox="1">
                <a:spLocks/>
              </p:cNvSpPr>
              <p:nvPr/>
            </p:nvSpPr>
            <p:spPr>
              <a:xfrm>
                <a:off x="43992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3" name="Title 1"/>
              <p:cNvSpPr txBox="1">
                <a:spLocks/>
              </p:cNvSpPr>
              <p:nvPr/>
            </p:nvSpPr>
            <p:spPr>
              <a:xfrm>
                <a:off x="49530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4" name="Title 1"/>
              <p:cNvSpPr txBox="1">
                <a:spLocks/>
              </p:cNvSpPr>
              <p:nvPr/>
            </p:nvSpPr>
            <p:spPr>
              <a:xfrm>
                <a:off x="49530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25" name="Title 1"/>
              <p:cNvSpPr txBox="1">
                <a:spLocks/>
              </p:cNvSpPr>
              <p:nvPr/>
            </p:nvSpPr>
            <p:spPr>
              <a:xfrm>
                <a:off x="49530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6" name="Title 1"/>
              <p:cNvSpPr txBox="1">
                <a:spLocks/>
              </p:cNvSpPr>
              <p:nvPr/>
            </p:nvSpPr>
            <p:spPr>
              <a:xfrm>
                <a:off x="49530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7" name="Title 1"/>
              <p:cNvSpPr txBox="1">
                <a:spLocks/>
              </p:cNvSpPr>
              <p:nvPr/>
            </p:nvSpPr>
            <p:spPr>
              <a:xfrm>
                <a:off x="49530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8" name="Title 1"/>
              <p:cNvSpPr txBox="1">
                <a:spLocks/>
              </p:cNvSpPr>
              <p:nvPr/>
            </p:nvSpPr>
            <p:spPr>
              <a:xfrm>
                <a:off x="49530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9" name="Title 1"/>
              <p:cNvSpPr txBox="1">
                <a:spLocks/>
              </p:cNvSpPr>
              <p:nvPr/>
            </p:nvSpPr>
            <p:spPr>
              <a:xfrm>
                <a:off x="49530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0" name="Title 1"/>
              <p:cNvSpPr txBox="1">
                <a:spLocks/>
              </p:cNvSpPr>
              <p:nvPr/>
            </p:nvSpPr>
            <p:spPr>
              <a:xfrm>
                <a:off x="54660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1" name="Title 1"/>
              <p:cNvSpPr txBox="1">
                <a:spLocks/>
              </p:cNvSpPr>
              <p:nvPr/>
            </p:nvSpPr>
            <p:spPr>
              <a:xfrm>
                <a:off x="54660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2" name="Title 1"/>
              <p:cNvSpPr txBox="1">
                <a:spLocks/>
              </p:cNvSpPr>
              <p:nvPr/>
            </p:nvSpPr>
            <p:spPr>
              <a:xfrm>
                <a:off x="54660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3" name="Title 1"/>
              <p:cNvSpPr txBox="1">
                <a:spLocks/>
              </p:cNvSpPr>
              <p:nvPr/>
            </p:nvSpPr>
            <p:spPr>
              <a:xfrm>
                <a:off x="54660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4" name="Title 1"/>
              <p:cNvSpPr txBox="1">
                <a:spLocks/>
              </p:cNvSpPr>
              <p:nvPr/>
            </p:nvSpPr>
            <p:spPr>
              <a:xfrm>
                <a:off x="54660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5" name="Title 1"/>
              <p:cNvSpPr txBox="1">
                <a:spLocks/>
              </p:cNvSpPr>
              <p:nvPr/>
            </p:nvSpPr>
            <p:spPr>
              <a:xfrm>
                <a:off x="54660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6" name="Title 1"/>
              <p:cNvSpPr txBox="1">
                <a:spLocks/>
              </p:cNvSpPr>
              <p:nvPr/>
            </p:nvSpPr>
            <p:spPr>
              <a:xfrm>
                <a:off x="54660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7" name="Title 1"/>
              <p:cNvSpPr txBox="1">
                <a:spLocks/>
              </p:cNvSpPr>
              <p:nvPr/>
            </p:nvSpPr>
            <p:spPr>
              <a:xfrm>
                <a:off x="60198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8" name="Title 1"/>
              <p:cNvSpPr txBox="1">
                <a:spLocks/>
              </p:cNvSpPr>
              <p:nvPr/>
            </p:nvSpPr>
            <p:spPr>
              <a:xfrm>
                <a:off x="60198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9" name="Title 1"/>
              <p:cNvSpPr txBox="1">
                <a:spLocks/>
              </p:cNvSpPr>
              <p:nvPr/>
            </p:nvSpPr>
            <p:spPr>
              <a:xfrm>
                <a:off x="60198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40" name="Title 1"/>
              <p:cNvSpPr txBox="1">
                <a:spLocks/>
              </p:cNvSpPr>
              <p:nvPr/>
            </p:nvSpPr>
            <p:spPr>
              <a:xfrm>
                <a:off x="60198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41" name="Title 1"/>
              <p:cNvSpPr txBox="1">
                <a:spLocks/>
              </p:cNvSpPr>
              <p:nvPr/>
            </p:nvSpPr>
            <p:spPr>
              <a:xfrm>
                <a:off x="60198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42" name="Title 1"/>
              <p:cNvSpPr txBox="1">
                <a:spLocks/>
              </p:cNvSpPr>
              <p:nvPr/>
            </p:nvSpPr>
            <p:spPr>
              <a:xfrm>
                <a:off x="60198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3" name="Title 1"/>
              <p:cNvSpPr txBox="1">
                <a:spLocks/>
              </p:cNvSpPr>
              <p:nvPr/>
            </p:nvSpPr>
            <p:spPr>
              <a:xfrm>
                <a:off x="60198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3265949" y="3383565"/>
            <a:ext cx="391651" cy="2494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810000" y="2819400"/>
            <a:ext cx="391651" cy="2494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43200" y="2286001"/>
            <a:ext cx="391651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953340" y="3893434"/>
            <a:ext cx="391651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881670" y="2262354"/>
            <a:ext cx="391651" cy="993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327182" y="3359017"/>
            <a:ext cx="391651" cy="395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94678" y="5482106"/>
            <a:ext cx="391651" cy="395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doesn’t work well for all triangles.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2133600"/>
            <a:ext cx="4160519" cy="4160519"/>
            <a:chOff x="4267200" y="1905000"/>
            <a:chExt cx="4160519" cy="4160519"/>
          </a:xfrm>
        </p:grpSpPr>
        <p:sp>
          <p:nvSpPr>
            <p:cNvPr id="6" name="Isosceles Triangle 5"/>
            <p:cNvSpPr/>
            <p:nvPr/>
          </p:nvSpPr>
          <p:spPr>
            <a:xfrm rot="13518479">
              <a:off x="4436040" y="3926579"/>
              <a:ext cx="3245939" cy="314016"/>
            </a:xfrm>
            <a:prstGeom prst="triangle">
              <a:avLst>
                <a:gd name="adj" fmla="val 1834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8768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29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6388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43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484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53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05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858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104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1628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315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67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724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9248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77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229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382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419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2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181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334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864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388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1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943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096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2484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4008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53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05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858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0104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1628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315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467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620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7724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9248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77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9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382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267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419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7244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8768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181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334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864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388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791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943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096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2484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4008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553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705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858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0104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1628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315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467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620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7724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9248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8077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229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382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267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419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7244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768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029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181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334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4864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6388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791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943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096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2484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008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553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705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58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104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628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315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467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620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724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9248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7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29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8382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267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419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572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7244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768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029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181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334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4864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791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943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096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2484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4008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553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705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858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0104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1628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315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467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620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7724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9248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8077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8229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382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267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19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4572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7244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48768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029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181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334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4864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6388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791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943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6096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2484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4008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553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705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858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70104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1628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467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7620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77724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79248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077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8229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8382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67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419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572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7244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48768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0292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1816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3340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864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56388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7912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9436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0960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2484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4008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5532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67056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68580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0104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1628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3152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74676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76200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7724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79248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80772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82296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83820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2672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44196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5720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7244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8768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0292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1816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3340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4864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56388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7912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59436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0960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2484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64008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5532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7056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8580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70104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71628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73152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4676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76200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77724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79248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80772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82296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83820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42672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44196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45720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47244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48768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50292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51816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53340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54864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56388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57912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59436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60960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62484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64008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65532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67056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68580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70104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71628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73152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74676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76200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77724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79248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80772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82296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83820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42672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44196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45720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47244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48768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50292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1816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53340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54864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56388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57912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59436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0960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2484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4008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65532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7056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68580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70104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71628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73152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4676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6200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7724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9248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80772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82296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83820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42672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44196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45720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47244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48768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50292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51816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53340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54864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56388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57912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9436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60960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62484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64008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65532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67056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68580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70104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71628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73152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74676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76200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77724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79248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80772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82296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83820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42672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4196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5720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47244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48768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50292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51816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53340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54864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56388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57912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59436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60960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62484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64008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65532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67056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68580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0104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71628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73152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74676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6200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77724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79248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80772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82296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83820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42672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44196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45720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47244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48768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50292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51816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53340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54864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56388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57912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59436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60960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62484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64008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65532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67056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68580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70104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71628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73152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74676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76200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77724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79248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80772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82296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83820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42672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44196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45720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47244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48768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50292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51816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53340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54864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56388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57912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59436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60960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62484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64008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65532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67056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68580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70104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71628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73152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74676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76200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77724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79248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80772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82296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83820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42672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44196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45720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47244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48768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50292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51816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53340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54864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56388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57912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59436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60960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62484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64008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65532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67056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68580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70104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71628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73152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>
              <a:off x="74676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>
              <a:off x="76200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77724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>
              <a:off x="79248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>
              <a:off x="80772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82296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>
              <a:off x="83820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42672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44196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45720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>
              <a:off x="47244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48768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50292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51816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53340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54864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56388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57912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59436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/>
            <p:cNvSpPr/>
            <p:nvPr/>
          </p:nvSpPr>
          <p:spPr>
            <a:xfrm>
              <a:off x="60960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>
              <a:off x="62484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>
              <a:off x="64008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65532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67056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>
              <a:off x="68580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/>
            <p:cNvSpPr/>
            <p:nvPr/>
          </p:nvSpPr>
          <p:spPr>
            <a:xfrm>
              <a:off x="70104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>
              <a:off x="71628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73152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74676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76200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77724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79248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80772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82296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83820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/>
            <p:cNvSpPr/>
            <p:nvPr/>
          </p:nvSpPr>
          <p:spPr>
            <a:xfrm>
              <a:off x="42672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/>
            <p:cNvSpPr/>
            <p:nvPr/>
          </p:nvSpPr>
          <p:spPr>
            <a:xfrm>
              <a:off x="44196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45720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47244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48768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50292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51816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53340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54864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>
              <a:off x="56388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57912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59436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60960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62484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64008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65532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67056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>
              <a:off x="68580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70104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>
              <a:off x="71628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73152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74676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76200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77724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79248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80772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/>
            <p:cNvSpPr/>
            <p:nvPr/>
          </p:nvSpPr>
          <p:spPr>
            <a:xfrm>
              <a:off x="82296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>
              <a:off x="83820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/>
            <p:cNvSpPr/>
            <p:nvPr/>
          </p:nvSpPr>
          <p:spPr>
            <a:xfrm>
              <a:off x="42672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44196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/>
            <p:cNvSpPr/>
            <p:nvPr/>
          </p:nvSpPr>
          <p:spPr>
            <a:xfrm>
              <a:off x="45720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47244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48768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50292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/>
            <p:cNvSpPr/>
            <p:nvPr/>
          </p:nvSpPr>
          <p:spPr>
            <a:xfrm>
              <a:off x="51816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/>
            <p:cNvSpPr/>
            <p:nvPr/>
          </p:nvSpPr>
          <p:spPr>
            <a:xfrm>
              <a:off x="53340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/>
            <p:cNvSpPr/>
            <p:nvPr/>
          </p:nvSpPr>
          <p:spPr>
            <a:xfrm>
              <a:off x="54864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/>
            <p:cNvSpPr/>
            <p:nvPr/>
          </p:nvSpPr>
          <p:spPr>
            <a:xfrm>
              <a:off x="56388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/>
            <p:cNvSpPr/>
            <p:nvPr/>
          </p:nvSpPr>
          <p:spPr>
            <a:xfrm>
              <a:off x="57912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>
              <a:off x="59436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/>
            <p:cNvSpPr/>
            <p:nvPr/>
          </p:nvSpPr>
          <p:spPr>
            <a:xfrm>
              <a:off x="60960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62484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64008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>
              <a:off x="65532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67056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68580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/>
            <p:cNvSpPr/>
            <p:nvPr/>
          </p:nvSpPr>
          <p:spPr>
            <a:xfrm>
              <a:off x="70104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71628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/>
            <p:cNvSpPr/>
            <p:nvPr/>
          </p:nvSpPr>
          <p:spPr>
            <a:xfrm>
              <a:off x="73152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/>
            <p:cNvSpPr/>
            <p:nvPr/>
          </p:nvSpPr>
          <p:spPr>
            <a:xfrm>
              <a:off x="74676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/>
            <p:cNvSpPr/>
            <p:nvPr/>
          </p:nvSpPr>
          <p:spPr>
            <a:xfrm>
              <a:off x="76200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/>
            <p:cNvSpPr/>
            <p:nvPr/>
          </p:nvSpPr>
          <p:spPr>
            <a:xfrm>
              <a:off x="77724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/>
            <p:cNvSpPr/>
            <p:nvPr/>
          </p:nvSpPr>
          <p:spPr>
            <a:xfrm>
              <a:off x="79248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/>
            <p:cNvSpPr/>
            <p:nvPr/>
          </p:nvSpPr>
          <p:spPr>
            <a:xfrm>
              <a:off x="80772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/>
            <p:cNvSpPr/>
            <p:nvPr/>
          </p:nvSpPr>
          <p:spPr>
            <a:xfrm>
              <a:off x="82296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/>
            <p:cNvSpPr/>
            <p:nvPr/>
          </p:nvSpPr>
          <p:spPr>
            <a:xfrm>
              <a:off x="83820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/>
            <p:cNvSpPr/>
            <p:nvPr/>
          </p:nvSpPr>
          <p:spPr>
            <a:xfrm>
              <a:off x="42672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/>
            <p:cNvSpPr/>
            <p:nvPr/>
          </p:nvSpPr>
          <p:spPr>
            <a:xfrm>
              <a:off x="44196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/>
            <p:cNvSpPr/>
            <p:nvPr/>
          </p:nvSpPr>
          <p:spPr>
            <a:xfrm>
              <a:off x="45720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7244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48768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50292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51816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53340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54864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56388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57912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59436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60960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62484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64008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65532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67056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68580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70104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71628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73152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74676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/>
            <p:cNvSpPr/>
            <p:nvPr/>
          </p:nvSpPr>
          <p:spPr>
            <a:xfrm>
              <a:off x="76200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77724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79248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80772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82296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83820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42672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44196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45720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47244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48768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50292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51816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53340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54864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56388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57912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59436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60960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62484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64008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65532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67056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68580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70104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71628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73152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74676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76200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77724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79248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80772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82296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83820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42672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44196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45720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47244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48768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50292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51816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53340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54864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56388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57912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59436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60960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62484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64008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65532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67056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68580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70104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71628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73152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/>
            <p:cNvSpPr/>
            <p:nvPr/>
          </p:nvSpPr>
          <p:spPr>
            <a:xfrm>
              <a:off x="74676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76200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77724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79248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80772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82296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83820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42672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44196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45720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47244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48768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50292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51816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53340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54864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56388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57912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59436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60960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62484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64008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65532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67056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68580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70104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71628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73152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74676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76200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77724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79248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80772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82296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83820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42672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44196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45720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47244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48768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5029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5181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5334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54864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56388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5791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5943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6096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62484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64008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6553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6705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6858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70104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71628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7315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7467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7620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77724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79248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8077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8229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8382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4267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4419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4572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47244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48768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5029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5181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5334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/>
            <p:cNvSpPr/>
            <p:nvPr/>
          </p:nvSpPr>
          <p:spPr>
            <a:xfrm>
              <a:off x="54864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/>
            <p:cNvSpPr/>
            <p:nvPr/>
          </p:nvSpPr>
          <p:spPr>
            <a:xfrm>
              <a:off x="56388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>
              <a:off x="5791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>
              <a:off x="5943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>
              <a:off x="6096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>
              <a:off x="62484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>
              <a:off x="64008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>
              <a:off x="6553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>
              <a:off x="6705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>
              <a:off x="6858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>
              <a:off x="70104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>
              <a:off x="71628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>
              <a:off x="7315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>
              <a:off x="7467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>
              <a:off x="7620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>
              <a:off x="77724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/>
            <p:cNvSpPr/>
            <p:nvPr/>
          </p:nvSpPr>
          <p:spPr>
            <a:xfrm>
              <a:off x="79248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/>
            <p:cNvSpPr/>
            <p:nvPr/>
          </p:nvSpPr>
          <p:spPr>
            <a:xfrm>
              <a:off x="8077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>
              <a:off x="8229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>
              <a:off x="8382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>
              <a:off x="4267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>
              <a:off x="4419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>
              <a:off x="4572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>
              <a:off x="47244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>
              <a:off x="48768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>
              <a:off x="5029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>
              <a:off x="5181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>
              <a:off x="5334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>
              <a:off x="54864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>
              <a:off x="56388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>
              <a:off x="5791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5943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Oval 686"/>
            <p:cNvSpPr/>
            <p:nvPr/>
          </p:nvSpPr>
          <p:spPr>
            <a:xfrm>
              <a:off x="6096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/>
            <p:cNvSpPr/>
            <p:nvPr/>
          </p:nvSpPr>
          <p:spPr>
            <a:xfrm>
              <a:off x="62484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>
              <a:off x="64008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>
              <a:off x="6553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>
              <a:off x="6705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>
              <a:off x="6858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>
              <a:off x="70104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>
              <a:off x="71628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>
              <a:off x="7315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>
              <a:off x="7467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>
              <a:off x="7620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>
              <a:off x="77724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>
              <a:off x="79248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>
              <a:off x="8077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/>
            <p:cNvSpPr/>
            <p:nvPr/>
          </p:nvSpPr>
          <p:spPr>
            <a:xfrm>
              <a:off x="8229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/>
            <p:cNvSpPr/>
            <p:nvPr/>
          </p:nvSpPr>
          <p:spPr>
            <a:xfrm>
              <a:off x="8382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/>
            <p:cNvSpPr/>
            <p:nvPr/>
          </p:nvSpPr>
          <p:spPr>
            <a:xfrm>
              <a:off x="4267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/>
            <p:cNvSpPr/>
            <p:nvPr/>
          </p:nvSpPr>
          <p:spPr>
            <a:xfrm>
              <a:off x="4419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/>
            <p:cNvSpPr/>
            <p:nvPr/>
          </p:nvSpPr>
          <p:spPr>
            <a:xfrm>
              <a:off x="4572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/>
            <p:nvPr/>
          </p:nvSpPr>
          <p:spPr>
            <a:xfrm>
              <a:off x="47244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/>
            <p:cNvSpPr/>
            <p:nvPr/>
          </p:nvSpPr>
          <p:spPr>
            <a:xfrm>
              <a:off x="48768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/>
            <p:cNvSpPr/>
            <p:nvPr/>
          </p:nvSpPr>
          <p:spPr>
            <a:xfrm>
              <a:off x="5029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/>
            <p:nvPr/>
          </p:nvSpPr>
          <p:spPr>
            <a:xfrm>
              <a:off x="5181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/>
            <p:nvPr/>
          </p:nvSpPr>
          <p:spPr>
            <a:xfrm>
              <a:off x="5334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/>
            <p:nvPr/>
          </p:nvSpPr>
          <p:spPr>
            <a:xfrm>
              <a:off x="54864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56388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/>
            <p:cNvSpPr/>
            <p:nvPr/>
          </p:nvSpPr>
          <p:spPr>
            <a:xfrm>
              <a:off x="5791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/>
            <p:cNvSpPr/>
            <p:nvPr/>
          </p:nvSpPr>
          <p:spPr>
            <a:xfrm>
              <a:off x="5943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6096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/>
            <p:cNvSpPr/>
            <p:nvPr/>
          </p:nvSpPr>
          <p:spPr>
            <a:xfrm>
              <a:off x="62484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/>
            <p:nvPr/>
          </p:nvSpPr>
          <p:spPr>
            <a:xfrm>
              <a:off x="64008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6553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/>
            <p:cNvSpPr/>
            <p:nvPr/>
          </p:nvSpPr>
          <p:spPr>
            <a:xfrm>
              <a:off x="6705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/>
            <p:cNvSpPr/>
            <p:nvPr/>
          </p:nvSpPr>
          <p:spPr>
            <a:xfrm>
              <a:off x="6858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/>
            <p:nvPr/>
          </p:nvSpPr>
          <p:spPr>
            <a:xfrm>
              <a:off x="70104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/>
            <p:nvPr/>
          </p:nvSpPr>
          <p:spPr>
            <a:xfrm>
              <a:off x="71628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/>
            <p:nvPr/>
          </p:nvSpPr>
          <p:spPr>
            <a:xfrm>
              <a:off x="7315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7467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/>
            <p:cNvSpPr/>
            <p:nvPr/>
          </p:nvSpPr>
          <p:spPr>
            <a:xfrm>
              <a:off x="7620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/>
            <p:cNvSpPr/>
            <p:nvPr/>
          </p:nvSpPr>
          <p:spPr>
            <a:xfrm>
              <a:off x="77724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/>
            <p:cNvSpPr/>
            <p:nvPr/>
          </p:nvSpPr>
          <p:spPr>
            <a:xfrm>
              <a:off x="79248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/>
            <p:cNvSpPr/>
            <p:nvPr/>
          </p:nvSpPr>
          <p:spPr>
            <a:xfrm>
              <a:off x="8077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/>
            <p:nvPr/>
          </p:nvSpPr>
          <p:spPr>
            <a:xfrm>
              <a:off x="8229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>
              <a:off x="8382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/>
            <p:nvPr/>
          </p:nvSpPr>
          <p:spPr>
            <a:xfrm>
              <a:off x="4267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/>
            <p:cNvSpPr/>
            <p:nvPr/>
          </p:nvSpPr>
          <p:spPr>
            <a:xfrm>
              <a:off x="4419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/>
            <p:nvPr/>
          </p:nvSpPr>
          <p:spPr>
            <a:xfrm>
              <a:off x="4572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/>
            <p:cNvSpPr/>
            <p:nvPr/>
          </p:nvSpPr>
          <p:spPr>
            <a:xfrm>
              <a:off x="47244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/>
            <p:cNvSpPr/>
            <p:nvPr/>
          </p:nvSpPr>
          <p:spPr>
            <a:xfrm>
              <a:off x="48768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/>
            <p:nvPr/>
          </p:nvSpPr>
          <p:spPr>
            <a:xfrm>
              <a:off x="5029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/>
            <p:cNvSpPr/>
            <p:nvPr/>
          </p:nvSpPr>
          <p:spPr>
            <a:xfrm>
              <a:off x="5181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/>
            <p:cNvSpPr/>
            <p:nvPr/>
          </p:nvSpPr>
          <p:spPr>
            <a:xfrm>
              <a:off x="5334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/>
            <p:nvPr/>
          </p:nvSpPr>
          <p:spPr>
            <a:xfrm>
              <a:off x="54864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/>
            <p:cNvSpPr/>
            <p:nvPr/>
          </p:nvSpPr>
          <p:spPr>
            <a:xfrm>
              <a:off x="56388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/>
            <p:cNvSpPr/>
            <p:nvPr/>
          </p:nvSpPr>
          <p:spPr>
            <a:xfrm>
              <a:off x="5791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/>
            <p:nvPr/>
          </p:nvSpPr>
          <p:spPr>
            <a:xfrm>
              <a:off x="5943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/>
            <p:cNvSpPr/>
            <p:nvPr/>
          </p:nvSpPr>
          <p:spPr>
            <a:xfrm>
              <a:off x="6096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/>
            <p:cNvSpPr/>
            <p:nvPr/>
          </p:nvSpPr>
          <p:spPr>
            <a:xfrm>
              <a:off x="62484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/>
            <p:nvPr/>
          </p:nvSpPr>
          <p:spPr>
            <a:xfrm>
              <a:off x="64008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/>
            <p:cNvSpPr/>
            <p:nvPr/>
          </p:nvSpPr>
          <p:spPr>
            <a:xfrm>
              <a:off x="6553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/>
            <p:cNvSpPr/>
            <p:nvPr/>
          </p:nvSpPr>
          <p:spPr>
            <a:xfrm>
              <a:off x="6705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/>
            <p:nvPr/>
          </p:nvSpPr>
          <p:spPr>
            <a:xfrm>
              <a:off x="6858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/>
            <p:cNvSpPr/>
            <p:nvPr/>
          </p:nvSpPr>
          <p:spPr>
            <a:xfrm>
              <a:off x="70104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/>
            <p:cNvSpPr/>
            <p:nvPr/>
          </p:nvSpPr>
          <p:spPr>
            <a:xfrm>
              <a:off x="71628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>
              <a:off x="7315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/>
            <p:nvPr/>
          </p:nvSpPr>
          <p:spPr>
            <a:xfrm>
              <a:off x="7467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7620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>
              <a:off x="77724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/>
            <p:nvPr/>
          </p:nvSpPr>
          <p:spPr>
            <a:xfrm>
              <a:off x="79248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/>
            <p:nvPr/>
          </p:nvSpPr>
          <p:spPr>
            <a:xfrm>
              <a:off x="8077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/>
            <p:nvPr/>
          </p:nvSpPr>
          <p:spPr>
            <a:xfrm>
              <a:off x="8229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/>
            <p:nvPr/>
          </p:nvSpPr>
          <p:spPr>
            <a:xfrm>
              <a:off x="8382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/>
            <p:cNvSpPr/>
            <p:nvPr/>
          </p:nvSpPr>
          <p:spPr>
            <a:xfrm>
              <a:off x="4267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/>
            <p:cNvSpPr/>
            <p:nvPr/>
          </p:nvSpPr>
          <p:spPr>
            <a:xfrm>
              <a:off x="4419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/>
            <p:nvPr/>
          </p:nvSpPr>
          <p:spPr>
            <a:xfrm>
              <a:off x="4572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/>
            <p:nvPr/>
          </p:nvSpPr>
          <p:spPr>
            <a:xfrm>
              <a:off x="47244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>
              <a:off x="48768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/>
            <p:nvPr/>
          </p:nvSpPr>
          <p:spPr>
            <a:xfrm>
              <a:off x="5029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/>
            <p:nvPr/>
          </p:nvSpPr>
          <p:spPr>
            <a:xfrm>
              <a:off x="5181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>
              <a:off x="5334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/>
            <p:nvPr/>
          </p:nvSpPr>
          <p:spPr>
            <a:xfrm>
              <a:off x="54864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/>
            <p:cNvSpPr/>
            <p:nvPr/>
          </p:nvSpPr>
          <p:spPr>
            <a:xfrm>
              <a:off x="56388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/>
            <p:nvPr/>
          </p:nvSpPr>
          <p:spPr>
            <a:xfrm>
              <a:off x="5791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/>
            <p:cNvSpPr/>
            <p:nvPr/>
          </p:nvSpPr>
          <p:spPr>
            <a:xfrm>
              <a:off x="5943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/>
            <p:cNvSpPr/>
            <p:nvPr/>
          </p:nvSpPr>
          <p:spPr>
            <a:xfrm>
              <a:off x="6096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/>
            <p:nvPr/>
          </p:nvSpPr>
          <p:spPr>
            <a:xfrm>
              <a:off x="62484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/>
            <p:nvPr/>
          </p:nvSpPr>
          <p:spPr>
            <a:xfrm>
              <a:off x="64008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/>
            <p:cNvSpPr/>
            <p:nvPr/>
          </p:nvSpPr>
          <p:spPr>
            <a:xfrm>
              <a:off x="6553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774"/>
            <p:cNvSpPr/>
            <p:nvPr/>
          </p:nvSpPr>
          <p:spPr>
            <a:xfrm>
              <a:off x="6705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Oval 775"/>
            <p:cNvSpPr/>
            <p:nvPr/>
          </p:nvSpPr>
          <p:spPr>
            <a:xfrm>
              <a:off x="6858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/>
            <p:cNvSpPr/>
            <p:nvPr/>
          </p:nvSpPr>
          <p:spPr>
            <a:xfrm>
              <a:off x="70104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/>
            <p:nvPr/>
          </p:nvSpPr>
          <p:spPr>
            <a:xfrm>
              <a:off x="71628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/>
            <p:nvPr/>
          </p:nvSpPr>
          <p:spPr>
            <a:xfrm>
              <a:off x="7315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/>
            <p:cNvSpPr/>
            <p:nvPr/>
          </p:nvSpPr>
          <p:spPr>
            <a:xfrm>
              <a:off x="7467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/>
            <p:nvPr/>
          </p:nvSpPr>
          <p:spPr>
            <a:xfrm>
              <a:off x="7620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/>
            <p:cNvSpPr/>
            <p:nvPr/>
          </p:nvSpPr>
          <p:spPr>
            <a:xfrm>
              <a:off x="77724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/>
            <p:nvPr/>
          </p:nvSpPr>
          <p:spPr>
            <a:xfrm>
              <a:off x="79248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>
              <a:off x="8077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>
              <a:off x="8229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>
              <a:off x="8382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>
              <a:off x="4267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>
              <a:off x="4419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>
              <a:off x="4572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>
              <a:off x="47244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19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Tiling Renderer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68881" y="1859281"/>
            <a:ext cx="4160519" cy="4160519"/>
            <a:chOff x="2087880" y="2011680"/>
            <a:chExt cx="4160519" cy="4160519"/>
          </a:xfrm>
        </p:grpSpPr>
        <p:sp>
          <p:nvSpPr>
            <p:cNvPr id="7" name="Oval 6"/>
            <p:cNvSpPr/>
            <p:nvPr/>
          </p:nvSpPr>
          <p:spPr>
            <a:xfrm>
              <a:off x="26974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49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02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54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070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4594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11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64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16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690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14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73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26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78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310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9834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135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88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40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930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7454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97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050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02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87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240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392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5450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6974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49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02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54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3070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4594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611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764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916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0690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214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373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526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78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10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834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135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88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40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5930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54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97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050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202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087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240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392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5450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6974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49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002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154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070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4594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611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764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16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690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2214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373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26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678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8310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9834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135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88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440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5930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7454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97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050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202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087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40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392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5450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6974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849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002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154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3070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4594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611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764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916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690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2214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373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26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678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8310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834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135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288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440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930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7454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897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50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02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087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240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392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5450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6974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849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02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54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3070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4594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611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764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3916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690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214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373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26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678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8310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834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35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288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440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930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7454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7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050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202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087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240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392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25450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26974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2849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3002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154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33070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34594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3611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3764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916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0690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2214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373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526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678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48310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49834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135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288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440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930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7454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897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050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202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2087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2240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2392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25450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974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49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3002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3154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33070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4594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3611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3764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3916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0690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42214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373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526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4678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8310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9834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5135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288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440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55930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57454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897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6050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6202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2087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2240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392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25450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26974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2849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3002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154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33070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34594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11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3764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3916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40690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14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4373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4526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4678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48310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49834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5135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5288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5440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55930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57454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5897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050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6202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2087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2240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2392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5450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26974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849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002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3154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33070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34594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3611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764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3916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40690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2214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4373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4526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4678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48310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49834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135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288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5440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5930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7454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897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6050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6202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2087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2240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392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25450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26974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2849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002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3154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33070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34594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3611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3764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3916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40690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42214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4373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4526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4678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48310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49834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5135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288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5440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5930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57454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5897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6050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6202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2087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2240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2392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25450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26974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2849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3002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3154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33070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34594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3611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3764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3916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40690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42214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4373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4526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4678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48310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49834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135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288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5440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55930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57454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5897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6050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202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2087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2240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2392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25450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26974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2849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3002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3154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33070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34594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3611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3764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3916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40690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42214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4373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4526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4678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48310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49834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5135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5288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5440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55930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57454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5897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6050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6202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2087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2240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2392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25450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26974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2849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3002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3154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33070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34594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3611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3764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3916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40690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214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4373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4526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4678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48310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49834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5135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5288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5440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55930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57454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5897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6050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6202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2087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2240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2392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25450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26974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2849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3002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3154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33070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34594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3611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3764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3916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40690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42214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4373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4526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4678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48310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49834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5135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5288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5440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55930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57454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5897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6050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202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2087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2240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2392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25450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26974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2849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3002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3154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33070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34594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3611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3764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3916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40690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42214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4373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4526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4678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48310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49834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5135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>
              <a:off x="5288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>
              <a:off x="5440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55930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>
              <a:off x="57454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>
              <a:off x="5897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6050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>
              <a:off x="6202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2087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2240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2392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>
              <a:off x="25450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26974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2849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3002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3154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33070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34594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3611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3764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/>
            <p:cNvSpPr/>
            <p:nvPr/>
          </p:nvSpPr>
          <p:spPr>
            <a:xfrm>
              <a:off x="3916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>
              <a:off x="40690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>
              <a:off x="42214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4373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4526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>
              <a:off x="4678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/>
            <p:cNvSpPr/>
            <p:nvPr/>
          </p:nvSpPr>
          <p:spPr>
            <a:xfrm>
              <a:off x="48310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>
              <a:off x="49834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5135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5288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5440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55930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57454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5897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6050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6202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/>
            <p:cNvSpPr/>
            <p:nvPr/>
          </p:nvSpPr>
          <p:spPr>
            <a:xfrm>
              <a:off x="2087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/>
            <p:cNvSpPr/>
            <p:nvPr/>
          </p:nvSpPr>
          <p:spPr>
            <a:xfrm>
              <a:off x="2240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2392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25450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26974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2849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3002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3154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33070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>
              <a:off x="34594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3611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3764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3916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40690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42214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4373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4526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>
              <a:off x="4678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48310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>
              <a:off x="49834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5135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5288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5440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55930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57454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5897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/>
            <p:cNvSpPr/>
            <p:nvPr/>
          </p:nvSpPr>
          <p:spPr>
            <a:xfrm>
              <a:off x="6050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>
              <a:off x="6202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/>
            <p:cNvSpPr/>
            <p:nvPr/>
          </p:nvSpPr>
          <p:spPr>
            <a:xfrm>
              <a:off x="2087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2240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/>
            <p:cNvSpPr/>
            <p:nvPr/>
          </p:nvSpPr>
          <p:spPr>
            <a:xfrm>
              <a:off x="2392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25450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26974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2849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/>
            <p:cNvSpPr/>
            <p:nvPr/>
          </p:nvSpPr>
          <p:spPr>
            <a:xfrm>
              <a:off x="3002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/>
            <p:cNvSpPr/>
            <p:nvPr/>
          </p:nvSpPr>
          <p:spPr>
            <a:xfrm>
              <a:off x="3154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/>
            <p:cNvSpPr/>
            <p:nvPr/>
          </p:nvSpPr>
          <p:spPr>
            <a:xfrm>
              <a:off x="33070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/>
            <p:cNvSpPr/>
            <p:nvPr/>
          </p:nvSpPr>
          <p:spPr>
            <a:xfrm>
              <a:off x="34594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/>
            <p:cNvSpPr/>
            <p:nvPr/>
          </p:nvSpPr>
          <p:spPr>
            <a:xfrm>
              <a:off x="3611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>
              <a:off x="3764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/>
            <p:cNvSpPr/>
            <p:nvPr/>
          </p:nvSpPr>
          <p:spPr>
            <a:xfrm>
              <a:off x="3916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40690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42214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>
              <a:off x="4373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4526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4678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/>
            <p:cNvSpPr/>
            <p:nvPr/>
          </p:nvSpPr>
          <p:spPr>
            <a:xfrm>
              <a:off x="48310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49834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/>
            <p:cNvSpPr/>
            <p:nvPr/>
          </p:nvSpPr>
          <p:spPr>
            <a:xfrm>
              <a:off x="5135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/>
            <p:cNvSpPr/>
            <p:nvPr/>
          </p:nvSpPr>
          <p:spPr>
            <a:xfrm>
              <a:off x="5288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/>
            <p:cNvSpPr/>
            <p:nvPr/>
          </p:nvSpPr>
          <p:spPr>
            <a:xfrm>
              <a:off x="5440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/>
            <p:cNvSpPr/>
            <p:nvPr/>
          </p:nvSpPr>
          <p:spPr>
            <a:xfrm>
              <a:off x="55930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/>
            <p:cNvSpPr/>
            <p:nvPr/>
          </p:nvSpPr>
          <p:spPr>
            <a:xfrm>
              <a:off x="57454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/>
            <p:cNvSpPr/>
            <p:nvPr/>
          </p:nvSpPr>
          <p:spPr>
            <a:xfrm>
              <a:off x="5897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/>
            <p:cNvSpPr/>
            <p:nvPr/>
          </p:nvSpPr>
          <p:spPr>
            <a:xfrm>
              <a:off x="6050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/>
            <p:cNvSpPr/>
            <p:nvPr/>
          </p:nvSpPr>
          <p:spPr>
            <a:xfrm>
              <a:off x="6202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/>
            <p:cNvSpPr/>
            <p:nvPr/>
          </p:nvSpPr>
          <p:spPr>
            <a:xfrm>
              <a:off x="2087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/>
            <p:cNvSpPr/>
            <p:nvPr/>
          </p:nvSpPr>
          <p:spPr>
            <a:xfrm>
              <a:off x="2240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/>
            <p:cNvSpPr/>
            <p:nvPr/>
          </p:nvSpPr>
          <p:spPr>
            <a:xfrm>
              <a:off x="2392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25450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26974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2849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3002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3154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33070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34594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3611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3764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3916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40690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42214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4373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4526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4678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48310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49834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5135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5288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/>
            <p:cNvSpPr/>
            <p:nvPr/>
          </p:nvSpPr>
          <p:spPr>
            <a:xfrm>
              <a:off x="5440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55930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57454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5897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6050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6202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2087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2240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2392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25450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26974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2849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3002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3154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33070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34594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3611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3764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3916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40690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42214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4373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4526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4678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48310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49834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5135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5288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5440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55930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57454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5897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6050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6202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2087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2240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2392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25450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26974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2849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3002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3154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33070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34594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3611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3764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3916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40690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42214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4373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4526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4678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48310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49834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5135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/>
            <p:cNvSpPr/>
            <p:nvPr/>
          </p:nvSpPr>
          <p:spPr>
            <a:xfrm>
              <a:off x="5288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5440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55930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57454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5897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6050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6202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2087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2240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2392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25450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26974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2849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3002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3154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33070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34594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3611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3764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3916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40690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42214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4373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4526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4678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48310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49834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5135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5288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5440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55930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57454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5897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6050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6202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2087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2240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2392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25450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26974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2849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3002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3154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33070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34594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3611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3764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3916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40690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42214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4373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4526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4678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48310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49834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5135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5288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5440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55930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57454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5897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6050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6202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2087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2240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2392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25450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26974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2849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3002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3154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/>
            <p:cNvSpPr/>
            <p:nvPr/>
          </p:nvSpPr>
          <p:spPr>
            <a:xfrm>
              <a:off x="33070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/>
            <p:cNvSpPr/>
            <p:nvPr/>
          </p:nvSpPr>
          <p:spPr>
            <a:xfrm>
              <a:off x="34594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>
              <a:off x="3611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>
              <a:off x="3764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>
              <a:off x="3916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>
              <a:off x="40690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>
              <a:off x="42214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>
              <a:off x="4373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>
              <a:off x="4526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>
              <a:off x="4678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>
              <a:off x="48310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>
              <a:off x="49834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>
              <a:off x="5135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>
              <a:off x="5288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>
              <a:off x="5440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>
              <a:off x="55930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/>
            <p:cNvSpPr/>
            <p:nvPr/>
          </p:nvSpPr>
          <p:spPr>
            <a:xfrm>
              <a:off x="57454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/>
            <p:cNvSpPr/>
            <p:nvPr/>
          </p:nvSpPr>
          <p:spPr>
            <a:xfrm>
              <a:off x="5897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>
              <a:off x="6050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>
              <a:off x="6202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>
              <a:off x="2087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>
              <a:off x="2240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>
              <a:off x="2392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>
              <a:off x="25450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>
              <a:off x="26974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>
              <a:off x="2849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>
              <a:off x="3002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>
              <a:off x="3154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>
              <a:off x="33070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>
              <a:off x="34594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>
              <a:off x="3611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3764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Oval 686"/>
            <p:cNvSpPr/>
            <p:nvPr/>
          </p:nvSpPr>
          <p:spPr>
            <a:xfrm>
              <a:off x="3916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/>
            <p:cNvSpPr/>
            <p:nvPr/>
          </p:nvSpPr>
          <p:spPr>
            <a:xfrm>
              <a:off x="40690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>
              <a:off x="42214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>
              <a:off x="4373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>
              <a:off x="4526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>
              <a:off x="4678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>
              <a:off x="48310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>
              <a:off x="49834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>
              <a:off x="5135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>
              <a:off x="5288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>
              <a:off x="5440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>
              <a:off x="55930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>
              <a:off x="57454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>
              <a:off x="5897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/>
            <p:cNvSpPr/>
            <p:nvPr/>
          </p:nvSpPr>
          <p:spPr>
            <a:xfrm>
              <a:off x="6050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/>
            <p:cNvSpPr/>
            <p:nvPr/>
          </p:nvSpPr>
          <p:spPr>
            <a:xfrm>
              <a:off x="6202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/>
            <p:cNvSpPr/>
            <p:nvPr/>
          </p:nvSpPr>
          <p:spPr>
            <a:xfrm>
              <a:off x="2087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/>
            <p:cNvSpPr/>
            <p:nvPr/>
          </p:nvSpPr>
          <p:spPr>
            <a:xfrm>
              <a:off x="2240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/>
            <p:cNvSpPr/>
            <p:nvPr/>
          </p:nvSpPr>
          <p:spPr>
            <a:xfrm>
              <a:off x="2392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/>
            <p:nvPr/>
          </p:nvSpPr>
          <p:spPr>
            <a:xfrm>
              <a:off x="25450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/>
            <p:cNvSpPr/>
            <p:nvPr/>
          </p:nvSpPr>
          <p:spPr>
            <a:xfrm>
              <a:off x="26974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/>
            <p:cNvSpPr/>
            <p:nvPr/>
          </p:nvSpPr>
          <p:spPr>
            <a:xfrm>
              <a:off x="2849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/>
            <p:nvPr/>
          </p:nvSpPr>
          <p:spPr>
            <a:xfrm>
              <a:off x="3002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/>
            <p:nvPr/>
          </p:nvSpPr>
          <p:spPr>
            <a:xfrm>
              <a:off x="3154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/>
            <p:nvPr/>
          </p:nvSpPr>
          <p:spPr>
            <a:xfrm>
              <a:off x="33070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34594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/>
            <p:cNvSpPr/>
            <p:nvPr/>
          </p:nvSpPr>
          <p:spPr>
            <a:xfrm>
              <a:off x="3611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/>
            <p:cNvSpPr/>
            <p:nvPr/>
          </p:nvSpPr>
          <p:spPr>
            <a:xfrm>
              <a:off x="3764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3916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/>
            <p:cNvSpPr/>
            <p:nvPr/>
          </p:nvSpPr>
          <p:spPr>
            <a:xfrm>
              <a:off x="40690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/>
            <p:nvPr/>
          </p:nvSpPr>
          <p:spPr>
            <a:xfrm>
              <a:off x="42214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4373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/>
            <p:cNvSpPr/>
            <p:nvPr/>
          </p:nvSpPr>
          <p:spPr>
            <a:xfrm>
              <a:off x="4526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/>
            <p:cNvSpPr/>
            <p:nvPr/>
          </p:nvSpPr>
          <p:spPr>
            <a:xfrm>
              <a:off x="4678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/>
            <p:nvPr/>
          </p:nvSpPr>
          <p:spPr>
            <a:xfrm>
              <a:off x="48310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/>
            <p:nvPr/>
          </p:nvSpPr>
          <p:spPr>
            <a:xfrm>
              <a:off x="49834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/>
            <p:nvPr/>
          </p:nvSpPr>
          <p:spPr>
            <a:xfrm>
              <a:off x="5135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5288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/>
            <p:cNvSpPr/>
            <p:nvPr/>
          </p:nvSpPr>
          <p:spPr>
            <a:xfrm>
              <a:off x="5440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/>
            <p:cNvSpPr/>
            <p:nvPr/>
          </p:nvSpPr>
          <p:spPr>
            <a:xfrm>
              <a:off x="55930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/>
            <p:cNvSpPr/>
            <p:nvPr/>
          </p:nvSpPr>
          <p:spPr>
            <a:xfrm>
              <a:off x="57454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/>
            <p:cNvSpPr/>
            <p:nvPr/>
          </p:nvSpPr>
          <p:spPr>
            <a:xfrm>
              <a:off x="5897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/>
            <p:nvPr/>
          </p:nvSpPr>
          <p:spPr>
            <a:xfrm>
              <a:off x="6050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>
              <a:off x="6202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/>
            <p:nvPr/>
          </p:nvSpPr>
          <p:spPr>
            <a:xfrm>
              <a:off x="2087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/>
            <p:cNvSpPr/>
            <p:nvPr/>
          </p:nvSpPr>
          <p:spPr>
            <a:xfrm>
              <a:off x="2240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/>
            <p:nvPr/>
          </p:nvSpPr>
          <p:spPr>
            <a:xfrm>
              <a:off x="2392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/>
            <p:cNvSpPr/>
            <p:nvPr/>
          </p:nvSpPr>
          <p:spPr>
            <a:xfrm>
              <a:off x="25450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/>
            <p:cNvSpPr/>
            <p:nvPr/>
          </p:nvSpPr>
          <p:spPr>
            <a:xfrm>
              <a:off x="26974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/>
            <p:nvPr/>
          </p:nvSpPr>
          <p:spPr>
            <a:xfrm>
              <a:off x="2849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/>
            <p:cNvSpPr/>
            <p:nvPr/>
          </p:nvSpPr>
          <p:spPr>
            <a:xfrm>
              <a:off x="3002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/>
            <p:cNvSpPr/>
            <p:nvPr/>
          </p:nvSpPr>
          <p:spPr>
            <a:xfrm>
              <a:off x="3154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/>
            <p:nvPr/>
          </p:nvSpPr>
          <p:spPr>
            <a:xfrm>
              <a:off x="33070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/>
            <p:cNvSpPr/>
            <p:nvPr/>
          </p:nvSpPr>
          <p:spPr>
            <a:xfrm>
              <a:off x="34594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/>
            <p:cNvSpPr/>
            <p:nvPr/>
          </p:nvSpPr>
          <p:spPr>
            <a:xfrm>
              <a:off x="3611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/>
            <p:nvPr/>
          </p:nvSpPr>
          <p:spPr>
            <a:xfrm>
              <a:off x="3764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/>
            <p:cNvSpPr/>
            <p:nvPr/>
          </p:nvSpPr>
          <p:spPr>
            <a:xfrm>
              <a:off x="3916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/>
            <p:cNvSpPr/>
            <p:nvPr/>
          </p:nvSpPr>
          <p:spPr>
            <a:xfrm>
              <a:off x="40690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/>
            <p:nvPr/>
          </p:nvSpPr>
          <p:spPr>
            <a:xfrm>
              <a:off x="42214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/>
            <p:cNvSpPr/>
            <p:nvPr/>
          </p:nvSpPr>
          <p:spPr>
            <a:xfrm>
              <a:off x="4373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/>
            <p:cNvSpPr/>
            <p:nvPr/>
          </p:nvSpPr>
          <p:spPr>
            <a:xfrm>
              <a:off x="4526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/>
            <p:nvPr/>
          </p:nvSpPr>
          <p:spPr>
            <a:xfrm>
              <a:off x="4678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/>
            <p:cNvSpPr/>
            <p:nvPr/>
          </p:nvSpPr>
          <p:spPr>
            <a:xfrm>
              <a:off x="48310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/>
            <p:cNvSpPr/>
            <p:nvPr/>
          </p:nvSpPr>
          <p:spPr>
            <a:xfrm>
              <a:off x="49834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>
              <a:off x="5135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/>
            <p:nvPr/>
          </p:nvSpPr>
          <p:spPr>
            <a:xfrm>
              <a:off x="5288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5440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>
              <a:off x="55930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/>
            <p:nvPr/>
          </p:nvSpPr>
          <p:spPr>
            <a:xfrm>
              <a:off x="57454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/>
            <p:nvPr/>
          </p:nvSpPr>
          <p:spPr>
            <a:xfrm>
              <a:off x="5897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/>
            <p:nvPr/>
          </p:nvSpPr>
          <p:spPr>
            <a:xfrm>
              <a:off x="6050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/>
            <p:nvPr/>
          </p:nvSpPr>
          <p:spPr>
            <a:xfrm>
              <a:off x="6202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/>
            <p:cNvSpPr/>
            <p:nvPr/>
          </p:nvSpPr>
          <p:spPr>
            <a:xfrm>
              <a:off x="2087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/>
            <p:cNvSpPr/>
            <p:nvPr/>
          </p:nvSpPr>
          <p:spPr>
            <a:xfrm>
              <a:off x="2240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/>
            <p:nvPr/>
          </p:nvSpPr>
          <p:spPr>
            <a:xfrm>
              <a:off x="2392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/>
            <p:nvPr/>
          </p:nvSpPr>
          <p:spPr>
            <a:xfrm>
              <a:off x="25450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>
              <a:off x="26974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/>
            <p:nvPr/>
          </p:nvSpPr>
          <p:spPr>
            <a:xfrm>
              <a:off x="2849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/>
            <p:nvPr/>
          </p:nvSpPr>
          <p:spPr>
            <a:xfrm>
              <a:off x="3002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>
              <a:off x="3154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/>
            <p:nvPr/>
          </p:nvSpPr>
          <p:spPr>
            <a:xfrm>
              <a:off x="33070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/>
            <p:cNvSpPr/>
            <p:nvPr/>
          </p:nvSpPr>
          <p:spPr>
            <a:xfrm>
              <a:off x="34594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/>
            <p:nvPr/>
          </p:nvSpPr>
          <p:spPr>
            <a:xfrm>
              <a:off x="3611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/>
            <p:cNvSpPr/>
            <p:nvPr/>
          </p:nvSpPr>
          <p:spPr>
            <a:xfrm>
              <a:off x="3764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/>
            <p:cNvSpPr/>
            <p:nvPr/>
          </p:nvSpPr>
          <p:spPr>
            <a:xfrm>
              <a:off x="3916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/>
            <p:nvPr/>
          </p:nvSpPr>
          <p:spPr>
            <a:xfrm>
              <a:off x="40690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/>
            <p:nvPr/>
          </p:nvSpPr>
          <p:spPr>
            <a:xfrm>
              <a:off x="42214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/>
            <p:cNvSpPr/>
            <p:nvPr/>
          </p:nvSpPr>
          <p:spPr>
            <a:xfrm>
              <a:off x="4373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774"/>
            <p:cNvSpPr/>
            <p:nvPr/>
          </p:nvSpPr>
          <p:spPr>
            <a:xfrm>
              <a:off x="4526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Oval 775"/>
            <p:cNvSpPr/>
            <p:nvPr/>
          </p:nvSpPr>
          <p:spPr>
            <a:xfrm>
              <a:off x="4678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/>
            <p:cNvSpPr/>
            <p:nvPr/>
          </p:nvSpPr>
          <p:spPr>
            <a:xfrm>
              <a:off x="48310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/>
            <p:nvPr/>
          </p:nvSpPr>
          <p:spPr>
            <a:xfrm>
              <a:off x="49834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/>
            <p:nvPr/>
          </p:nvSpPr>
          <p:spPr>
            <a:xfrm>
              <a:off x="5135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/>
            <p:cNvSpPr/>
            <p:nvPr/>
          </p:nvSpPr>
          <p:spPr>
            <a:xfrm>
              <a:off x="5288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/>
            <p:nvPr/>
          </p:nvSpPr>
          <p:spPr>
            <a:xfrm>
              <a:off x="5440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/>
            <p:cNvSpPr/>
            <p:nvPr/>
          </p:nvSpPr>
          <p:spPr>
            <a:xfrm>
              <a:off x="55930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/>
            <p:nvPr/>
          </p:nvSpPr>
          <p:spPr>
            <a:xfrm>
              <a:off x="57454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>
              <a:off x="5897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>
              <a:off x="6050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>
              <a:off x="6202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>
              <a:off x="2087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>
              <a:off x="2240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>
              <a:off x="2392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>
              <a:off x="25450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2362200" y="1773620"/>
            <a:ext cx="4343400" cy="4343400"/>
            <a:chOff x="2362200" y="1773620"/>
            <a:chExt cx="4343400" cy="4343400"/>
          </a:xfrm>
        </p:grpSpPr>
        <p:sp>
          <p:nvSpPr>
            <p:cNvPr id="791" name="Rectangle 790"/>
            <p:cNvSpPr/>
            <p:nvPr/>
          </p:nvSpPr>
          <p:spPr>
            <a:xfrm>
              <a:off x="2362200" y="1773620"/>
              <a:ext cx="4343400" cy="434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2" name="Straight Connector 791"/>
            <p:cNvCxnSpPr>
              <a:stCxn id="791" idx="0"/>
              <a:endCxn id="791" idx="2"/>
            </p:cNvCxnSpPr>
            <p:nvPr/>
          </p:nvCxnSpPr>
          <p:spPr>
            <a:xfrm>
              <a:off x="4533900" y="1773620"/>
              <a:ext cx="0" cy="434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>
              <a:off x="3473670" y="1773620"/>
              <a:ext cx="0" cy="434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>
              <a:off x="5617780" y="1773620"/>
              <a:ext cx="0" cy="434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>
              <a:stCxn id="791" idx="3"/>
              <a:endCxn id="791" idx="1"/>
            </p:cNvCxnSpPr>
            <p:nvPr/>
          </p:nvCxnSpPr>
          <p:spPr>
            <a:xfrm flipH="1">
              <a:off x="2362200" y="3945320"/>
              <a:ext cx="434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/>
            <p:cNvCxnSpPr/>
            <p:nvPr/>
          </p:nvCxnSpPr>
          <p:spPr>
            <a:xfrm flipH="1">
              <a:off x="2362200" y="5005550"/>
              <a:ext cx="434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flipH="1">
              <a:off x="2362200" y="2861440"/>
              <a:ext cx="434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1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Isosceles Triangle 798"/>
          <p:cNvSpPr/>
          <p:nvPr/>
        </p:nvSpPr>
        <p:spPr>
          <a:xfrm rot="9458440">
            <a:off x="2489874" y="3953846"/>
            <a:ext cx="4403776" cy="740372"/>
          </a:xfrm>
          <a:prstGeom prst="triangle">
            <a:avLst>
              <a:gd name="adj" fmla="val 619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Tiling Renderer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68881" y="1859281"/>
            <a:ext cx="4160519" cy="4160519"/>
            <a:chOff x="2468881" y="1859281"/>
            <a:chExt cx="4160519" cy="4160519"/>
          </a:xfrm>
        </p:grpSpPr>
        <p:sp>
          <p:nvSpPr>
            <p:cNvPr id="7" name="Oval 6"/>
            <p:cNvSpPr/>
            <p:nvPr/>
          </p:nvSpPr>
          <p:spPr>
            <a:xfrm>
              <a:off x="30784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308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832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356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880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4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928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1452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2976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500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024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548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072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0596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120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3644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5168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6692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8216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9740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264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2788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312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5836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4688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6212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7736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26081" y="185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784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308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832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5356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880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04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928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452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976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500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6024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7548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9072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596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2120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3644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5168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6692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216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9740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1264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788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312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5836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4688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6212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7736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926081" y="201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0784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308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832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5356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6880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8404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9928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1452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2976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4500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6024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7548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9072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0596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2120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3644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5168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6692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216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9740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1264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2788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4312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5836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4688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6212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7736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926081" y="216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0784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2308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3832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5356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6880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8404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9928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452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2976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4500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024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548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072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0596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2120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3644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68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692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8216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9740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1264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2788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312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836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4688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6212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736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926081" y="2316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0784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2308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3832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5356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6880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8404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9928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1452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2976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4500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6024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7548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9072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0596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2120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3644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5168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6692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8216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9740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1264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2788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312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5836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4688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6212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7736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2926081" y="2468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0784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2308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33832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5356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36880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38404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39928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1452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2976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4500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24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7548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9072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0596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120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3644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5168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6692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8216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9740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1264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2788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4312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5836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24688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26212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736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2926081" y="2621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30784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32308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33832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35356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36880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8404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39928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452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976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4500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46024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7548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9072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0596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2120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53644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55168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6692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8216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59740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1264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62788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64312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65836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24688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26212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7736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2926081" y="2773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30784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32308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33832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5356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36880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38404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9928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1452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42976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44500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6024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47548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49072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50596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52120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53644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55168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56692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58216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59740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61264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788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4312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6583681" y="2926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24688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26212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27736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926081" y="2926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30784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32308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832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35356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36880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38404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39928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41452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42976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44500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6024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47548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49072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50596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52120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3644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5168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6692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58216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9740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61264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62788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64312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6583681" y="3078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24688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26212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7736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2926081" y="3078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30784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32308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3832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35356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36880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38404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39928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41452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42976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44500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46024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47548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49072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50596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52120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53644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55168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6692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58216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9740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61264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62788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64312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6583681" y="3230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24688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26212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27736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2926081" y="3230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30784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32308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33832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35356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36880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38404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39928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41452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42976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44500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46024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47548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49072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50596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120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3644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5168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6692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58216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59740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61264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62788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64312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583681" y="3383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24688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26212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27736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2926081" y="3383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30784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32308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33832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35356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36880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38404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39928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41452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42976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44500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46024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47548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49072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50596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52120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53644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55168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56692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58216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59740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61264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62788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64312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6583681" y="3535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24688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26212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27736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2926081" y="3535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30784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32308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33832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35356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36880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38404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39928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41452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42976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44500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46024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47548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49072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50596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52120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53644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55168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56692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58216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59740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61264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62788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64312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6583681" y="3688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24688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26212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27736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2926081" y="3688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30784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32308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33832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35356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36880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38404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39928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41452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42976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44500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46024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47548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49072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50596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52120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53644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55168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56692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58216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59740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61264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62788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64312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583681" y="384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24688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26212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27736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2926081" y="3840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30784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32308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33832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35356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36880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38404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39928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41452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42976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44500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46024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47548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49072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50596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52120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53644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55168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>
              <a:off x="5669281" y="3992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>
              <a:off x="5821681" y="3992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5974081" y="3992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>
              <a:off x="6126481" y="3992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>
              <a:off x="6278881" y="3992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6431281" y="3992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>
              <a:off x="6583681" y="3992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24688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26212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27736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>
              <a:off x="2926081" y="3992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30784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32308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33832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35356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36880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38404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39928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41452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/>
            <p:cNvSpPr/>
            <p:nvPr/>
          </p:nvSpPr>
          <p:spPr>
            <a:xfrm>
              <a:off x="42976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>
              <a:off x="44500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>
              <a:off x="46024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47548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49072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>
              <a:off x="50596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/>
            <p:cNvSpPr/>
            <p:nvPr/>
          </p:nvSpPr>
          <p:spPr>
            <a:xfrm>
              <a:off x="52120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>
              <a:off x="53644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55168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5669281" y="4145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5821681" y="4145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5974081" y="4145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6126481" y="4145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6278881" y="4145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6431281" y="4145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6583681" y="4145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/>
            <p:cNvSpPr/>
            <p:nvPr/>
          </p:nvSpPr>
          <p:spPr>
            <a:xfrm>
              <a:off x="24688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/>
            <p:cNvSpPr/>
            <p:nvPr/>
          </p:nvSpPr>
          <p:spPr>
            <a:xfrm>
              <a:off x="26212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27736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2926081" y="4145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30784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32308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33832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35356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36880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>
              <a:off x="38404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39928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41452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42976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44500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46024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47548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49072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>
              <a:off x="50596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52120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>
              <a:off x="53644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55168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5669281" y="4297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5821681" y="4297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5974081" y="4297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6126481" y="4297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6278881" y="4297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/>
            <p:cNvSpPr/>
            <p:nvPr/>
          </p:nvSpPr>
          <p:spPr>
            <a:xfrm>
              <a:off x="6431281" y="4297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>
              <a:off x="6583681" y="4297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/>
            <p:cNvSpPr/>
            <p:nvPr/>
          </p:nvSpPr>
          <p:spPr>
            <a:xfrm>
              <a:off x="24688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26212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/>
            <p:cNvSpPr/>
            <p:nvPr/>
          </p:nvSpPr>
          <p:spPr>
            <a:xfrm>
              <a:off x="27736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2926081" y="42976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30784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32308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/>
            <p:cNvSpPr/>
            <p:nvPr/>
          </p:nvSpPr>
          <p:spPr>
            <a:xfrm>
              <a:off x="33832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/>
            <p:cNvSpPr/>
            <p:nvPr/>
          </p:nvSpPr>
          <p:spPr>
            <a:xfrm>
              <a:off x="35356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/>
            <p:cNvSpPr/>
            <p:nvPr/>
          </p:nvSpPr>
          <p:spPr>
            <a:xfrm>
              <a:off x="36880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/>
            <p:cNvSpPr/>
            <p:nvPr/>
          </p:nvSpPr>
          <p:spPr>
            <a:xfrm>
              <a:off x="38404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/>
            <p:cNvSpPr/>
            <p:nvPr/>
          </p:nvSpPr>
          <p:spPr>
            <a:xfrm>
              <a:off x="39928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>
              <a:off x="41452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/>
            <p:cNvSpPr/>
            <p:nvPr/>
          </p:nvSpPr>
          <p:spPr>
            <a:xfrm>
              <a:off x="42976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44500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46024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>
              <a:off x="47548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49072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50596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/>
            <p:cNvSpPr/>
            <p:nvPr/>
          </p:nvSpPr>
          <p:spPr>
            <a:xfrm>
              <a:off x="52120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53644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/>
            <p:cNvSpPr/>
            <p:nvPr/>
          </p:nvSpPr>
          <p:spPr>
            <a:xfrm>
              <a:off x="55168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/>
            <p:cNvSpPr/>
            <p:nvPr/>
          </p:nvSpPr>
          <p:spPr>
            <a:xfrm>
              <a:off x="5669281" y="4450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/>
            <p:cNvSpPr/>
            <p:nvPr/>
          </p:nvSpPr>
          <p:spPr>
            <a:xfrm>
              <a:off x="5821681" y="4450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/>
            <p:cNvSpPr/>
            <p:nvPr/>
          </p:nvSpPr>
          <p:spPr>
            <a:xfrm>
              <a:off x="5974081" y="4450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/>
            <p:cNvSpPr/>
            <p:nvPr/>
          </p:nvSpPr>
          <p:spPr>
            <a:xfrm>
              <a:off x="6126481" y="4450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/>
            <p:cNvSpPr/>
            <p:nvPr/>
          </p:nvSpPr>
          <p:spPr>
            <a:xfrm>
              <a:off x="6278881" y="4450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/>
            <p:cNvSpPr/>
            <p:nvPr/>
          </p:nvSpPr>
          <p:spPr>
            <a:xfrm>
              <a:off x="6431281" y="4450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/>
            <p:cNvSpPr/>
            <p:nvPr/>
          </p:nvSpPr>
          <p:spPr>
            <a:xfrm>
              <a:off x="6583681" y="4450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/>
            <p:cNvSpPr/>
            <p:nvPr/>
          </p:nvSpPr>
          <p:spPr>
            <a:xfrm>
              <a:off x="24688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/>
            <p:cNvSpPr/>
            <p:nvPr/>
          </p:nvSpPr>
          <p:spPr>
            <a:xfrm>
              <a:off x="26212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/>
            <p:cNvSpPr/>
            <p:nvPr/>
          </p:nvSpPr>
          <p:spPr>
            <a:xfrm>
              <a:off x="27736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2926081" y="44500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30784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32308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33832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35356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36880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38404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39928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41452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42976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44500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46024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47548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49072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50596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52120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53644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55168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5669281" y="4602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/>
            <p:cNvSpPr/>
            <p:nvPr/>
          </p:nvSpPr>
          <p:spPr>
            <a:xfrm>
              <a:off x="5821681" y="4602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5974081" y="4602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6126481" y="4602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6278881" y="4602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6431281" y="4602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6583681" y="4602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24688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26212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27736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2926081" y="4602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30784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32308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33832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35356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36880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38404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39928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41452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42976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44500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46024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47548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49072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50596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52120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53644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55168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5669281" y="4754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5821681" y="4754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5974081" y="4754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6126481" y="4754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6278881" y="4754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6431281" y="4754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6583681" y="4754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24688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26212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27736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2926081" y="47548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30784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32308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33832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35356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36880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38404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39928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41452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42976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44500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46024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47548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49072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50596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52120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53644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55168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/>
            <p:cNvSpPr/>
            <p:nvPr/>
          </p:nvSpPr>
          <p:spPr>
            <a:xfrm>
              <a:off x="5669281" y="4907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5821681" y="4907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5974081" y="4907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6126481" y="4907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6278881" y="4907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6431281" y="4907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6583681" y="4907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24688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26212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27736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2926081" y="49072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30784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32308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33832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35356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36880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38404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39928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41452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42976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44500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46024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47548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49072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50596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52120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53644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55168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56692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58216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59740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61264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62788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64312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65836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24688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26212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27736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2926081" y="5059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30784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32308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33832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35356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36880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38404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39928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41452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42976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44500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46024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47548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49072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50596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52120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53644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55168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56692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58216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59740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61264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62788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64312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65836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24688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26212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27736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2926081" y="5212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30784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32308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33832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35356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/>
            <p:cNvSpPr/>
            <p:nvPr/>
          </p:nvSpPr>
          <p:spPr>
            <a:xfrm>
              <a:off x="36880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/>
            <p:cNvSpPr/>
            <p:nvPr/>
          </p:nvSpPr>
          <p:spPr>
            <a:xfrm>
              <a:off x="38404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>
              <a:off x="39928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>
              <a:off x="41452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>
              <a:off x="42976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>
              <a:off x="44500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>
              <a:off x="46024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>
              <a:off x="47548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>
              <a:off x="49072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>
              <a:off x="50596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>
              <a:off x="52120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>
              <a:off x="53644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>
              <a:off x="55168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>
              <a:off x="56692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>
              <a:off x="58216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>
              <a:off x="59740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/>
            <p:cNvSpPr/>
            <p:nvPr/>
          </p:nvSpPr>
          <p:spPr>
            <a:xfrm>
              <a:off x="61264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/>
            <p:cNvSpPr/>
            <p:nvPr/>
          </p:nvSpPr>
          <p:spPr>
            <a:xfrm>
              <a:off x="62788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>
              <a:off x="64312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>
              <a:off x="65836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>
              <a:off x="24688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>
              <a:off x="26212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>
              <a:off x="27736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>
              <a:off x="2926081" y="53644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>
              <a:off x="30784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>
              <a:off x="32308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>
              <a:off x="33832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>
              <a:off x="35356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>
              <a:off x="36880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>
              <a:off x="38404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>
              <a:off x="39928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41452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Oval 686"/>
            <p:cNvSpPr/>
            <p:nvPr/>
          </p:nvSpPr>
          <p:spPr>
            <a:xfrm>
              <a:off x="42976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/>
            <p:cNvSpPr/>
            <p:nvPr/>
          </p:nvSpPr>
          <p:spPr>
            <a:xfrm>
              <a:off x="44500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>
              <a:off x="46024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>
              <a:off x="47548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>
              <a:off x="49072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>
              <a:off x="50596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>
              <a:off x="52120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>
              <a:off x="53644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>
              <a:off x="55168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>
              <a:off x="56692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>
              <a:off x="58216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>
              <a:off x="59740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>
              <a:off x="61264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>
              <a:off x="62788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/>
            <p:cNvSpPr/>
            <p:nvPr/>
          </p:nvSpPr>
          <p:spPr>
            <a:xfrm>
              <a:off x="64312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/>
            <p:cNvSpPr/>
            <p:nvPr/>
          </p:nvSpPr>
          <p:spPr>
            <a:xfrm>
              <a:off x="65836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/>
            <p:cNvSpPr/>
            <p:nvPr/>
          </p:nvSpPr>
          <p:spPr>
            <a:xfrm>
              <a:off x="24688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/>
            <p:cNvSpPr/>
            <p:nvPr/>
          </p:nvSpPr>
          <p:spPr>
            <a:xfrm>
              <a:off x="26212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/>
            <p:cNvSpPr/>
            <p:nvPr/>
          </p:nvSpPr>
          <p:spPr>
            <a:xfrm>
              <a:off x="27736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/>
            <p:nvPr/>
          </p:nvSpPr>
          <p:spPr>
            <a:xfrm>
              <a:off x="2926081" y="55168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/>
            <p:cNvSpPr/>
            <p:nvPr/>
          </p:nvSpPr>
          <p:spPr>
            <a:xfrm>
              <a:off x="30784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/>
            <p:cNvSpPr/>
            <p:nvPr/>
          </p:nvSpPr>
          <p:spPr>
            <a:xfrm>
              <a:off x="32308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/>
            <p:nvPr/>
          </p:nvSpPr>
          <p:spPr>
            <a:xfrm>
              <a:off x="33832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/>
            <p:nvPr/>
          </p:nvSpPr>
          <p:spPr>
            <a:xfrm>
              <a:off x="35356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/>
            <p:nvPr/>
          </p:nvSpPr>
          <p:spPr>
            <a:xfrm>
              <a:off x="36880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38404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/>
            <p:cNvSpPr/>
            <p:nvPr/>
          </p:nvSpPr>
          <p:spPr>
            <a:xfrm>
              <a:off x="39928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/>
            <p:cNvSpPr/>
            <p:nvPr/>
          </p:nvSpPr>
          <p:spPr>
            <a:xfrm>
              <a:off x="41452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42976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/>
            <p:cNvSpPr/>
            <p:nvPr/>
          </p:nvSpPr>
          <p:spPr>
            <a:xfrm>
              <a:off x="44500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/>
            <p:nvPr/>
          </p:nvSpPr>
          <p:spPr>
            <a:xfrm>
              <a:off x="46024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47548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/>
            <p:cNvSpPr/>
            <p:nvPr/>
          </p:nvSpPr>
          <p:spPr>
            <a:xfrm>
              <a:off x="49072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/>
            <p:cNvSpPr/>
            <p:nvPr/>
          </p:nvSpPr>
          <p:spPr>
            <a:xfrm>
              <a:off x="50596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/>
            <p:nvPr/>
          </p:nvSpPr>
          <p:spPr>
            <a:xfrm>
              <a:off x="52120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/>
            <p:nvPr/>
          </p:nvSpPr>
          <p:spPr>
            <a:xfrm>
              <a:off x="53644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/>
            <p:nvPr/>
          </p:nvSpPr>
          <p:spPr>
            <a:xfrm>
              <a:off x="55168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56692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/>
            <p:cNvSpPr/>
            <p:nvPr/>
          </p:nvSpPr>
          <p:spPr>
            <a:xfrm>
              <a:off x="58216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/>
            <p:cNvSpPr/>
            <p:nvPr/>
          </p:nvSpPr>
          <p:spPr>
            <a:xfrm>
              <a:off x="59740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/>
            <p:cNvSpPr/>
            <p:nvPr/>
          </p:nvSpPr>
          <p:spPr>
            <a:xfrm>
              <a:off x="61264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/>
            <p:cNvSpPr/>
            <p:nvPr/>
          </p:nvSpPr>
          <p:spPr>
            <a:xfrm>
              <a:off x="62788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/>
            <p:nvPr/>
          </p:nvSpPr>
          <p:spPr>
            <a:xfrm>
              <a:off x="64312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>
              <a:off x="65836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/>
            <p:nvPr/>
          </p:nvSpPr>
          <p:spPr>
            <a:xfrm>
              <a:off x="24688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/>
            <p:cNvSpPr/>
            <p:nvPr/>
          </p:nvSpPr>
          <p:spPr>
            <a:xfrm>
              <a:off x="26212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/>
            <p:nvPr/>
          </p:nvSpPr>
          <p:spPr>
            <a:xfrm>
              <a:off x="27736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/>
            <p:cNvSpPr/>
            <p:nvPr/>
          </p:nvSpPr>
          <p:spPr>
            <a:xfrm>
              <a:off x="2926081" y="56692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/>
            <p:cNvSpPr/>
            <p:nvPr/>
          </p:nvSpPr>
          <p:spPr>
            <a:xfrm>
              <a:off x="30784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/>
            <p:nvPr/>
          </p:nvSpPr>
          <p:spPr>
            <a:xfrm>
              <a:off x="32308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/>
            <p:cNvSpPr/>
            <p:nvPr/>
          </p:nvSpPr>
          <p:spPr>
            <a:xfrm>
              <a:off x="33832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/>
            <p:cNvSpPr/>
            <p:nvPr/>
          </p:nvSpPr>
          <p:spPr>
            <a:xfrm>
              <a:off x="35356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/>
            <p:nvPr/>
          </p:nvSpPr>
          <p:spPr>
            <a:xfrm>
              <a:off x="36880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/>
            <p:cNvSpPr/>
            <p:nvPr/>
          </p:nvSpPr>
          <p:spPr>
            <a:xfrm>
              <a:off x="38404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/>
            <p:cNvSpPr/>
            <p:nvPr/>
          </p:nvSpPr>
          <p:spPr>
            <a:xfrm>
              <a:off x="39928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/>
            <p:nvPr/>
          </p:nvSpPr>
          <p:spPr>
            <a:xfrm>
              <a:off x="41452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/>
            <p:cNvSpPr/>
            <p:nvPr/>
          </p:nvSpPr>
          <p:spPr>
            <a:xfrm>
              <a:off x="42976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/>
            <p:cNvSpPr/>
            <p:nvPr/>
          </p:nvSpPr>
          <p:spPr>
            <a:xfrm>
              <a:off x="44500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/>
            <p:nvPr/>
          </p:nvSpPr>
          <p:spPr>
            <a:xfrm>
              <a:off x="46024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/>
            <p:cNvSpPr/>
            <p:nvPr/>
          </p:nvSpPr>
          <p:spPr>
            <a:xfrm>
              <a:off x="47548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/>
            <p:cNvSpPr/>
            <p:nvPr/>
          </p:nvSpPr>
          <p:spPr>
            <a:xfrm>
              <a:off x="49072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/>
            <p:nvPr/>
          </p:nvSpPr>
          <p:spPr>
            <a:xfrm>
              <a:off x="50596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/>
            <p:cNvSpPr/>
            <p:nvPr/>
          </p:nvSpPr>
          <p:spPr>
            <a:xfrm>
              <a:off x="52120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/>
            <p:cNvSpPr/>
            <p:nvPr/>
          </p:nvSpPr>
          <p:spPr>
            <a:xfrm>
              <a:off x="53644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>
              <a:off x="55168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/>
            <p:nvPr/>
          </p:nvSpPr>
          <p:spPr>
            <a:xfrm>
              <a:off x="56692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58216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>
              <a:off x="59740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/>
            <p:nvPr/>
          </p:nvSpPr>
          <p:spPr>
            <a:xfrm>
              <a:off x="61264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/>
            <p:nvPr/>
          </p:nvSpPr>
          <p:spPr>
            <a:xfrm>
              <a:off x="62788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/>
            <p:nvPr/>
          </p:nvSpPr>
          <p:spPr>
            <a:xfrm>
              <a:off x="64312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/>
            <p:nvPr/>
          </p:nvSpPr>
          <p:spPr>
            <a:xfrm>
              <a:off x="65836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/>
            <p:cNvSpPr/>
            <p:nvPr/>
          </p:nvSpPr>
          <p:spPr>
            <a:xfrm>
              <a:off x="24688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/>
            <p:cNvSpPr/>
            <p:nvPr/>
          </p:nvSpPr>
          <p:spPr>
            <a:xfrm>
              <a:off x="26212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/>
            <p:nvPr/>
          </p:nvSpPr>
          <p:spPr>
            <a:xfrm>
              <a:off x="27736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/>
            <p:nvPr/>
          </p:nvSpPr>
          <p:spPr>
            <a:xfrm>
              <a:off x="2926081" y="58216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>
              <a:off x="30784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/>
            <p:nvPr/>
          </p:nvSpPr>
          <p:spPr>
            <a:xfrm>
              <a:off x="32308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/>
            <p:nvPr/>
          </p:nvSpPr>
          <p:spPr>
            <a:xfrm>
              <a:off x="33832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>
              <a:off x="35356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/>
            <p:nvPr/>
          </p:nvSpPr>
          <p:spPr>
            <a:xfrm>
              <a:off x="36880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/>
            <p:cNvSpPr/>
            <p:nvPr/>
          </p:nvSpPr>
          <p:spPr>
            <a:xfrm>
              <a:off x="38404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/>
            <p:nvPr/>
          </p:nvSpPr>
          <p:spPr>
            <a:xfrm>
              <a:off x="39928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/>
            <p:cNvSpPr/>
            <p:nvPr/>
          </p:nvSpPr>
          <p:spPr>
            <a:xfrm>
              <a:off x="41452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/>
            <p:cNvSpPr/>
            <p:nvPr/>
          </p:nvSpPr>
          <p:spPr>
            <a:xfrm>
              <a:off x="42976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/>
            <p:nvPr/>
          </p:nvSpPr>
          <p:spPr>
            <a:xfrm>
              <a:off x="44500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/>
            <p:nvPr/>
          </p:nvSpPr>
          <p:spPr>
            <a:xfrm>
              <a:off x="46024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/>
            <p:cNvSpPr/>
            <p:nvPr/>
          </p:nvSpPr>
          <p:spPr>
            <a:xfrm>
              <a:off x="47548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774"/>
            <p:cNvSpPr/>
            <p:nvPr/>
          </p:nvSpPr>
          <p:spPr>
            <a:xfrm>
              <a:off x="49072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Oval 775"/>
            <p:cNvSpPr/>
            <p:nvPr/>
          </p:nvSpPr>
          <p:spPr>
            <a:xfrm>
              <a:off x="50596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/>
            <p:cNvSpPr/>
            <p:nvPr/>
          </p:nvSpPr>
          <p:spPr>
            <a:xfrm>
              <a:off x="52120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/>
            <p:nvPr/>
          </p:nvSpPr>
          <p:spPr>
            <a:xfrm>
              <a:off x="53644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/>
            <p:nvPr/>
          </p:nvSpPr>
          <p:spPr>
            <a:xfrm>
              <a:off x="55168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/>
            <p:cNvSpPr/>
            <p:nvPr/>
          </p:nvSpPr>
          <p:spPr>
            <a:xfrm>
              <a:off x="56692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/>
            <p:nvPr/>
          </p:nvSpPr>
          <p:spPr>
            <a:xfrm>
              <a:off x="58216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/>
            <p:cNvSpPr/>
            <p:nvPr/>
          </p:nvSpPr>
          <p:spPr>
            <a:xfrm>
              <a:off x="59740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/>
            <p:nvPr/>
          </p:nvSpPr>
          <p:spPr>
            <a:xfrm>
              <a:off x="61264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>
              <a:off x="62788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>
              <a:off x="64312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>
              <a:off x="65836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>
              <a:off x="24688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>
              <a:off x="26212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>
              <a:off x="27736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>
              <a:off x="2926081" y="5974081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2362200" y="1773620"/>
            <a:ext cx="4343400" cy="4343400"/>
            <a:chOff x="2362200" y="1773620"/>
            <a:chExt cx="4343400" cy="4343400"/>
          </a:xfrm>
        </p:grpSpPr>
        <p:sp>
          <p:nvSpPr>
            <p:cNvPr id="791" name="Rectangle 790"/>
            <p:cNvSpPr/>
            <p:nvPr/>
          </p:nvSpPr>
          <p:spPr>
            <a:xfrm>
              <a:off x="2362200" y="1773620"/>
              <a:ext cx="4343400" cy="434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2" name="Straight Connector 791"/>
            <p:cNvCxnSpPr>
              <a:stCxn id="791" idx="0"/>
              <a:endCxn id="791" idx="2"/>
            </p:cNvCxnSpPr>
            <p:nvPr/>
          </p:nvCxnSpPr>
          <p:spPr>
            <a:xfrm>
              <a:off x="4533900" y="1773620"/>
              <a:ext cx="0" cy="434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>
              <a:off x="3473670" y="1773620"/>
              <a:ext cx="0" cy="434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>
              <a:off x="5617780" y="1773620"/>
              <a:ext cx="0" cy="434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>
              <a:stCxn id="791" idx="3"/>
              <a:endCxn id="791" idx="1"/>
            </p:cNvCxnSpPr>
            <p:nvPr/>
          </p:nvCxnSpPr>
          <p:spPr>
            <a:xfrm flipH="1">
              <a:off x="2362200" y="3945320"/>
              <a:ext cx="434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/>
            <p:cNvCxnSpPr/>
            <p:nvPr/>
          </p:nvCxnSpPr>
          <p:spPr>
            <a:xfrm flipH="1">
              <a:off x="2362200" y="5005550"/>
              <a:ext cx="434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flipH="1">
              <a:off x="2362200" y="2861440"/>
              <a:ext cx="434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5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Tiling Renderer under matrix visualization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17537" y="1828800"/>
            <a:ext cx="4191000" cy="4142270"/>
            <a:chOff x="4305300" y="2816298"/>
            <a:chExt cx="3009900" cy="2974903"/>
          </a:xfrm>
        </p:grpSpPr>
        <p:grpSp>
          <p:nvGrpSpPr>
            <p:cNvPr id="57" name="Group 56"/>
            <p:cNvGrpSpPr/>
            <p:nvPr/>
          </p:nvGrpSpPr>
          <p:grpSpPr>
            <a:xfrm>
              <a:off x="4648200" y="3116316"/>
              <a:ext cx="2667000" cy="2674885"/>
              <a:chOff x="4648200" y="3116316"/>
              <a:chExt cx="2667000" cy="267488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648200" y="3116317"/>
                <a:ext cx="2667000" cy="2674884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5791200" y="3116316"/>
                <a:ext cx="0" cy="267488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172200" y="3116316"/>
                <a:ext cx="0" cy="267488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410200" y="3116316"/>
                <a:ext cx="0" cy="267488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648200" y="3505200"/>
                <a:ext cx="266700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029200" y="3116316"/>
                <a:ext cx="0" cy="267488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553200" y="3124200"/>
                <a:ext cx="0" cy="266700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934200" y="3124200"/>
                <a:ext cx="0" cy="266700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648200" y="3886200"/>
                <a:ext cx="266700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648200" y="4267200"/>
                <a:ext cx="266700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648200" y="4648200"/>
                <a:ext cx="266700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648200" y="5029200"/>
                <a:ext cx="266700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648200" y="5410200"/>
                <a:ext cx="266700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Isosceles Triangle 57"/>
            <p:cNvSpPr/>
            <p:nvPr/>
          </p:nvSpPr>
          <p:spPr>
            <a:xfrm rot="8194960">
              <a:off x="4736036" y="2865422"/>
              <a:ext cx="199950" cy="197930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11144026">
              <a:off x="5115083" y="2832359"/>
              <a:ext cx="181914" cy="205977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6458870">
              <a:off x="5508370" y="2829988"/>
              <a:ext cx="202789" cy="195768"/>
            </a:xfrm>
            <a:prstGeom prst="triangle">
              <a:avLst>
                <a:gd name="adj" fmla="val 9965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5867400" y="2861106"/>
              <a:ext cx="182601" cy="186894"/>
            </a:xfrm>
            <a:prstGeom prst="triangle">
              <a:avLst>
                <a:gd name="adj" fmla="val 8126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6248400" y="2906547"/>
              <a:ext cx="243468" cy="65253"/>
            </a:xfrm>
            <a:prstGeom prst="triangle">
              <a:avLst>
                <a:gd name="adj" fmla="val 8126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629400" y="2819400"/>
              <a:ext cx="182601" cy="188681"/>
            </a:xfrm>
            <a:prstGeom prst="triangle">
              <a:avLst>
                <a:gd name="adj" fmla="val 5713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2724385">
              <a:off x="7043022" y="2828348"/>
              <a:ext cx="198960" cy="174859"/>
            </a:xfrm>
            <a:prstGeom prst="triangle">
              <a:avLst>
                <a:gd name="adj" fmla="val 5713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4344057" y="3217553"/>
              <a:ext cx="190500" cy="14853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305300" y="3657600"/>
              <a:ext cx="228600" cy="7813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4305300" y="4034731"/>
              <a:ext cx="228600" cy="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305300" y="4343400"/>
              <a:ext cx="228600" cy="1103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314497" y="4800602"/>
              <a:ext cx="219403" cy="7619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314497" y="5181600"/>
              <a:ext cx="219403" cy="762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308585" y="5562600"/>
              <a:ext cx="249949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050937" y="2237270"/>
            <a:ext cx="3601791" cy="3771900"/>
            <a:chOff x="2819400" y="2209800"/>
            <a:chExt cx="3601791" cy="3771900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2819401" y="2209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2819400" y="2743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819401" y="32766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819400" y="38100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2819400" y="43434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2819401" y="4876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2819400" y="5410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3332410" y="2209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3332409" y="2743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3332410" y="32766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332409" y="38100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3332409" y="43434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3332410" y="4876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3332409" y="5410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3886201" y="2209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3886200" y="2743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3886201" y="32766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3886200" y="38100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26" name="Title 1"/>
            <p:cNvSpPr txBox="1">
              <a:spLocks/>
            </p:cNvSpPr>
            <p:nvPr/>
          </p:nvSpPr>
          <p:spPr>
            <a:xfrm>
              <a:off x="3886200" y="43434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3886201" y="4876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3886200" y="5410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>
            <a:xfrm>
              <a:off x="4399210" y="2209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4399209" y="2743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4399210" y="32766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4399209" y="38100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4399209" y="43434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4399210" y="4876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>
            <a:xfrm>
              <a:off x="4399209" y="5410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4953001" y="2209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itle 1"/>
            <p:cNvSpPr txBox="1">
              <a:spLocks/>
            </p:cNvSpPr>
            <p:nvPr/>
          </p:nvSpPr>
          <p:spPr>
            <a:xfrm>
              <a:off x="4953000" y="2743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>
            <a:xfrm>
              <a:off x="4953001" y="32766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4953000" y="38100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40" name="Title 1"/>
            <p:cNvSpPr txBox="1">
              <a:spLocks/>
            </p:cNvSpPr>
            <p:nvPr/>
          </p:nvSpPr>
          <p:spPr>
            <a:xfrm>
              <a:off x="4953000" y="43434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4953001" y="4876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4953000" y="5410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5466010" y="2209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44" name="Title 1"/>
            <p:cNvSpPr txBox="1">
              <a:spLocks/>
            </p:cNvSpPr>
            <p:nvPr/>
          </p:nvSpPr>
          <p:spPr>
            <a:xfrm>
              <a:off x="5466009" y="2743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45" name="Title 1"/>
            <p:cNvSpPr txBox="1">
              <a:spLocks/>
            </p:cNvSpPr>
            <p:nvPr/>
          </p:nvSpPr>
          <p:spPr>
            <a:xfrm>
              <a:off x="5466010" y="32766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5466009" y="38100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47" name="Title 1"/>
            <p:cNvSpPr txBox="1">
              <a:spLocks/>
            </p:cNvSpPr>
            <p:nvPr/>
          </p:nvSpPr>
          <p:spPr>
            <a:xfrm>
              <a:off x="5466009" y="43434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5466010" y="4876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49" name="Title 1"/>
            <p:cNvSpPr txBox="1">
              <a:spLocks/>
            </p:cNvSpPr>
            <p:nvPr/>
          </p:nvSpPr>
          <p:spPr>
            <a:xfrm>
              <a:off x="5466009" y="5410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6019801" y="2209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51" name="Title 1"/>
            <p:cNvSpPr txBox="1">
              <a:spLocks/>
            </p:cNvSpPr>
            <p:nvPr/>
          </p:nvSpPr>
          <p:spPr>
            <a:xfrm>
              <a:off x="6019800" y="2743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52" name="Title 1"/>
            <p:cNvSpPr txBox="1">
              <a:spLocks/>
            </p:cNvSpPr>
            <p:nvPr/>
          </p:nvSpPr>
          <p:spPr>
            <a:xfrm>
              <a:off x="6019801" y="32766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6019800" y="38100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54" name="Title 1"/>
            <p:cNvSpPr txBox="1">
              <a:spLocks/>
            </p:cNvSpPr>
            <p:nvPr/>
          </p:nvSpPr>
          <p:spPr>
            <a:xfrm>
              <a:off x="6019800" y="43434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>
            <a:xfrm>
              <a:off x="6019801" y="48768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Title 1"/>
            <p:cNvSpPr txBox="1">
              <a:spLocks/>
            </p:cNvSpPr>
            <p:nvPr/>
          </p:nvSpPr>
          <p:spPr>
            <a:xfrm>
              <a:off x="6019800" y="5410200"/>
              <a:ext cx="401390" cy="5715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5" name="Left Brace 84"/>
          <p:cNvSpPr/>
          <p:nvPr/>
        </p:nvSpPr>
        <p:spPr>
          <a:xfrm>
            <a:off x="1204740" y="2268035"/>
            <a:ext cx="274319" cy="2009675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Brace 85"/>
          <p:cNvSpPr/>
          <p:nvPr/>
        </p:nvSpPr>
        <p:spPr>
          <a:xfrm>
            <a:off x="1202530" y="4430681"/>
            <a:ext cx="274319" cy="1499780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-228600" y="2984348"/>
            <a:ext cx="1777970" cy="50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+mn-lt"/>
              </a:rPr>
              <a:t>Tile 1</a:t>
            </a:r>
            <a:endParaRPr lang="en-US" sz="2400" dirty="0">
              <a:latin typeface="+mn-lt"/>
            </a:endParaRPr>
          </a:p>
        </p:txBody>
      </p:sp>
      <p:sp>
        <p:nvSpPr>
          <p:cNvPr id="88" name="Title 1"/>
          <p:cNvSpPr txBox="1">
            <a:spLocks/>
          </p:cNvSpPr>
          <p:nvPr/>
        </p:nvSpPr>
        <p:spPr>
          <a:xfrm>
            <a:off x="-194440" y="4867445"/>
            <a:ext cx="1777970" cy="50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+mn-lt"/>
              </a:rPr>
              <a:t>Tile 2</a:t>
            </a:r>
            <a:endParaRPr lang="en-US" sz="2400" dirty="0">
              <a:latin typeface="+mn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50937" y="2320221"/>
            <a:ext cx="391651" cy="1989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117737" y="2322730"/>
            <a:ext cx="391651" cy="1989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184537" y="2327990"/>
            <a:ext cx="391651" cy="1989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240686" y="2322740"/>
            <a:ext cx="391651" cy="1989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584337" y="4464150"/>
            <a:ext cx="391651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707286" y="4464150"/>
            <a:ext cx="391651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240686" y="4464150"/>
            <a:ext cx="391651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117737" y="4464150"/>
            <a:ext cx="391651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6827325" y="1753689"/>
            <a:ext cx="1326075" cy="2132511"/>
            <a:chOff x="2763451" y="1840736"/>
            <a:chExt cx="1579943" cy="2540766"/>
          </a:xfrm>
        </p:grpSpPr>
        <p:grpSp>
          <p:nvGrpSpPr>
            <p:cNvPr id="98" name="Group 97"/>
            <p:cNvGrpSpPr/>
            <p:nvPr/>
          </p:nvGrpSpPr>
          <p:grpSpPr>
            <a:xfrm>
              <a:off x="2763451" y="1840736"/>
              <a:ext cx="1579943" cy="2540766"/>
              <a:chOff x="4648200" y="2844598"/>
              <a:chExt cx="1134687" cy="1824731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4648200" y="3116316"/>
                <a:ext cx="1134687" cy="1553013"/>
                <a:chOff x="4648200" y="3116316"/>
                <a:chExt cx="1134687" cy="1553013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4648200" y="3116317"/>
                  <a:ext cx="1134687" cy="1553012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410200" y="3116316"/>
                  <a:ext cx="0" cy="155301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8200" y="3505200"/>
                  <a:ext cx="1134687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029200" y="3116316"/>
                  <a:ext cx="0" cy="155301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4648200" y="3875810"/>
                  <a:ext cx="1134687" cy="1039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4648200" y="4258888"/>
                  <a:ext cx="1134687" cy="831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Isosceles Triangle 150"/>
              <p:cNvSpPr/>
              <p:nvPr/>
            </p:nvSpPr>
            <p:spPr>
              <a:xfrm rot="11144026">
                <a:off x="4715531" y="2844598"/>
                <a:ext cx="181914" cy="205977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/>
              <p:cNvSpPr/>
              <p:nvPr/>
            </p:nvSpPr>
            <p:spPr>
              <a:xfrm>
                <a:off x="5107757" y="2861106"/>
                <a:ext cx="182601" cy="186894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>
                <a:off x="5509263" y="2866247"/>
                <a:ext cx="182601" cy="188681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819400" y="2209800"/>
              <a:ext cx="1468191" cy="2171700"/>
              <a:chOff x="2819400" y="2209800"/>
              <a:chExt cx="1468191" cy="2171700"/>
            </a:xfrm>
          </p:grpSpPr>
          <p:sp>
            <p:nvSpPr>
              <p:cNvPr id="100" name="Title 1"/>
              <p:cNvSpPr txBox="1">
                <a:spLocks/>
              </p:cNvSpPr>
              <p:nvPr/>
            </p:nvSpPr>
            <p:spPr>
              <a:xfrm>
                <a:off x="28194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1" name="Title 1"/>
              <p:cNvSpPr txBox="1">
                <a:spLocks/>
              </p:cNvSpPr>
              <p:nvPr/>
            </p:nvSpPr>
            <p:spPr>
              <a:xfrm>
                <a:off x="28194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2" name="Title 1"/>
              <p:cNvSpPr txBox="1">
                <a:spLocks/>
              </p:cNvSpPr>
              <p:nvPr/>
            </p:nvSpPr>
            <p:spPr>
              <a:xfrm>
                <a:off x="28194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3" name="Title 1"/>
              <p:cNvSpPr txBox="1">
                <a:spLocks/>
              </p:cNvSpPr>
              <p:nvPr/>
            </p:nvSpPr>
            <p:spPr>
              <a:xfrm>
                <a:off x="28194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7" name="Title 1"/>
              <p:cNvSpPr txBox="1">
                <a:spLocks/>
              </p:cNvSpPr>
              <p:nvPr/>
            </p:nvSpPr>
            <p:spPr>
              <a:xfrm>
                <a:off x="33324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8" name="Title 1"/>
              <p:cNvSpPr txBox="1">
                <a:spLocks/>
              </p:cNvSpPr>
              <p:nvPr/>
            </p:nvSpPr>
            <p:spPr>
              <a:xfrm>
                <a:off x="33324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9" name="Title 1"/>
              <p:cNvSpPr txBox="1">
                <a:spLocks/>
              </p:cNvSpPr>
              <p:nvPr/>
            </p:nvSpPr>
            <p:spPr>
              <a:xfrm>
                <a:off x="33324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0" name="Title 1"/>
              <p:cNvSpPr txBox="1">
                <a:spLocks/>
              </p:cNvSpPr>
              <p:nvPr/>
            </p:nvSpPr>
            <p:spPr>
              <a:xfrm>
                <a:off x="33324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4" name="Title 1"/>
              <p:cNvSpPr txBox="1">
                <a:spLocks/>
              </p:cNvSpPr>
              <p:nvPr/>
            </p:nvSpPr>
            <p:spPr>
              <a:xfrm>
                <a:off x="38862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5" name="Title 1"/>
              <p:cNvSpPr txBox="1">
                <a:spLocks/>
              </p:cNvSpPr>
              <p:nvPr/>
            </p:nvSpPr>
            <p:spPr>
              <a:xfrm>
                <a:off x="38862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6" name="Title 1"/>
              <p:cNvSpPr txBox="1">
                <a:spLocks/>
              </p:cNvSpPr>
              <p:nvPr/>
            </p:nvSpPr>
            <p:spPr>
              <a:xfrm>
                <a:off x="38862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7" name="Title 1"/>
              <p:cNvSpPr txBox="1">
                <a:spLocks/>
              </p:cNvSpPr>
              <p:nvPr/>
            </p:nvSpPr>
            <p:spPr>
              <a:xfrm>
                <a:off x="38862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6858000" y="4495800"/>
            <a:ext cx="1330179" cy="1665619"/>
            <a:chOff x="2763456" y="1869731"/>
            <a:chExt cx="1579944" cy="1978369"/>
          </a:xfrm>
        </p:grpSpPr>
        <p:grpSp>
          <p:nvGrpSpPr>
            <p:cNvPr id="187" name="Group 186"/>
            <p:cNvGrpSpPr/>
            <p:nvPr/>
          </p:nvGrpSpPr>
          <p:grpSpPr>
            <a:xfrm>
              <a:off x="2763456" y="1869731"/>
              <a:ext cx="1579944" cy="1968581"/>
              <a:chOff x="4648200" y="2865422"/>
              <a:chExt cx="1134687" cy="1413799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4648200" y="3116316"/>
                <a:ext cx="1134687" cy="1162905"/>
                <a:chOff x="4648200" y="3116316"/>
                <a:chExt cx="1134687" cy="1162905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4648200" y="3116317"/>
                  <a:ext cx="1134687" cy="1162904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5410200" y="3116316"/>
                  <a:ext cx="0" cy="116290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4648200" y="3505200"/>
                  <a:ext cx="1134687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5029200" y="3116316"/>
                  <a:ext cx="0" cy="116290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V="1">
                  <a:off x="4648200" y="3875810"/>
                  <a:ext cx="1134687" cy="1039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Isosceles Triangle 201"/>
              <p:cNvSpPr/>
              <p:nvPr/>
            </p:nvSpPr>
            <p:spPr>
              <a:xfrm rot="8194960">
                <a:off x="4736036" y="2865422"/>
                <a:ext cx="199950" cy="19793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/>
              <p:cNvSpPr/>
              <p:nvPr/>
            </p:nvSpPr>
            <p:spPr>
              <a:xfrm>
                <a:off x="5124243" y="2867731"/>
                <a:ext cx="182601" cy="186894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/>
              <p:cNvSpPr/>
              <p:nvPr/>
            </p:nvSpPr>
            <p:spPr>
              <a:xfrm>
                <a:off x="5476938" y="2950053"/>
                <a:ext cx="243468" cy="65253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2819400" y="2209800"/>
              <a:ext cx="1468191" cy="1638300"/>
              <a:chOff x="2819400" y="2209800"/>
              <a:chExt cx="1468191" cy="1638300"/>
            </a:xfrm>
          </p:grpSpPr>
          <p:sp>
            <p:nvSpPr>
              <p:cNvPr id="189" name="Title 1"/>
              <p:cNvSpPr txBox="1">
                <a:spLocks/>
              </p:cNvSpPr>
              <p:nvPr/>
            </p:nvSpPr>
            <p:spPr>
              <a:xfrm>
                <a:off x="28194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90" name="Title 1"/>
              <p:cNvSpPr txBox="1">
                <a:spLocks/>
              </p:cNvSpPr>
              <p:nvPr/>
            </p:nvSpPr>
            <p:spPr>
              <a:xfrm>
                <a:off x="28194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91" name="Title 1"/>
              <p:cNvSpPr txBox="1">
                <a:spLocks/>
              </p:cNvSpPr>
              <p:nvPr/>
            </p:nvSpPr>
            <p:spPr>
              <a:xfrm>
                <a:off x="28194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93" name="Title 1"/>
              <p:cNvSpPr txBox="1">
                <a:spLocks/>
              </p:cNvSpPr>
              <p:nvPr/>
            </p:nvSpPr>
            <p:spPr>
              <a:xfrm>
                <a:off x="33324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94" name="Title 1"/>
              <p:cNvSpPr txBox="1">
                <a:spLocks/>
              </p:cNvSpPr>
              <p:nvPr/>
            </p:nvSpPr>
            <p:spPr>
              <a:xfrm>
                <a:off x="33324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95" name="Title 1"/>
              <p:cNvSpPr txBox="1">
                <a:spLocks/>
              </p:cNvSpPr>
              <p:nvPr/>
            </p:nvSpPr>
            <p:spPr>
              <a:xfrm>
                <a:off x="33324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97" name="Title 1"/>
              <p:cNvSpPr txBox="1">
                <a:spLocks/>
              </p:cNvSpPr>
              <p:nvPr/>
            </p:nvSpPr>
            <p:spPr>
              <a:xfrm>
                <a:off x="38862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98" name="Title 1"/>
              <p:cNvSpPr txBox="1">
                <a:spLocks/>
              </p:cNvSpPr>
              <p:nvPr/>
            </p:nvSpPr>
            <p:spPr>
              <a:xfrm>
                <a:off x="38862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99" name="Title 1"/>
              <p:cNvSpPr txBox="1">
                <a:spLocks/>
              </p:cNvSpPr>
              <p:nvPr/>
            </p:nvSpPr>
            <p:spPr>
              <a:xfrm>
                <a:off x="38862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</p:grpSp>
      <p:sp>
        <p:nvSpPr>
          <p:cNvPr id="218" name="Right Arrow 217"/>
          <p:cNvSpPr/>
          <p:nvPr/>
        </p:nvSpPr>
        <p:spPr>
          <a:xfrm rot="19844099">
            <a:off x="5943600" y="2921708"/>
            <a:ext cx="762000" cy="514707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ight Arrow 218"/>
          <p:cNvSpPr/>
          <p:nvPr/>
        </p:nvSpPr>
        <p:spPr>
          <a:xfrm rot="1005378">
            <a:off x="5963623" y="5065612"/>
            <a:ext cx="762000" cy="514707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 Tracer with BVH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24149" y="4581637"/>
            <a:ext cx="4517925" cy="447562"/>
            <a:chOff x="4744838" y="3623336"/>
            <a:chExt cx="2245768" cy="222474"/>
          </a:xfrm>
        </p:grpSpPr>
        <p:sp>
          <p:nvSpPr>
            <p:cNvPr id="7" name="Isosceles Triangle 6"/>
            <p:cNvSpPr/>
            <p:nvPr/>
          </p:nvSpPr>
          <p:spPr>
            <a:xfrm rot="8194960">
              <a:off x="4744838" y="3667573"/>
              <a:ext cx="180056" cy="178237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1144026">
              <a:off x="5086172" y="3637800"/>
              <a:ext cx="163815" cy="18548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6458870">
              <a:off x="5440329" y="3635665"/>
              <a:ext cx="182613" cy="176290"/>
            </a:xfrm>
            <a:prstGeom prst="triangle">
              <a:avLst>
                <a:gd name="adj" fmla="val 9965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763638" y="3663687"/>
              <a:ext cx="164433" cy="168299"/>
            </a:xfrm>
            <a:prstGeom prst="triangle">
              <a:avLst>
                <a:gd name="adj" fmla="val 8126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106731" y="3704607"/>
              <a:ext cx="219244" cy="58761"/>
            </a:xfrm>
            <a:prstGeom prst="triangle">
              <a:avLst>
                <a:gd name="adj" fmla="val 8126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449823" y="3626130"/>
              <a:ext cx="164433" cy="169908"/>
            </a:xfrm>
            <a:prstGeom prst="triangle">
              <a:avLst>
                <a:gd name="adj" fmla="val 5713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2724385">
              <a:off x="6822292" y="3634188"/>
              <a:ext cx="179165" cy="157462"/>
            </a:xfrm>
            <a:prstGeom prst="triangle">
              <a:avLst>
                <a:gd name="adj" fmla="val 5713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305263" y="2044546"/>
            <a:ext cx="4119872" cy="2477774"/>
            <a:chOff x="4834866" y="2362200"/>
            <a:chExt cx="2047904" cy="1231651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5168079" y="3352800"/>
              <a:ext cx="183847" cy="2410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51926" y="3352800"/>
              <a:ext cx="17971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875042" y="3352800"/>
              <a:ext cx="183847" cy="2410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058889" y="3352800"/>
              <a:ext cx="179709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519214" y="3352800"/>
              <a:ext cx="183847" cy="2410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3061" y="3352800"/>
              <a:ext cx="179709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058889" y="2971802"/>
              <a:ext cx="293441" cy="380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52330" y="2971800"/>
              <a:ext cx="350731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834866" y="3162300"/>
              <a:ext cx="333213" cy="4191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72217" y="3162300"/>
              <a:ext cx="179709" cy="1905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172217" y="2362201"/>
              <a:ext cx="589246" cy="800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61463" y="2362200"/>
              <a:ext cx="590867" cy="6096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04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Ray Tracer under matrix </a:t>
            </a:r>
            <a:r>
              <a:rPr lang="en-US" dirty="0" smtClean="0"/>
              <a:t>visualization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298612" y="1371600"/>
            <a:ext cx="2633013" cy="1583547"/>
            <a:chOff x="4834866" y="2362200"/>
            <a:chExt cx="2047904" cy="1231651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5168079" y="3352800"/>
              <a:ext cx="183847" cy="241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51926" y="3352800"/>
              <a:ext cx="17971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875042" y="3352800"/>
              <a:ext cx="183847" cy="241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58889" y="3352800"/>
              <a:ext cx="179709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19214" y="3352800"/>
              <a:ext cx="183847" cy="241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703061" y="3352800"/>
              <a:ext cx="179709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058889" y="2971802"/>
              <a:ext cx="293441" cy="380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352330" y="2971800"/>
              <a:ext cx="350731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834866" y="3162300"/>
              <a:ext cx="333213" cy="4191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172217" y="3162300"/>
              <a:ext cx="179709" cy="190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172217" y="2362201"/>
              <a:ext cx="589246" cy="800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761463" y="2362200"/>
              <a:ext cx="590867" cy="609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762000" y="2998101"/>
            <a:ext cx="3383603" cy="3375021"/>
            <a:chOff x="762000" y="2998101"/>
            <a:chExt cx="3383603" cy="3375021"/>
          </a:xfrm>
        </p:grpSpPr>
        <p:grpSp>
          <p:nvGrpSpPr>
            <p:cNvPr id="70" name="Group 69"/>
            <p:cNvGrpSpPr/>
            <p:nvPr/>
          </p:nvGrpSpPr>
          <p:grpSpPr>
            <a:xfrm>
              <a:off x="762000" y="2998101"/>
              <a:ext cx="3383603" cy="3375021"/>
              <a:chOff x="2286000" y="1801330"/>
              <a:chExt cx="4191000" cy="418037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286000" y="1801330"/>
                <a:ext cx="4191000" cy="4142270"/>
                <a:chOff x="4305300" y="2816298"/>
                <a:chExt cx="3009900" cy="2974903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4648200" y="3116316"/>
                  <a:ext cx="2667000" cy="2674885"/>
                  <a:chOff x="4648200" y="3116316"/>
                  <a:chExt cx="2667000" cy="2674885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4648200" y="3116317"/>
                    <a:ext cx="2667000" cy="2674884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5791200" y="3116316"/>
                    <a:ext cx="0" cy="267488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6172200" y="3116316"/>
                    <a:ext cx="0" cy="267488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5410200" y="3116316"/>
                    <a:ext cx="0" cy="267488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4648200" y="3505200"/>
                    <a:ext cx="2667000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5029200" y="3116316"/>
                    <a:ext cx="0" cy="267488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553200" y="3124200"/>
                    <a:ext cx="0" cy="2667001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934200" y="3124200"/>
                    <a:ext cx="0" cy="2667001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4648200" y="3886200"/>
                    <a:ext cx="2667000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4648200" y="4267200"/>
                    <a:ext cx="2667000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4648200" y="4648200"/>
                    <a:ext cx="2667000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4648200" y="5029200"/>
                    <a:ext cx="2667000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4648200" y="5410200"/>
                    <a:ext cx="2667000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Isosceles Triangle 122"/>
                <p:cNvSpPr/>
                <p:nvPr/>
              </p:nvSpPr>
              <p:spPr>
                <a:xfrm rot="8194960">
                  <a:off x="4736036" y="2865422"/>
                  <a:ext cx="199950" cy="197930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  <p:sp>
              <p:nvSpPr>
                <p:cNvPr id="124" name="Isosceles Triangle 123"/>
                <p:cNvSpPr/>
                <p:nvPr/>
              </p:nvSpPr>
              <p:spPr>
                <a:xfrm rot="11144026">
                  <a:off x="5115083" y="2832359"/>
                  <a:ext cx="181914" cy="205977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</p:txBody>
            </p:sp>
            <p:sp>
              <p:nvSpPr>
                <p:cNvPr id="125" name="Isosceles Triangle 124"/>
                <p:cNvSpPr/>
                <p:nvPr/>
              </p:nvSpPr>
              <p:spPr>
                <a:xfrm rot="16458870">
                  <a:off x="5508370" y="2829988"/>
                  <a:ext cx="202789" cy="195768"/>
                </a:xfrm>
                <a:prstGeom prst="triangle">
                  <a:avLst>
                    <a:gd name="adj" fmla="val 99659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Isosceles Triangle 125"/>
                <p:cNvSpPr/>
                <p:nvPr/>
              </p:nvSpPr>
              <p:spPr>
                <a:xfrm>
                  <a:off x="5867400" y="2861106"/>
                  <a:ext cx="182601" cy="186894"/>
                </a:xfrm>
                <a:prstGeom prst="triangle">
                  <a:avLst>
                    <a:gd name="adj" fmla="val 81268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Isosceles Triangle 126"/>
                <p:cNvSpPr/>
                <p:nvPr/>
              </p:nvSpPr>
              <p:spPr>
                <a:xfrm>
                  <a:off x="6248400" y="2906547"/>
                  <a:ext cx="243468" cy="65253"/>
                </a:xfrm>
                <a:prstGeom prst="triangle">
                  <a:avLst>
                    <a:gd name="adj" fmla="val 81268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Isosceles Triangle 127"/>
                <p:cNvSpPr/>
                <p:nvPr/>
              </p:nvSpPr>
              <p:spPr>
                <a:xfrm>
                  <a:off x="6629400" y="2819400"/>
                  <a:ext cx="182601" cy="188681"/>
                </a:xfrm>
                <a:prstGeom prst="triangle">
                  <a:avLst>
                    <a:gd name="adj" fmla="val 57130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Isosceles Triangle 128"/>
                <p:cNvSpPr/>
                <p:nvPr/>
              </p:nvSpPr>
              <p:spPr>
                <a:xfrm rot="2724385">
                  <a:off x="7043022" y="2828348"/>
                  <a:ext cx="198960" cy="174859"/>
                </a:xfrm>
                <a:prstGeom prst="triangle">
                  <a:avLst>
                    <a:gd name="adj" fmla="val 57130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4344057" y="3217553"/>
                  <a:ext cx="190500" cy="148530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4305300" y="3657600"/>
                  <a:ext cx="228600" cy="78136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V="1">
                  <a:off x="4305300" y="4034731"/>
                  <a:ext cx="228600" cy="1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V="1">
                  <a:off x="4305300" y="4343400"/>
                  <a:ext cx="228600" cy="110359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4314497" y="4800602"/>
                  <a:ext cx="219403" cy="76198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4314497" y="5181600"/>
                  <a:ext cx="219403" cy="76200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4308585" y="5562600"/>
                  <a:ext cx="249949" cy="0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2819400" y="2209800"/>
                <a:ext cx="3601791" cy="3771900"/>
                <a:chOff x="2819400" y="2209800"/>
                <a:chExt cx="3601791" cy="3771900"/>
              </a:xfrm>
            </p:grpSpPr>
            <p:sp>
              <p:nvSpPr>
                <p:cNvPr id="73" name="Title 1"/>
                <p:cNvSpPr txBox="1">
                  <a:spLocks/>
                </p:cNvSpPr>
                <p:nvPr/>
              </p:nvSpPr>
              <p:spPr>
                <a:xfrm>
                  <a:off x="2819401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74" name="Title 1"/>
                <p:cNvSpPr txBox="1">
                  <a:spLocks/>
                </p:cNvSpPr>
                <p:nvPr/>
              </p:nvSpPr>
              <p:spPr>
                <a:xfrm>
                  <a:off x="28194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75" name="Title 1"/>
                <p:cNvSpPr txBox="1">
                  <a:spLocks/>
                </p:cNvSpPr>
                <p:nvPr/>
              </p:nvSpPr>
              <p:spPr>
                <a:xfrm>
                  <a:off x="28194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6" name="Title 1"/>
                <p:cNvSpPr txBox="1">
                  <a:spLocks/>
                </p:cNvSpPr>
                <p:nvPr/>
              </p:nvSpPr>
              <p:spPr>
                <a:xfrm>
                  <a:off x="2819400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77" name="Title 1"/>
                <p:cNvSpPr txBox="1">
                  <a:spLocks/>
                </p:cNvSpPr>
                <p:nvPr/>
              </p:nvSpPr>
              <p:spPr>
                <a:xfrm>
                  <a:off x="2819400" y="43434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8" name="Title 1"/>
                <p:cNvSpPr txBox="1">
                  <a:spLocks/>
                </p:cNvSpPr>
                <p:nvPr/>
              </p:nvSpPr>
              <p:spPr>
                <a:xfrm>
                  <a:off x="2819401" y="4876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9" name="Title 1"/>
                <p:cNvSpPr txBox="1">
                  <a:spLocks/>
                </p:cNvSpPr>
                <p:nvPr/>
              </p:nvSpPr>
              <p:spPr>
                <a:xfrm>
                  <a:off x="2819400" y="5410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80" name="Title 1"/>
                <p:cNvSpPr txBox="1">
                  <a:spLocks/>
                </p:cNvSpPr>
                <p:nvPr/>
              </p:nvSpPr>
              <p:spPr>
                <a:xfrm>
                  <a:off x="3332410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81" name="Title 1"/>
                <p:cNvSpPr txBox="1">
                  <a:spLocks/>
                </p:cNvSpPr>
                <p:nvPr/>
              </p:nvSpPr>
              <p:spPr>
                <a:xfrm>
                  <a:off x="3332409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82" name="Title 1"/>
                <p:cNvSpPr txBox="1">
                  <a:spLocks/>
                </p:cNvSpPr>
                <p:nvPr/>
              </p:nvSpPr>
              <p:spPr>
                <a:xfrm>
                  <a:off x="3332410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3" name="Title 1"/>
                <p:cNvSpPr txBox="1">
                  <a:spLocks/>
                </p:cNvSpPr>
                <p:nvPr/>
              </p:nvSpPr>
              <p:spPr>
                <a:xfrm>
                  <a:off x="3332409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84" name="Title 1"/>
                <p:cNvSpPr txBox="1">
                  <a:spLocks/>
                </p:cNvSpPr>
                <p:nvPr/>
              </p:nvSpPr>
              <p:spPr>
                <a:xfrm>
                  <a:off x="3332409" y="43434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5" name="Title 1"/>
                <p:cNvSpPr txBox="1">
                  <a:spLocks/>
                </p:cNvSpPr>
                <p:nvPr/>
              </p:nvSpPr>
              <p:spPr>
                <a:xfrm>
                  <a:off x="3332410" y="4876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6" name="Title 1"/>
                <p:cNvSpPr txBox="1">
                  <a:spLocks/>
                </p:cNvSpPr>
                <p:nvPr/>
              </p:nvSpPr>
              <p:spPr>
                <a:xfrm>
                  <a:off x="3332409" y="5410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87" name="Title 1"/>
                <p:cNvSpPr txBox="1">
                  <a:spLocks/>
                </p:cNvSpPr>
                <p:nvPr/>
              </p:nvSpPr>
              <p:spPr>
                <a:xfrm>
                  <a:off x="3886201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88" name="Title 1"/>
                <p:cNvSpPr txBox="1">
                  <a:spLocks/>
                </p:cNvSpPr>
                <p:nvPr/>
              </p:nvSpPr>
              <p:spPr>
                <a:xfrm>
                  <a:off x="38862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89" name="Title 1"/>
                <p:cNvSpPr txBox="1">
                  <a:spLocks/>
                </p:cNvSpPr>
                <p:nvPr/>
              </p:nvSpPr>
              <p:spPr>
                <a:xfrm>
                  <a:off x="38862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0" name="Title 1"/>
                <p:cNvSpPr txBox="1">
                  <a:spLocks/>
                </p:cNvSpPr>
                <p:nvPr/>
              </p:nvSpPr>
              <p:spPr>
                <a:xfrm>
                  <a:off x="3886200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91" name="Title 1"/>
                <p:cNvSpPr txBox="1">
                  <a:spLocks/>
                </p:cNvSpPr>
                <p:nvPr/>
              </p:nvSpPr>
              <p:spPr>
                <a:xfrm>
                  <a:off x="3886200" y="43434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2" name="Title 1"/>
                <p:cNvSpPr txBox="1">
                  <a:spLocks/>
                </p:cNvSpPr>
                <p:nvPr/>
              </p:nvSpPr>
              <p:spPr>
                <a:xfrm>
                  <a:off x="3886201" y="4876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3" name="Title 1"/>
                <p:cNvSpPr txBox="1">
                  <a:spLocks/>
                </p:cNvSpPr>
                <p:nvPr/>
              </p:nvSpPr>
              <p:spPr>
                <a:xfrm>
                  <a:off x="3886200" y="5410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94" name="Title 1"/>
                <p:cNvSpPr txBox="1">
                  <a:spLocks/>
                </p:cNvSpPr>
                <p:nvPr/>
              </p:nvSpPr>
              <p:spPr>
                <a:xfrm>
                  <a:off x="4382348" y="2209800"/>
                  <a:ext cx="401390" cy="5714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5" name="Title 1"/>
                <p:cNvSpPr txBox="1">
                  <a:spLocks/>
                </p:cNvSpPr>
                <p:nvPr/>
              </p:nvSpPr>
              <p:spPr>
                <a:xfrm>
                  <a:off x="4382347" y="2743199"/>
                  <a:ext cx="401390" cy="5714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6" name="Title 1"/>
                <p:cNvSpPr txBox="1">
                  <a:spLocks/>
                </p:cNvSpPr>
                <p:nvPr/>
              </p:nvSpPr>
              <p:spPr>
                <a:xfrm>
                  <a:off x="4399210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97" name="Title 1"/>
                <p:cNvSpPr txBox="1">
                  <a:spLocks/>
                </p:cNvSpPr>
                <p:nvPr/>
              </p:nvSpPr>
              <p:spPr>
                <a:xfrm>
                  <a:off x="4399209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98" name="Title 1"/>
                <p:cNvSpPr txBox="1">
                  <a:spLocks/>
                </p:cNvSpPr>
                <p:nvPr/>
              </p:nvSpPr>
              <p:spPr>
                <a:xfrm>
                  <a:off x="4399209" y="43434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9" name="Title 1"/>
                <p:cNvSpPr txBox="1">
                  <a:spLocks/>
                </p:cNvSpPr>
                <p:nvPr/>
              </p:nvSpPr>
              <p:spPr>
                <a:xfrm>
                  <a:off x="4399210" y="4876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00" name="Title 1"/>
                <p:cNvSpPr txBox="1">
                  <a:spLocks/>
                </p:cNvSpPr>
                <p:nvPr/>
              </p:nvSpPr>
              <p:spPr>
                <a:xfrm>
                  <a:off x="4399209" y="5410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1" name="Title 1"/>
                <p:cNvSpPr txBox="1">
                  <a:spLocks/>
                </p:cNvSpPr>
                <p:nvPr/>
              </p:nvSpPr>
              <p:spPr>
                <a:xfrm>
                  <a:off x="4936139" y="2209800"/>
                  <a:ext cx="401390" cy="5714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2" name="Title 1"/>
                <p:cNvSpPr txBox="1">
                  <a:spLocks/>
                </p:cNvSpPr>
                <p:nvPr/>
              </p:nvSpPr>
              <p:spPr>
                <a:xfrm>
                  <a:off x="4936138" y="2743199"/>
                  <a:ext cx="401390" cy="5714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3" name="Title 1"/>
                <p:cNvSpPr txBox="1">
                  <a:spLocks/>
                </p:cNvSpPr>
                <p:nvPr/>
              </p:nvSpPr>
              <p:spPr>
                <a:xfrm>
                  <a:off x="49530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04" name="Title 1"/>
                <p:cNvSpPr txBox="1">
                  <a:spLocks/>
                </p:cNvSpPr>
                <p:nvPr/>
              </p:nvSpPr>
              <p:spPr>
                <a:xfrm>
                  <a:off x="4953000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05" name="Title 1"/>
                <p:cNvSpPr txBox="1">
                  <a:spLocks/>
                </p:cNvSpPr>
                <p:nvPr/>
              </p:nvSpPr>
              <p:spPr>
                <a:xfrm>
                  <a:off x="4953000" y="43434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6" name="Title 1"/>
                <p:cNvSpPr txBox="1">
                  <a:spLocks/>
                </p:cNvSpPr>
                <p:nvPr/>
              </p:nvSpPr>
              <p:spPr>
                <a:xfrm>
                  <a:off x="4953001" y="4876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07" name="Title 1"/>
                <p:cNvSpPr txBox="1">
                  <a:spLocks/>
                </p:cNvSpPr>
                <p:nvPr/>
              </p:nvSpPr>
              <p:spPr>
                <a:xfrm>
                  <a:off x="4953000" y="5410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8" name="Title 1"/>
                <p:cNvSpPr txBox="1">
                  <a:spLocks/>
                </p:cNvSpPr>
                <p:nvPr/>
              </p:nvSpPr>
              <p:spPr>
                <a:xfrm>
                  <a:off x="5449149" y="2209800"/>
                  <a:ext cx="401390" cy="5714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9" name="Title 1"/>
                <p:cNvSpPr txBox="1">
                  <a:spLocks/>
                </p:cNvSpPr>
                <p:nvPr/>
              </p:nvSpPr>
              <p:spPr>
                <a:xfrm>
                  <a:off x="5449148" y="2743199"/>
                  <a:ext cx="401390" cy="5714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0" name="Title 1"/>
                <p:cNvSpPr txBox="1">
                  <a:spLocks/>
                </p:cNvSpPr>
                <p:nvPr/>
              </p:nvSpPr>
              <p:spPr>
                <a:xfrm>
                  <a:off x="5466010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11" name="Title 1"/>
                <p:cNvSpPr txBox="1">
                  <a:spLocks/>
                </p:cNvSpPr>
                <p:nvPr/>
              </p:nvSpPr>
              <p:spPr>
                <a:xfrm>
                  <a:off x="5466009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12" name="Title 1"/>
                <p:cNvSpPr txBox="1">
                  <a:spLocks/>
                </p:cNvSpPr>
                <p:nvPr/>
              </p:nvSpPr>
              <p:spPr>
                <a:xfrm>
                  <a:off x="5466009" y="43434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3" name="Title 1"/>
                <p:cNvSpPr txBox="1">
                  <a:spLocks/>
                </p:cNvSpPr>
                <p:nvPr/>
              </p:nvSpPr>
              <p:spPr>
                <a:xfrm>
                  <a:off x="5466010" y="4876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14" name="Title 1"/>
                <p:cNvSpPr txBox="1">
                  <a:spLocks/>
                </p:cNvSpPr>
                <p:nvPr/>
              </p:nvSpPr>
              <p:spPr>
                <a:xfrm>
                  <a:off x="5466009" y="5410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5" name="Title 1"/>
                <p:cNvSpPr txBox="1">
                  <a:spLocks/>
                </p:cNvSpPr>
                <p:nvPr/>
              </p:nvSpPr>
              <p:spPr>
                <a:xfrm>
                  <a:off x="6002940" y="2209800"/>
                  <a:ext cx="401390" cy="5714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Title 1"/>
                <p:cNvSpPr txBox="1">
                  <a:spLocks/>
                </p:cNvSpPr>
                <p:nvPr/>
              </p:nvSpPr>
              <p:spPr>
                <a:xfrm>
                  <a:off x="60198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7" name="Title 1"/>
                <p:cNvSpPr txBox="1">
                  <a:spLocks/>
                </p:cNvSpPr>
                <p:nvPr/>
              </p:nvSpPr>
              <p:spPr>
                <a:xfrm>
                  <a:off x="60198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18" name="Title 1"/>
                <p:cNvSpPr txBox="1">
                  <a:spLocks/>
                </p:cNvSpPr>
                <p:nvPr/>
              </p:nvSpPr>
              <p:spPr>
                <a:xfrm>
                  <a:off x="6019800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19" name="Title 1"/>
                <p:cNvSpPr txBox="1">
                  <a:spLocks/>
                </p:cNvSpPr>
                <p:nvPr/>
              </p:nvSpPr>
              <p:spPr>
                <a:xfrm>
                  <a:off x="6019800" y="43434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0" name="Title 1"/>
                <p:cNvSpPr txBox="1">
                  <a:spLocks/>
                </p:cNvSpPr>
                <p:nvPr/>
              </p:nvSpPr>
              <p:spPr>
                <a:xfrm>
                  <a:off x="6019801" y="4876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21" name="Title 1"/>
                <p:cNvSpPr txBox="1">
                  <a:spLocks/>
                </p:cNvSpPr>
                <p:nvPr/>
              </p:nvSpPr>
              <p:spPr>
                <a:xfrm>
                  <a:off x="6019800" y="5410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  <a:endPara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50" name="Rectangle 149"/>
            <p:cNvSpPr/>
            <p:nvPr/>
          </p:nvSpPr>
          <p:spPr>
            <a:xfrm>
              <a:off x="2477422" y="3382340"/>
              <a:ext cx="1596985" cy="339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77421" y="3812980"/>
              <a:ext cx="1596985" cy="339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90502" y="5104902"/>
              <a:ext cx="1596985" cy="339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92425" y="5961270"/>
              <a:ext cx="1596985" cy="339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92640" y="5541805"/>
              <a:ext cx="1185343" cy="3255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81110" y="5117926"/>
              <a:ext cx="1185343" cy="3255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76935" y="4243277"/>
              <a:ext cx="1185343" cy="3255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4648200" y="2590800"/>
            <a:ext cx="1676400" cy="2743198"/>
            <a:chOff x="4800600" y="2209800"/>
            <a:chExt cx="1676400" cy="2743198"/>
          </a:xfrm>
        </p:grpSpPr>
        <p:grpSp>
          <p:nvGrpSpPr>
            <p:cNvPr id="225" name="Group 224"/>
            <p:cNvGrpSpPr/>
            <p:nvPr/>
          </p:nvGrpSpPr>
          <p:grpSpPr>
            <a:xfrm>
              <a:off x="5150925" y="3155302"/>
              <a:ext cx="1326075" cy="1797696"/>
              <a:chOff x="5150925" y="3155302"/>
              <a:chExt cx="1326075" cy="1797696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5150925" y="3155302"/>
                <a:ext cx="1326075" cy="1741331"/>
                <a:chOff x="4648200" y="3131089"/>
                <a:chExt cx="1134687" cy="1490009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4648200" y="3133288"/>
                  <a:ext cx="1134687" cy="1487810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5410200" y="3131089"/>
                  <a:ext cx="0" cy="149000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4648200" y="3505200"/>
                  <a:ext cx="1134687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029200" y="3139024"/>
                  <a:ext cx="0" cy="1482074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76" idx="1"/>
                  <a:endCxn id="176" idx="3"/>
                </p:cNvCxnSpPr>
                <p:nvPr/>
              </p:nvCxnSpPr>
              <p:spPr>
                <a:xfrm>
                  <a:off x="4648200" y="3877194"/>
                  <a:ext cx="1134687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648200" y="4264813"/>
                  <a:ext cx="1134687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5197884" y="3155303"/>
                <a:ext cx="1232280" cy="1797695"/>
                <a:chOff x="2819400" y="2239648"/>
                <a:chExt cx="1468191" cy="2141852"/>
              </a:xfrm>
            </p:grpSpPr>
            <p:sp>
              <p:nvSpPr>
                <p:cNvPr id="160" name="Title 1"/>
                <p:cNvSpPr txBox="1">
                  <a:spLocks/>
                </p:cNvSpPr>
                <p:nvPr/>
              </p:nvSpPr>
              <p:spPr>
                <a:xfrm>
                  <a:off x="2819401" y="22396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61" name="Title 1"/>
                <p:cNvSpPr txBox="1">
                  <a:spLocks/>
                </p:cNvSpPr>
                <p:nvPr/>
              </p:nvSpPr>
              <p:spPr>
                <a:xfrm>
                  <a:off x="2819400" y="27730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62" name="Title 1"/>
                <p:cNvSpPr txBox="1">
                  <a:spLocks/>
                </p:cNvSpPr>
                <p:nvPr/>
              </p:nvSpPr>
              <p:spPr>
                <a:xfrm>
                  <a:off x="2819401" y="3298987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63" name="Title 1"/>
                <p:cNvSpPr txBox="1">
                  <a:spLocks/>
                </p:cNvSpPr>
                <p:nvPr/>
              </p:nvSpPr>
              <p:spPr>
                <a:xfrm>
                  <a:off x="2819400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64" name="Title 1"/>
                <p:cNvSpPr txBox="1">
                  <a:spLocks/>
                </p:cNvSpPr>
                <p:nvPr/>
              </p:nvSpPr>
              <p:spPr>
                <a:xfrm>
                  <a:off x="3332410" y="22396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65" name="Title 1"/>
                <p:cNvSpPr txBox="1">
                  <a:spLocks/>
                </p:cNvSpPr>
                <p:nvPr/>
              </p:nvSpPr>
              <p:spPr>
                <a:xfrm>
                  <a:off x="3332409" y="27730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66" name="Title 1"/>
                <p:cNvSpPr txBox="1">
                  <a:spLocks/>
                </p:cNvSpPr>
                <p:nvPr/>
              </p:nvSpPr>
              <p:spPr>
                <a:xfrm>
                  <a:off x="3332410" y="3298987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67" name="Title 1"/>
                <p:cNvSpPr txBox="1">
                  <a:spLocks/>
                </p:cNvSpPr>
                <p:nvPr/>
              </p:nvSpPr>
              <p:spPr>
                <a:xfrm>
                  <a:off x="3332409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68" name="Title 1"/>
                <p:cNvSpPr txBox="1">
                  <a:spLocks/>
                </p:cNvSpPr>
                <p:nvPr/>
              </p:nvSpPr>
              <p:spPr>
                <a:xfrm>
                  <a:off x="3886201" y="22396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69" name="Title 1"/>
                <p:cNvSpPr txBox="1">
                  <a:spLocks/>
                </p:cNvSpPr>
                <p:nvPr/>
              </p:nvSpPr>
              <p:spPr>
                <a:xfrm>
                  <a:off x="3886200" y="27730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70" name="Title 1"/>
                <p:cNvSpPr txBox="1">
                  <a:spLocks/>
                </p:cNvSpPr>
                <p:nvPr/>
              </p:nvSpPr>
              <p:spPr>
                <a:xfrm>
                  <a:off x="3886201" y="3298987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171" name="Title 1"/>
                <p:cNvSpPr txBox="1">
                  <a:spLocks/>
                </p:cNvSpPr>
                <p:nvPr/>
              </p:nvSpPr>
              <p:spPr>
                <a:xfrm>
                  <a:off x="3886200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</p:grpSp>
        </p:grpSp>
        <p:sp>
          <p:nvSpPr>
            <p:cNvPr id="182" name="Isosceles Triangle 181"/>
            <p:cNvSpPr/>
            <p:nvPr/>
          </p:nvSpPr>
          <p:spPr>
            <a:xfrm rot="8194960">
              <a:off x="5285603" y="2879354"/>
              <a:ext cx="224775" cy="22250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83" name="Isosceles Triangle 182"/>
            <p:cNvSpPr/>
            <p:nvPr/>
          </p:nvSpPr>
          <p:spPr>
            <a:xfrm rot="11144026">
              <a:off x="5711712" y="2842186"/>
              <a:ext cx="204500" cy="23155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84" name="Isosceles Triangle 183"/>
            <p:cNvSpPr/>
            <p:nvPr/>
          </p:nvSpPr>
          <p:spPr>
            <a:xfrm rot="16458870">
              <a:off x="6153829" y="2839521"/>
              <a:ext cx="227967" cy="220074"/>
            </a:xfrm>
            <a:prstGeom prst="triangle">
              <a:avLst>
                <a:gd name="adj" fmla="val 9965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5780971" y="2454728"/>
              <a:ext cx="236374" cy="309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017345" y="2454728"/>
              <a:ext cx="231055" cy="293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5352555" y="2209800"/>
              <a:ext cx="428416" cy="538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786291" y="2209800"/>
              <a:ext cx="231054" cy="244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4844169" y="3259536"/>
              <a:ext cx="214152" cy="1669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4800600" y="3754218"/>
              <a:ext cx="256983" cy="8783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4800600" y="4219339"/>
              <a:ext cx="256983" cy="1240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4804293" y="4724400"/>
              <a:ext cx="28098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6653061" y="2590800"/>
            <a:ext cx="2109939" cy="2590802"/>
            <a:chOff x="6653061" y="2133600"/>
            <a:chExt cx="2109939" cy="2590802"/>
          </a:xfrm>
        </p:grpSpPr>
        <p:cxnSp>
          <p:nvCxnSpPr>
            <p:cNvPr id="188" name="Straight Connector 187"/>
            <p:cNvCxnSpPr/>
            <p:nvPr/>
          </p:nvCxnSpPr>
          <p:spPr>
            <a:xfrm flipV="1">
              <a:off x="7296672" y="2623456"/>
              <a:ext cx="236374" cy="309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533046" y="2623456"/>
              <a:ext cx="231054" cy="293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8124891" y="2623456"/>
              <a:ext cx="236374" cy="309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361265" y="2623456"/>
              <a:ext cx="231054" cy="293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7533046" y="2133603"/>
              <a:ext cx="377280" cy="489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10326" y="2133600"/>
              <a:ext cx="450939" cy="489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Isosceles Triangle 201"/>
            <p:cNvSpPr/>
            <p:nvPr/>
          </p:nvSpPr>
          <p:spPr>
            <a:xfrm>
              <a:off x="7162800" y="3020557"/>
              <a:ext cx="205272" cy="210098"/>
            </a:xfrm>
            <a:prstGeom prst="triangle">
              <a:avLst>
                <a:gd name="adj" fmla="val 8126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7591104" y="3071640"/>
              <a:ext cx="273696" cy="73355"/>
            </a:xfrm>
            <a:prstGeom prst="triangle">
              <a:avLst>
                <a:gd name="adj" fmla="val 8126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8019408" y="2973673"/>
              <a:ext cx="205272" cy="212107"/>
            </a:xfrm>
            <a:prstGeom prst="triangle">
              <a:avLst>
                <a:gd name="adj" fmla="val 5713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/>
          </p:nvSpPr>
          <p:spPr>
            <a:xfrm rot="2724385">
              <a:off x="8484385" y="2983732"/>
              <a:ext cx="223662" cy="196569"/>
            </a:xfrm>
            <a:prstGeom prst="triangle">
              <a:avLst>
                <a:gd name="adj" fmla="val 5713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Group 226"/>
            <p:cNvGrpSpPr/>
            <p:nvPr/>
          </p:nvGrpSpPr>
          <p:grpSpPr>
            <a:xfrm rot="5400000">
              <a:off x="7229297" y="3145172"/>
              <a:ext cx="1326075" cy="1741331"/>
              <a:chOff x="4648200" y="3131089"/>
              <a:chExt cx="1134687" cy="1490009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4648200" y="3133288"/>
                <a:ext cx="1134687" cy="148781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5410200" y="3131089"/>
                <a:ext cx="0" cy="1490009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648200" y="3505200"/>
                <a:ext cx="1134687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029200" y="3139024"/>
                <a:ext cx="0" cy="148207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>
                <a:stCxn id="241" idx="1"/>
                <a:endCxn id="241" idx="3"/>
              </p:cNvCxnSpPr>
              <p:nvPr/>
            </p:nvCxnSpPr>
            <p:spPr>
              <a:xfrm>
                <a:off x="4648200" y="3877194"/>
                <a:ext cx="1134687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4648200" y="4264813"/>
                <a:ext cx="1134687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>
              <a:off x="7064886" y="3346417"/>
              <a:ext cx="1643588" cy="1377985"/>
              <a:chOff x="2819400" y="2238194"/>
              <a:chExt cx="1958241" cy="1641791"/>
            </a:xfrm>
          </p:grpSpPr>
          <p:sp>
            <p:nvSpPr>
              <p:cNvPr id="229" name="Title 1"/>
              <p:cNvSpPr txBox="1">
                <a:spLocks/>
              </p:cNvSpPr>
              <p:nvPr/>
            </p:nvSpPr>
            <p:spPr>
              <a:xfrm>
                <a:off x="2819401" y="2239648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0" name="Title 1"/>
              <p:cNvSpPr txBox="1">
                <a:spLocks/>
              </p:cNvSpPr>
              <p:nvPr/>
            </p:nvSpPr>
            <p:spPr>
              <a:xfrm>
                <a:off x="2819400" y="2773048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1" name="Title 1"/>
              <p:cNvSpPr txBox="1">
                <a:spLocks/>
              </p:cNvSpPr>
              <p:nvPr/>
            </p:nvSpPr>
            <p:spPr>
              <a:xfrm>
                <a:off x="2819401" y="3298987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2" name="Title 1"/>
              <p:cNvSpPr txBox="1">
                <a:spLocks/>
              </p:cNvSpPr>
              <p:nvPr/>
            </p:nvSpPr>
            <p:spPr>
              <a:xfrm>
                <a:off x="4376251" y="2238194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3" name="Title 1"/>
              <p:cNvSpPr txBox="1">
                <a:spLocks/>
              </p:cNvSpPr>
              <p:nvPr/>
            </p:nvSpPr>
            <p:spPr>
              <a:xfrm>
                <a:off x="3332410" y="2239648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4" name="Title 1"/>
              <p:cNvSpPr txBox="1">
                <a:spLocks/>
              </p:cNvSpPr>
              <p:nvPr/>
            </p:nvSpPr>
            <p:spPr>
              <a:xfrm>
                <a:off x="3332409" y="2773048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5" name="Title 1"/>
              <p:cNvSpPr txBox="1">
                <a:spLocks/>
              </p:cNvSpPr>
              <p:nvPr/>
            </p:nvSpPr>
            <p:spPr>
              <a:xfrm>
                <a:off x="3332410" y="3298987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6" name="Title 1"/>
              <p:cNvSpPr txBox="1">
                <a:spLocks/>
              </p:cNvSpPr>
              <p:nvPr/>
            </p:nvSpPr>
            <p:spPr>
              <a:xfrm>
                <a:off x="4376251" y="2784084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7" name="Title 1"/>
              <p:cNvSpPr txBox="1">
                <a:spLocks/>
              </p:cNvSpPr>
              <p:nvPr/>
            </p:nvSpPr>
            <p:spPr>
              <a:xfrm>
                <a:off x="3886201" y="2239648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8" name="Title 1"/>
              <p:cNvSpPr txBox="1">
                <a:spLocks/>
              </p:cNvSpPr>
              <p:nvPr/>
            </p:nvSpPr>
            <p:spPr>
              <a:xfrm>
                <a:off x="3886200" y="2773048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9" name="Title 1"/>
              <p:cNvSpPr txBox="1">
                <a:spLocks/>
              </p:cNvSpPr>
              <p:nvPr/>
            </p:nvSpPr>
            <p:spPr>
              <a:xfrm>
                <a:off x="3886201" y="3298987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40" name="Title 1"/>
              <p:cNvSpPr txBox="1">
                <a:spLocks/>
              </p:cNvSpPr>
              <p:nvPr/>
            </p:nvSpPr>
            <p:spPr>
              <a:xfrm>
                <a:off x="4376251" y="3308485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cxnSp>
          <p:nvCxnSpPr>
            <p:cNvPr id="248" name="Straight Arrow Connector 247"/>
            <p:cNvCxnSpPr/>
            <p:nvPr/>
          </p:nvCxnSpPr>
          <p:spPr>
            <a:xfrm flipV="1">
              <a:off x="6653061" y="3556198"/>
              <a:ext cx="256983" cy="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 flipV="1">
              <a:off x="6658230" y="3953806"/>
              <a:ext cx="256983" cy="1240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6663400" y="4387667"/>
              <a:ext cx="246644" cy="856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84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techniques seem similar in fundamental ways.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mix and match?</a:t>
            </a:r>
          </a:p>
          <a:p>
            <a:r>
              <a:rPr lang="en-US" dirty="0" smtClean="0"/>
              <a:t>How can I exploit the commonality to program them as easily as I can describe them?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9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“language” can solve these issues.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express the kinds of renderers we want.</a:t>
            </a:r>
          </a:p>
          <a:p>
            <a:r>
              <a:rPr lang="en-US" dirty="0" smtClean="0"/>
              <a:t>Make reasoning about the algorithm easy.</a:t>
            </a:r>
            <a:endParaRPr lang="en-US" dirty="0" smtClean="0"/>
          </a:p>
          <a:p>
            <a:r>
              <a:rPr lang="en-US" dirty="0" smtClean="0"/>
              <a:t>Should be able to target many hardware architectures.</a:t>
            </a:r>
          </a:p>
          <a:p>
            <a:pPr lvl="1"/>
            <a:r>
              <a:rPr lang="en-US" dirty="0" smtClean="0"/>
              <a:t>Source to CPU.</a:t>
            </a:r>
          </a:p>
          <a:p>
            <a:pPr lvl="1"/>
            <a:r>
              <a:rPr lang="en-US" dirty="0" smtClean="0"/>
              <a:t>Source to GPU.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2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purpose programming languages are insufficient for this task.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visibility algorithms I have shown here are </a:t>
            </a:r>
            <a:r>
              <a:rPr lang="en-US" i="1" dirty="0" smtClean="0"/>
              <a:t>extensionally equivalent</a:t>
            </a:r>
            <a:r>
              <a:rPr lang="en-US" dirty="0" smtClean="0"/>
              <a:t> (same input -&gt; same output).</a:t>
            </a:r>
          </a:p>
          <a:p>
            <a:pPr lvl="1"/>
            <a:r>
              <a:rPr lang="en-US" dirty="0" smtClean="0"/>
              <a:t>The freedom to write any program in a GPPL is wasted.</a:t>
            </a:r>
          </a:p>
          <a:p>
            <a:r>
              <a:rPr lang="en-US" dirty="0" smtClean="0"/>
              <a:t>There are some complex operations that we want often.</a:t>
            </a:r>
          </a:p>
          <a:p>
            <a:pPr lvl="1"/>
            <a:r>
              <a:rPr lang="en-US" dirty="0" smtClean="0"/>
              <a:t>Traditional modes of composition in GPPL introduce overhead that is unacceptable in this domain.</a:t>
            </a:r>
          </a:p>
          <a:p>
            <a:r>
              <a:rPr lang="en-US" dirty="0" smtClean="0"/>
              <a:t>GPPLs are bad at parallelism/pipelining.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cost of a parallel strategy depends highly on input.  GPPLs can’t even begin to guess at structure of input, so they require general mechanisms.</a:t>
            </a:r>
          </a:p>
          <a:p>
            <a:r>
              <a:rPr lang="en-US" dirty="0" smtClean="0"/>
              <a:t>GPPLs are bad at targeting multiple platforms.</a:t>
            </a:r>
          </a:p>
          <a:p>
            <a:pPr lvl="1"/>
            <a:r>
              <a:rPr lang="en-US" dirty="0" smtClean="0"/>
              <a:t>The ability to write every program means less freedom in targeting.</a:t>
            </a:r>
          </a:p>
        </p:txBody>
      </p:sp>
    </p:spTree>
    <p:extLst>
      <p:ext uri="{BB962C8B-B14F-4D97-AF65-F5344CB8AC3E}">
        <p14:creationId xmlns:p14="http://schemas.microsoft.com/office/powerpoint/2010/main" val="10155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dirty="0" smtClean="0"/>
              <a:t>The visibility problem</a:t>
            </a:r>
            <a:br>
              <a:rPr lang="en-US" dirty="0" smtClean="0"/>
            </a:br>
            <a:r>
              <a:rPr lang="en-US" sz="2800" dirty="0" smtClean="0"/>
              <a:t>What is the closest triangle visible along a ray?</a:t>
            </a:r>
            <a:br>
              <a:rPr lang="en-US" sz="2800" dirty="0" smtClean="0"/>
            </a:br>
            <a:r>
              <a:rPr lang="en-US" sz="2800" dirty="0" smtClean="0"/>
              <a:t>What is the closest triangle covering a sample?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8194960">
            <a:off x="4102131" y="3249395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4977107" y="2953004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8194960">
            <a:off x="5885186" y="3274270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2175547">
            <a:off x="4217054" y="4286681"/>
            <a:ext cx="826157" cy="724957"/>
          </a:xfrm>
          <a:prstGeom prst="triangle">
            <a:avLst>
              <a:gd name="adj" fmla="val 7347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579553" y="4298032"/>
            <a:ext cx="2126047" cy="69269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45088">
            <a:off x="5851443" y="3597640"/>
            <a:ext cx="863185" cy="1062766"/>
          </a:xfrm>
          <a:prstGeom prst="triangle">
            <a:avLst>
              <a:gd name="adj" fmla="val 696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8194960">
            <a:off x="6683124" y="3321404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7542998">
            <a:off x="6541933" y="3912557"/>
            <a:ext cx="1151986" cy="77095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209800" y="3550919"/>
            <a:ext cx="6172200" cy="1068075"/>
            <a:chOff x="1828800" y="3550919"/>
            <a:chExt cx="6172200" cy="106807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828800" y="3550919"/>
              <a:ext cx="6172200" cy="6362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828800" y="4187131"/>
              <a:ext cx="6172200" cy="10769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28800" y="4187130"/>
              <a:ext cx="6172200" cy="4318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28800" y="3904221"/>
              <a:ext cx="6172200" cy="28291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eft Brace 37"/>
          <p:cNvSpPr/>
          <p:nvPr/>
        </p:nvSpPr>
        <p:spPr>
          <a:xfrm rot="5400000">
            <a:off x="5592072" y="808727"/>
            <a:ext cx="274319" cy="3990865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1761743" y="3605343"/>
            <a:ext cx="274319" cy="1121227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4840246" y="2133600"/>
            <a:ext cx="1777970" cy="50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+mn-lt"/>
              </a:rPr>
              <a:t>Geometry</a:t>
            </a:r>
            <a:endParaRPr lang="en-US" sz="2400" dirty="0">
              <a:latin typeface="+mn-lt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13007" y="3866929"/>
            <a:ext cx="1777970" cy="50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+mn-lt"/>
              </a:rPr>
              <a:t>Samples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9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a change of basis.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Analogy: Humans are sensitive to green, so image compression algorithms spend more bits to express green.</a:t>
            </a:r>
          </a:p>
          <a:p>
            <a:r>
              <a:rPr lang="en-US" dirty="0" smtClean="0"/>
              <a:t>Visibility algorithms vary from each other in specific ways, so our language should be have mechanisms aimed at expressing those differences.  Those ways:</a:t>
            </a:r>
          </a:p>
          <a:p>
            <a:pPr lvl="1"/>
            <a:r>
              <a:rPr lang="en-US" dirty="0" smtClean="0"/>
              <a:t>Set/Spatial Decompositions</a:t>
            </a:r>
          </a:p>
          <a:p>
            <a:pPr lvl="1"/>
            <a:r>
              <a:rPr lang="en-US" dirty="0" smtClean="0"/>
              <a:t>Phasing</a:t>
            </a:r>
          </a:p>
          <a:p>
            <a:pPr lvl="1"/>
            <a:r>
              <a:rPr lang="en-US" dirty="0"/>
              <a:t>Result-Dependent </a:t>
            </a:r>
            <a:r>
              <a:rPr lang="en-US" dirty="0" smtClean="0"/>
              <a:t>Culling</a:t>
            </a:r>
          </a:p>
          <a:p>
            <a:pPr lvl="1"/>
            <a:r>
              <a:rPr lang="en-US" dirty="0" smtClean="0"/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27504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Set/Spatial decomposition is the most important distinction.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the language is premised on a set decomposition.</a:t>
            </a:r>
          </a:p>
          <a:p>
            <a:r>
              <a:rPr lang="en-US" dirty="0" smtClean="0"/>
              <a:t>Set decomposition is what I’ll focus on today.</a:t>
            </a:r>
          </a:p>
          <a:p>
            <a:r>
              <a:rPr lang="en-US" dirty="0" smtClean="0"/>
              <a:t>My concrete syntax is little trees: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371600" y="3733800"/>
            <a:ext cx="2590800" cy="1981200"/>
            <a:chOff x="1371600" y="3733800"/>
            <a:chExt cx="2590800" cy="1981200"/>
          </a:xfrm>
        </p:grpSpPr>
        <p:sp>
          <p:nvSpPr>
            <p:cNvPr id="4" name="TextBox 3"/>
            <p:cNvSpPr txBox="1"/>
            <p:nvPr/>
          </p:nvSpPr>
          <p:spPr>
            <a:xfrm>
              <a:off x="1371600" y="5345668"/>
              <a:ext cx="1477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en-US" sz="2000" baseline="30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-Tile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76500" y="4248875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&gt;=&gt;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71800" y="53456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Brute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Connector 7"/>
            <p:cNvCxnSpPr>
              <a:stCxn id="4" idx="0"/>
              <a:endCxn id="5" idx="2"/>
            </p:cNvCxnSpPr>
            <p:nvPr/>
          </p:nvCxnSpPr>
          <p:spPr>
            <a:xfrm flipV="1">
              <a:off x="2110375" y="4618207"/>
              <a:ext cx="728075" cy="727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2"/>
              <a:endCxn id="6" idx="0"/>
            </p:cNvCxnSpPr>
            <p:nvPr/>
          </p:nvCxnSpPr>
          <p:spPr>
            <a:xfrm>
              <a:off x="2838450" y="4618207"/>
              <a:ext cx="628650" cy="727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0"/>
            </p:cNvCxnSpPr>
            <p:nvPr/>
          </p:nvCxnSpPr>
          <p:spPr>
            <a:xfrm flipV="1">
              <a:off x="2838450" y="3733800"/>
              <a:ext cx="0" cy="515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439949" y="2743200"/>
            <a:ext cx="2637251" cy="2887064"/>
            <a:chOff x="5439949" y="2743200"/>
            <a:chExt cx="2637251" cy="2887064"/>
          </a:xfrm>
        </p:grpSpPr>
        <p:sp>
          <p:nvSpPr>
            <p:cNvPr id="17" name="TextBox 16"/>
            <p:cNvSpPr txBox="1"/>
            <p:nvPr/>
          </p:nvSpPr>
          <p:spPr>
            <a:xfrm>
              <a:off x="5486400" y="4355068"/>
              <a:ext cx="1477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91300" y="3258275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&gt;=&gt;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43550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Brute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Connector 19"/>
            <p:cNvCxnSpPr>
              <a:stCxn id="17" idx="0"/>
              <a:endCxn id="18" idx="2"/>
            </p:cNvCxnSpPr>
            <p:nvPr/>
          </p:nvCxnSpPr>
          <p:spPr>
            <a:xfrm flipV="1">
              <a:off x="6225175" y="3627607"/>
              <a:ext cx="728075" cy="727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2"/>
              <a:endCxn id="19" idx="0"/>
            </p:cNvCxnSpPr>
            <p:nvPr/>
          </p:nvCxnSpPr>
          <p:spPr>
            <a:xfrm>
              <a:off x="6953250" y="3627607"/>
              <a:ext cx="628650" cy="727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0"/>
            </p:cNvCxnSpPr>
            <p:nvPr/>
          </p:nvCxnSpPr>
          <p:spPr>
            <a:xfrm flipV="1">
              <a:off x="6953250" y="2743200"/>
              <a:ext cx="0" cy="515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5" idx="0"/>
              <a:endCxn id="17" idx="2"/>
            </p:cNvCxnSpPr>
            <p:nvPr/>
          </p:nvCxnSpPr>
          <p:spPr>
            <a:xfrm flipV="1">
              <a:off x="6225175" y="4724400"/>
              <a:ext cx="0" cy="536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439949" y="5260932"/>
              <a:ext cx="1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2-Geom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2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Brute Force is now a primitive.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3669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Brute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>
            <a:off x="2381250" y="2743200"/>
            <a:ext cx="19050" cy="926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43400" y="1801330"/>
            <a:ext cx="4191000" cy="4180370"/>
            <a:chOff x="2286000" y="1801330"/>
            <a:chExt cx="4191000" cy="4180370"/>
          </a:xfrm>
        </p:grpSpPr>
        <p:grpSp>
          <p:nvGrpSpPr>
            <p:cNvPr id="11" name="Group 10"/>
            <p:cNvGrpSpPr/>
            <p:nvPr/>
          </p:nvGrpSpPr>
          <p:grpSpPr>
            <a:xfrm>
              <a:off x="2286000" y="1801330"/>
              <a:ext cx="4191000" cy="4142270"/>
              <a:chOff x="4305300" y="2816298"/>
              <a:chExt cx="3009900" cy="2974903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648200" y="3116316"/>
                <a:ext cx="2667000" cy="2674885"/>
                <a:chOff x="4648200" y="3116316"/>
                <a:chExt cx="2667000" cy="267488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4648200" y="3116317"/>
                  <a:ext cx="2667000" cy="2674884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791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172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410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648200" y="3505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029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553200" y="3124200"/>
                  <a:ext cx="0" cy="266700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934200" y="3124200"/>
                  <a:ext cx="0" cy="266700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4648200" y="3886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648200" y="4267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4648200" y="4648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648200" y="5029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648200" y="5410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Isosceles Triangle 62"/>
              <p:cNvSpPr/>
              <p:nvPr/>
            </p:nvSpPr>
            <p:spPr>
              <a:xfrm rot="8194960">
                <a:off x="4736036" y="2865422"/>
                <a:ext cx="199950" cy="19793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11144026">
                <a:off x="5115083" y="2832359"/>
                <a:ext cx="181914" cy="205977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 rot="16458870">
                <a:off x="5508370" y="2829988"/>
                <a:ext cx="202789" cy="195768"/>
              </a:xfrm>
              <a:prstGeom prst="triangle">
                <a:avLst>
                  <a:gd name="adj" fmla="val 9965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5867400" y="2861106"/>
                <a:ext cx="182601" cy="186894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6248400" y="2906547"/>
                <a:ext cx="243468" cy="65253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6629400" y="2819400"/>
                <a:ext cx="182601" cy="188681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2724385">
                <a:off x="7043022" y="2828348"/>
                <a:ext cx="198960" cy="174859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344057" y="3217553"/>
                <a:ext cx="190500" cy="14853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305300" y="3657600"/>
                <a:ext cx="228600" cy="78136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4305300" y="4034731"/>
                <a:ext cx="228600" cy="1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4305300" y="4343400"/>
                <a:ext cx="228600" cy="11035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4314497" y="4800602"/>
                <a:ext cx="219403" cy="76198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14497" y="5181600"/>
                <a:ext cx="219403" cy="762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308585" y="5562600"/>
                <a:ext cx="249949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19400" y="2209800"/>
              <a:ext cx="3601791" cy="3771900"/>
              <a:chOff x="2819400" y="2209800"/>
              <a:chExt cx="3601791" cy="3771900"/>
            </a:xfrm>
          </p:grpSpPr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28194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28194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28194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28194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28194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28194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28194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33324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3324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33324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3" name="Title 1"/>
              <p:cNvSpPr txBox="1">
                <a:spLocks/>
              </p:cNvSpPr>
              <p:nvPr/>
            </p:nvSpPr>
            <p:spPr>
              <a:xfrm>
                <a:off x="33324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4" name="Title 1"/>
              <p:cNvSpPr txBox="1">
                <a:spLocks/>
              </p:cNvSpPr>
              <p:nvPr/>
            </p:nvSpPr>
            <p:spPr>
              <a:xfrm>
                <a:off x="33324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5" name="Title 1"/>
              <p:cNvSpPr txBox="1">
                <a:spLocks/>
              </p:cNvSpPr>
              <p:nvPr/>
            </p:nvSpPr>
            <p:spPr>
              <a:xfrm>
                <a:off x="33324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6" name="Title 1"/>
              <p:cNvSpPr txBox="1">
                <a:spLocks/>
              </p:cNvSpPr>
              <p:nvPr/>
            </p:nvSpPr>
            <p:spPr>
              <a:xfrm>
                <a:off x="33324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7" name="Title 1"/>
              <p:cNvSpPr txBox="1">
                <a:spLocks/>
              </p:cNvSpPr>
              <p:nvPr/>
            </p:nvSpPr>
            <p:spPr>
              <a:xfrm>
                <a:off x="38862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8" name="Title 1"/>
              <p:cNvSpPr txBox="1">
                <a:spLocks/>
              </p:cNvSpPr>
              <p:nvPr/>
            </p:nvSpPr>
            <p:spPr>
              <a:xfrm>
                <a:off x="38862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9" name="Title 1"/>
              <p:cNvSpPr txBox="1">
                <a:spLocks/>
              </p:cNvSpPr>
              <p:nvPr/>
            </p:nvSpPr>
            <p:spPr>
              <a:xfrm>
                <a:off x="38862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0" name="Title 1"/>
              <p:cNvSpPr txBox="1">
                <a:spLocks/>
              </p:cNvSpPr>
              <p:nvPr/>
            </p:nvSpPr>
            <p:spPr>
              <a:xfrm>
                <a:off x="38862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1" name="Title 1"/>
              <p:cNvSpPr txBox="1">
                <a:spLocks/>
              </p:cNvSpPr>
              <p:nvPr/>
            </p:nvSpPr>
            <p:spPr>
              <a:xfrm>
                <a:off x="38862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2" name="Title 1"/>
              <p:cNvSpPr txBox="1">
                <a:spLocks/>
              </p:cNvSpPr>
              <p:nvPr/>
            </p:nvSpPr>
            <p:spPr>
              <a:xfrm>
                <a:off x="38862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3" name="Title 1"/>
              <p:cNvSpPr txBox="1">
                <a:spLocks/>
              </p:cNvSpPr>
              <p:nvPr/>
            </p:nvSpPr>
            <p:spPr>
              <a:xfrm>
                <a:off x="38862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4" name="Title 1"/>
              <p:cNvSpPr txBox="1">
                <a:spLocks/>
              </p:cNvSpPr>
              <p:nvPr/>
            </p:nvSpPr>
            <p:spPr>
              <a:xfrm>
                <a:off x="43992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5" name="Title 1"/>
              <p:cNvSpPr txBox="1">
                <a:spLocks/>
              </p:cNvSpPr>
              <p:nvPr/>
            </p:nvSpPr>
            <p:spPr>
              <a:xfrm>
                <a:off x="43992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6" name="Title 1"/>
              <p:cNvSpPr txBox="1">
                <a:spLocks/>
              </p:cNvSpPr>
              <p:nvPr/>
            </p:nvSpPr>
            <p:spPr>
              <a:xfrm>
                <a:off x="43992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7" name="Title 1"/>
              <p:cNvSpPr txBox="1">
                <a:spLocks/>
              </p:cNvSpPr>
              <p:nvPr/>
            </p:nvSpPr>
            <p:spPr>
              <a:xfrm>
                <a:off x="43992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8" name="Title 1"/>
              <p:cNvSpPr txBox="1">
                <a:spLocks/>
              </p:cNvSpPr>
              <p:nvPr/>
            </p:nvSpPr>
            <p:spPr>
              <a:xfrm>
                <a:off x="43992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39" name="Title 1"/>
              <p:cNvSpPr txBox="1">
                <a:spLocks/>
              </p:cNvSpPr>
              <p:nvPr/>
            </p:nvSpPr>
            <p:spPr>
              <a:xfrm>
                <a:off x="43992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40" name="Title 1"/>
              <p:cNvSpPr txBox="1">
                <a:spLocks/>
              </p:cNvSpPr>
              <p:nvPr/>
            </p:nvSpPr>
            <p:spPr>
              <a:xfrm>
                <a:off x="43992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9530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49530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43" name="Title 1"/>
              <p:cNvSpPr txBox="1">
                <a:spLocks/>
              </p:cNvSpPr>
              <p:nvPr/>
            </p:nvSpPr>
            <p:spPr>
              <a:xfrm>
                <a:off x="49530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44" name="Title 1"/>
              <p:cNvSpPr txBox="1">
                <a:spLocks/>
              </p:cNvSpPr>
              <p:nvPr/>
            </p:nvSpPr>
            <p:spPr>
              <a:xfrm>
                <a:off x="49530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45" name="Title 1"/>
              <p:cNvSpPr txBox="1">
                <a:spLocks/>
              </p:cNvSpPr>
              <p:nvPr/>
            </p:nvSpPr>
            <p:spPr>
              <a:xfrm>
                <a:off x="49530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46" name="Title 1"/>
              <p:cNvSpPr txBox="1">
                <a:spLocks/>
              </p:cNvSpPr>
              <p:nvPr/>
            </p:nvSpPr>
            <p:spPr>
              <a:xfrm>
                <a:off x="49530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49530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48" name="Title 1"/>
              <p:cNvSpPr txBox="1">
                <a:spLocks/>
              </p:cNvSpPr>
              <p:nvPr/>
            </p:nvSpPr>
            <p:spPr>
              <a:xfrm>
                <a:off x="54660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49" name="Title 1"/>
              <p:cNvSpPr txBox="1">
                <a:spLocks/>
              </p:cNvSpPr>
              <p:nvPr/>
            </p:nvSpPr>
            <p:spPr>
              <a:xfrm>
                <a:off x="54660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50" name="Title 1"/>
              <p:cNvSpPr txBox="1">
                <a:spLocks/>
              </p:cNvSpPr>
              <p:nvPr/>
            </p:nvSpPr>
            <p:spPr>
              <a:xfrm>
                <a:off x="54660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51" name="Title 1"/>
              <p:cNvSpPr txBox="1">
                <a:spLocks/>
              </p:cNvSpPr>
              <p:nvPr/>
            </p:nvSpPr>
            <p:spPr>
              <a:xfrm>
                <a:off x="54660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52" name="Title 1"/>
              <p:cNvSpPr txBox="1">
                <a:spLocks/>
              </p:cNvSpPr>
              <p:nvPr/>
            </p:nvSpPr>
            <p:spPr>
              <a:xfrm>
                <a:off x="54660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54660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54" name="Title 1"/>
              <p:cNvSpPr txBox="1">
                <a:spLocks/>
              </p:cNvSpPr>
              <p:nvPr/>
            </p:nvSpPr>
            <p:spPr>
              <a:xfrm>
                <a:off x="54660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55" name="Title 1"/>
              <p:cNvSpPr txBox="1">
                <a:spLocks/>
              </p:cNvSpPr>
              <p:nvPr/>
            </p:nvSpPr>
            <p:spPr>
              <a:xfrm>
                <a:off x="60198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56" name="Title 1"/>
              <p:cNvSpPr txBox="1">
                <a:spLocks/>
              </p:cNvSpPr>
              <p:nvPr/>
            </p:nvSpPr>
            <p:spPr>
              <a:xfrm>
                <a:off x="60198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57" name="Title 1"/>
              <p:cNvSpPr txBox="1">
                <a:spLocks/>
              </p:cNvSpPr>
              <p:nvPr/>
            </p:nvSpPr>
            <p:spPr>
              <a:xfrm>
                <a:off x="60198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58" name="Title 1"/>
              <p:cNvSpPr txBox="1">
                <a:spLocks/>
              </p:cNvSpPr>
              <p:nvPr/>
            </p:nvSpPr>
            <p:spPr>
              <a:xfrm>
                <a:off x="60198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59" name="Title 1"/>
              <p:cNvSpPr txBox="1">
                <a:spLocks/>
              </p:cNvSpPr>
              <p:nvPr/>
            </p:nvSpPr>
            <p:spPr>
              <a:xfrm>
                <a:off x="60198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60" name="Title 1"/>
              <p:cNvSpPr txBox="1">
                <a:spLocks/>
              </p:cNvSpPr>
              <p:nvPr/>
            </p:nvSpPr>
            <p:spPr>
              <a:xfrm>
                <a:off x="60198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61" name="Title 1"/>
              <p:cNvSpPr txBox="1">
                <a:spLocks/>
              </p:cNvSpPr>
              <p:nvPr/>
            </p:nvSpPr>
            <p:spPr>
              <a:xfrm>
                <a:off x="60198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</p:grpSp>
      <p:cxnSp>
        <p:nvCxnSpPr>
          <p:cNvPr id="91" name="Straight Connector 90"/>
          <p:cNvCxnSpPr/>
          <p:nvPr/>
        </p:nvCxnSpPr>
        <p:spPr>
          <a:xfrm>
            <a:off x="3581400" y="1755738"/>
            <a:ext cx="76200" cy="434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Tiling</a:t>
            </a:r>
            <a:endParaRPr lang="en-US" dirty="0"/>
          </a:p>
        </p:txBody>
      </p:sp>
      <p:grpSp>
        <p:nvGrpSpPr>
          <p:cNvPr id="288" name="Group 287"/>
          <p:cNvGrpSpPr/>
          <p:nvPr/>
        </p:nvGrpSpPr>
        <p:grpSpPr>
          <a:xfrm>
            <a:off x="427451" y="3018007"/>
            <a:ext cx="1477549" cy="1096793"/>
            <a:chOff x="1722851" y="2895600"/>
            <a:chExt cx="1477549" cy="1096793"/>
          </a:xfrm>
        </p:grpSpPr>
        <p:sp>
          <p:nvSpPr>
            <p:cNvPr id="5" name="TextBox 4"/>
            <p:cNvSpPr txBox="1"/>
            <p:nvPr/>
          </p:nvSpPr>
          <p:spPr>
            <a:xfrm>
              <a:off x="1722851" y="3623061"/>
              <a:ext cx="1477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-Tile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" name="Straight Connector 5"/>
            <p:cNvCxnSpPr>
              <a:stCxn id="5" idx="0"/>
            </p:cNvCxnSpPr>
            <p:nvPr/>
          </p:nvCxnSpPr>
          <p:spPr>
            <a:xfrm flipV="1">
              <a:off x="2461626" y="2895600"/>
              <a:ext cx="0" cy="727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2514600" y="2119802"/>
            <a:ext cx="6283179" cy="3290398"/>
            <a:chOff x="-228600" y="1753689"/>
            <a:chExt cx="8416779" cy="4407730"/>
          </a:xfrm>
        </p:grpSpPr>
        <p:grpSp>
          <p:nvGrpSpPr>
            <p:cNvPr id="148" name="Group 147"/>
            <p:cNvGrpSpPr/>
            <p:nvPr/>
          </p:nvGrpSpPr>
          <p:grpSpPr>
            <a:xfrm>
              <a:off x="1517537" y="1828800"/>
              <a:ext cx="4191000" cy="4142270"/>
              <a:chOff x="4305300" y="2816298"/>
              <a:chExt cx="3009900" cy="2974903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4648200" y="3116316"/>
                <a:ext cx="2667000" cy="2674885"/>
                <a:chOff x="4648200" y="3116316"/>
                <a:chExt cx="2667000" cy="2674885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4648200" y="3116317"/>
                  <a:ext cx="2667000" cy="2674884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791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6172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410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8200" y="3505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029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553200" y="3124200"/>
                  <a:ext cx="0" cy="266700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6934200" y="3124200"/>
                  <a:ext cx="0" cy="266700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648200" y="3886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648200" y="4267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4648200" y="4648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4648200" y="5029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4648200" y="5410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Isosceles Triangle 149"/>
              <p:cNvSpPr/>
              <p:nvPr/>
            </p:nvSpPr>
            <p:spPr>
              <a:xfrm rot="8194960">
                <a:off x="4736036" y="2865422"/>
                <a:ext cx="199950" cy="19793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11144026">
                <a:off x="5115083" y="2832359"/>
                <a:ext cx="181914" cy="205977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6458870">
                <a:off x="5508370" y="2829988"/>
                <a:ext cx="202789" cy="195768"/>
              </a:xfrm>
              <a:prstGeom prst="triangle">
                <a:avLst>
                  <a:gd name="adj" fmla="val 9965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/>
              <p:cNvSpPr/>
              <p:nvPr/>
            </p:nvSpPr>
            <p:spPr>
              <a:xfrm>
                <a:off x="5867400" y="2861106"/>
                <a:ext cx="182601" cy="186894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Isosceles Triangle 153"/>
              <p:cNvSpPr/>
              <p:nvPr/>
            </p:nvSpPr>
            <p:spPr>
              <a:xfrm>
                <a:off x="6248400" y="2906547"/>
                <a:ext cx="243468" cy="65253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>
                <a:off x="6629400" y="2819400"/>
                <a:ext cx="182601" cy="188681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Isosceles Triangle 155"/>
              <p:cNvSpPr/>
              <p:nvPr/>
            </p:nvSpPr>
            <p:spPr>
              <a:xfrm rot="2724385">
                <a:off x="7043022" y="2828348"/>
                <a:ext cx="198960" cy="174859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Arrow Connector 156"/>
              <p:cNvCxnSpPr/>
              <p:nvPr/>
            </p:nvCxnSpPr>
            <p:spPr>
              <a:xfrm flipV="1">
                <a:off x="4344057" y="3217553"/>
                <a:ext cx="190500" cy="14853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4305300" y="3657600"/>
                <a:ext cx="228600" cy="78136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4305300" y="4034731"/>
                <a:ext cx="228600" cy="1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 flipV="1">
                <a:off x="4305300" y="4343400"/>
                <a:ext cx="228600" cy="11035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4314497" y="4800602"/>
                <a:ext cx="219403" cy="76198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4314497" y="5181600"/>
                <a:ext cx="219403" cy="762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4308585" y="5562600"/>
                <a:ext cx="249949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2050937" y="2237270"/>
              <a:ext cx="3601791" cy="3771900"/>
              <a:chOff x="2819400" y="2209800"/>
              <a:chExt cx="3601791" cy="3771900"/>
            </a:xfrm>
          </p:grpSpPr>
          <p:sp>
            <p:nvSpPr>
              <p:cNvPr id="178" name="Title 1"/>
              <p:cNvSpPr txBox="1">
                <a:spLocks/>
              </p:cNvSpPr>
              <p:nvPr/>
            </p:nvSpPr>
            <p:spPr>
              <a:xfrm>
                <a:off x="28194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79" name="Title 1"/>
              <p:cNvSpPr txBox="1">
                <a:spLocks/>
              </p:cNvSpPr>
              <p:nvPr/>
            </p:nvSpPr>
            <p:spPr>
              <a:xfrm>
                <a:off x="28194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80" name="Title 1"/>
              <p:cNvSpPr txBox="1">
                <a:spLocks/>
              </p:cNvSpPr>
              <p:nvPr/>
            </p:nvSpPr>
            <p:spPr>
              <a:xfrm>
                <a:off x="28194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81" name="Title 1"/>
              <p:cNvSpPr txBox="1">
                <a:spLocks/>
              </p:cNvSpPr>
              <p:nvPr/>
            </p:nvSpPr>
            <p:spPr>
              <a:xfrm>
                <a:off x="28194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82" name="Title 1"/>
              <p:cNvSpPr txBox="1">
                <a:spLocks/>
              </p:cNvSpPr>
              <p:nvPr/>
            </p:nvSpPr>
            <p:spPr>
              <a:xfrm>
                <a:off x="28194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83" name="Title 1"/>
              <p:cNvSpPr txBox="1">
                <a:spLocks/>
              </p:cNvSpPr>
              <p:nvPr/>
            </p:nvSpPr>
            <p:spPr>
              <a:xfrm>
                <a:off x="28194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84" name="Title 1"/>
              <p:cNvSpPr txBox="1">
                <a:spLocks/>
              </p:cNvSpPr>
              <p:nvPr/>
            </p:nvSpPr>
            <p:spPr>
              <a:xfrm>
                <a:off x="28194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85" name="Title 1"/>
              <p:cNvSpPr txBox="1">
                <a:spLocks/>
              </p:cNvSpPr>
              <p:nvPr/>
            </p:nvSpPr>
            <p:spPr>
              <a:xfrm>
                <a:off x="33324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?</a:t>
                </a:r>
              </a:p>
            </p:txBody>
          </p:sp>
          <p:sp>
            <p:nvSpPr>
              <p:cNvPr id="186" name="Title 1"/>
              <p:cNvSpPr txBox="1">
                <a:spLocks/>
              </p:cNvSpPr>
              <p:nvPr/>
            </p:nvSpPr>
            <p:spPr>
              <a:xfrm>
                <a:off x="33324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87" name="Title 1"/>
              <p:cNvSpPr txBox="1">
                <a:spLocks/>
              </p:cNvSpPr>
              <p:nvPr/>
            </p:nvSpPr>
            <p:spPr>
              <a:xfrm>
                <a:off x="33324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itle 1"/>
              <p:cNvSpPr txBox="1">
                <a:spLocks/>
              </p:cNvSpPr>
              <p:nvPr/>
            </p:nvSpPr>
            <p:spPr>
              <a:xfrm>
                <a:off x="33324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Title 1"/>
              <p:cNvSpPr txBox="1">
                <a:spLocks/>
              </p:cNvSpPr>
              <p:nvPr/>
            </p:nvSpPr>
            <p:spPr>
              <a:xfrm>
                <a:off x="33324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0" name="Title 1"/>
              <p:cNvSpPr txBox="1">
                <a:spLocks/>
              </p:cNvSpPr>
              <p:nvPr/>
            </p:nvSpPr>
            <p:spPr>
              <a:xfrm>
                <a:off x="33324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1" name="Title 1"/>
              <p:cNvSpPr txBox="1">
                <a:spLocks/>
              </p:cNvSpPr>
              <p:nvPr/>
            </p:nvSpPr>
            <p:spPr>
              <a:xfrm>
                <a:off x="33324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2" name="Title 1"/>
              <p:cNvSpPr txBox="1">
                <a:spLocks/>
              </p:cNvSpPr>
              <p:nvPr/>
            </p:nvSpPr>
            <p:spPr>
              <a:xfrm>
                <a:off x="38862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3" name="Title 1"/>
              <p:cNvSpPr txBox="1">
                <a:spLocks/>
              </p:cNvSpPr>
              <p:nvPr/>
            </p:nvSpPr>
            <p:spPr>
              <a:xfrm>
                <a:off x="38862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4" name="Title 1"/>
              <p:cNvSpPr txBox="1">
                <a:spLocks/>
              </p:cNvSpPr>
              <p:nvPr/>
            </p:nvSpPr>
            <p:spPr>
              <a:xfrm>
                <a:off x="38862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5" name="Title 1"/>
              <p:cNvSpPr txBox="1">
                <a:spLocks/>
              </p:cNvSpPr>
              <p:nvPr/>
            </p:nvSpPr>
            <p:spPr>
              <a:xfrm>
                <a:off x="38862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6" name="Title 1"/>
              <p:cNvSpPr txBox="1">
                <a:spLocks/>
              </p:cNvSpPr>
              <p:nvPr/>
            </p:nvSpPr>
            <p:spPr>
              <a:xfrm>
                <a:off x="38862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7" name="Title 1"/>
              <p:cNvSpPr txBox="1">
                <a:spLocks/>
              </p:cNvSpPr>
              <p:nvPr/>
            </p:nvSpPr>
            <p:spPr>
              <a:xfrm>
                <a:off x="38862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8" name="Title 1"/>
              <p:cNvSpPr txBox="1">
                <a:spLocks/>
              </p:cNvSpPr>
              <p:nvPr/>
            </p:nvSpPr>
            <p:spPr>
              <a:xfrm>
                <a:off x="38862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9" name="Title 1"/>
              <p:cNvSpPr txBox="1">
                <a:spLocks/>
              </p:cNvSpPr>
              <p:nvPr/>
            </p:nvSpPr>
            <p:spPr>
              <a:xfrm>
                <a:off x="43992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0" name="Title 1"/>
              <p:cNvSpPr txBox="1">
                <a:spLocks/>
              </p:cNvSpPr>
              <p:nvPr/>
            </p:nvSpPr>
            <p:spPr>
              <a:xfrm>
                <a:off x="43992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1" name="Title 1"/>
              <p:cNvSpPr txBox="1">
                <a:spLocks/>
              </p:cNvSpPr>
              <p:nvPr/>
            </p:nvSpPr>
            <p:spPr>
              <a:xfrm>
                <a:off x="43992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Title 1"/>
              <p:cNvSpPr txBox="1">
                <a:spLocks/>
              </p:cNvSpPr>
              <p:nvPr/>
            </p:nvSpPr>
            <p:spPr>
              <a:xfrm>
                <a:off x="43992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3" name="Title 1"/>
              <p:cNvSpPr txBox="1">
                <a:spLocks/>
              </p:cNvSpPr>
              <p:nvPr/>
            </p:nvSpPr>
            <p:spPr>
              <a:xfrm>
                <a:off x="43992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4" name="Title 1"/>
              <p:cNvSpPr txBox="1">
                <a:spLocks/>
              </p:cNvSpPr>
              <p:nvPr/>
            </p:nvSpPr>
            <p:spPr>
              <a:xfrm>
                <a:off x="43992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5" name="Title 1"/>
              <p:cNvSpPr txBox="1">
                <a:spLocks/>
              </p:cNvSpPr>
              <p:nvPr/>
            </p:nvSpPr>
            <p:spPr>
              <a:xfrm>
                <a:off x="43992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6" name="Title 1"/>
              <p:cNvSpPr txBox="1">
                <a:spLocks/>
              </p:cNvSpPr>
              <p:nvPr/>
            </p:nvSpPr>
            <p:spPr>
              <a:xfrm>
                <a:off x="49530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7" name="Title 1"/>
              <p:cNvSpPr txBox="1">
                <a:spLocks/>
              </p:cNvSpPr>
              <p:nvPr/>
            </p:nvSpPr>
            <p:spPr>
              <a:xfrm>
                <a:off x="49530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08" name="Title 1"/>
              <p:cNvSpPr txBox="1">
                <a:spLocks/>
              </p:cNvSpPr>
              <p:nvPr/>
            </p:nvSpPr>
            <p:spPr>
              <a:xfrm>
                <a:off x="49530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09" name="Title 1"/>
              <p:cNvSpPr txBox="1">
                <a:spLocks/>
              </p:cNvSpPr>
              <p:nvPr/>
            </p:nvSpPr>
            <p:spPr>
              <a:xfrm>
                <a:off x="49530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10" name="Title 1"/>
              <p:cNvSpPr txBox="1">
                <a:spLocks/>
              </p:cNvSpPr>
              <p:nvPr/>
            </p:nvSpPr>
            <p:spPr>
              <a:xfrm>
                <a:off x="49530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1" name="Title 1"/>
              <p:cNvSpPr txBox="1">
                <a:spLocks/>
              </p:cNvSpPr>
              <p:nvPr/>
            </p:nvSpPr>
            <p:spPr>
              <a:xfrm>
                <a:off x="49530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2" name="Title 1"/>
              <p:cNvSpPr txBox="1">
                <a:spLocks/>
              </p:cNvSpPr>
              <p:nvPr/>
            </p:nvSpPr>
            <p:spPr>
              <a:xfrm>
                <a:off x="49530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3" name="Title 1"/>
              <p:cNvSpPr txBox="1">
                <a:spLocks/>
              </p:cNvSpPr>
              <p:nvPr/>
            </p:nvSpPr>
            <p:spPr>
              <a:xfrm>
                <a:off x="54660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4" name="Title 1"/>
              <p:cNvSpPr txBox="1">
                <a:spLocks/>
              </p:cNvSpPr>
              <p:nvPr/>
            </p:nvSpPr>
            <p:spPr>
              <a:xfrm>
                <a:off x="54660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5" name="Title 1"/>
              <p:cNvSpPr txBox="1">
                <a:spLocks/>
              </p:cNvSpPr>
              <p:nvPr/>
            </p:nvSpPr>
            <p:spPr>
              <a:xfrm>
                <a:off x="54660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6" name="Title 1"/>
              <p:cNvSpPr txBox="1">
                <a:spLocks/>
              </p:cNvSpPr>
              <p:nvPr/>
            </p:nvSpPr>
            <p:spPr>
              <a:xfrm>
                <a:off x="54660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7" name="Title 1"/>
              <p:cNvSpPr txBox="1">
                <a:spLocks/>
              </p:cNvSpPr>
              <p:nvPr/>
            </p:nvSpPr>
            <p:spPr>
              <a:xfrm>
                <a:off x="54660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18" name="Title 1"/>
              <p:cNvSpPr txBox="1">
                <a:spLocks/>
              </p:cNvSpPr>
              <p:nvPr/>
            </p:nvSpPr>
            <p:spPr>
              <a:xfrm>
                <a:off x="54660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19" name="Title 1"/>
              <p:cNvSpPr txBox="1">
                <a:spLocks/>
              </p:cNvSpPr>
              <p:nvPr/>
            </p:nvSpPr>
            <p:spPr>
              <a:xfrm>
                <a:off x="54660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itle 1"/>
              <p:cNvSpPr txBox="1">
                <a:spLocks/>
              </p:cNvSpPr>
              <p:nvPr/>
            </p:nvSpPr>
            <p:spPr>
              <a:xfrm>
                <a:off x="60198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21" name="Title 1"/>
              <p:cNvSpPr txBox="1">
                <a:spLocks/>
              </p:cNvSpPr>
              <p:nvPr/>
            </p:nvSpPr>
            <p:spPr>
              <a:xfrm>
                <a:off x="60198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22" name="Title 1"/>
              <p:cNvSpPr txBox="1">
                <a:spLocks/>
              </p:cNvSpPr>
              <p:nvPr/>
            </p:nvSpPr>
            <p:spPr>
              <a:xfrm>
                <a:off x="60198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23" name="Title 1"/>
              <p:cNvSpPr txBox="1">
                <a:spLocks/>
              </p:cNvSpPr>
              <p:nvPr/>
            </p:nvSpPr>
            <p:spPr>
              <a:xfrm>
                <a:off x="60198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24" name="Title 1"/>
              <p:cNvSpPr txBox="1">
                <a:spLocks/>
              </p:cNvSpPr>
              <p:nvPr/>
            </p:nvSpPr>
            <p:spPr>
              <a:xfrm>
                <a:off x="60198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25" name="Title 1"/>
              <p:cNvSpPr txBox="1">
                <a:spLocks/>
              </p:cNvSpPr>
              <p:nvPr/>
            </p:nvSpPr>
            <p:spPr>
              <a:xfrm>
                <a:off x="60198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6" name="Title 1"/>
              <p:cNvSpPr txBox="1">
                <a:spLocks/>
              </p:cNvSpPr>
              <p:nvPr/>
            </p:nvSpPr>
            <p:spPr>
              <a:xfrm>
                <a:off x="60198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7" name="Left Brace 226"/>
            <p:cNvSpPr/>
            <p:nvPr/>
          </p:nvSpPr>
          <p:spPr>
            <a:xfrm>
              <a:off x="1204740" y="2268035"/>
              <a:ext cx="274319" cy="2009675"/>
            </a:xfrm>
            <a:prstGeom prst="leftBrace">
              <a:avLst>
                <a:gd name="adj1" fmla="val 430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Left Brace 227"/>
            <p:cNvSpPr/>
            <p:nvPr/>
          </p:nvSpPr>
          <p:spPr>
            <a:xfrm>
              <a:off x="1202530" y="4430681"/>
              <a:ext cx="274319" cy="1499780"/>
            </a:xfrm>
            <a:prstGeom prst="leftBrace">
              <a:avLst>
                <a:gd name="adj1" fmla="val 430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itle 1"/>
            <p:cNvSpPr txBox="1">
              <a:spLocks/>
            </p:cNvSpPr>
            <p:nvPr/>
          </p:nvSpPr>
          <p:spPr>
            <a:xfrm>
              <a:off x="-228600" y="2984348"/>
              <a:ext cx="1777970" cy="50962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 smtClean="0">
                  <a:latin typeface="+mn-lt"/>
                </a:rPr>
                <a:t>Tile 1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30" name="Title 1"/>
            <p:cNvSpPr txBox="1">
              <a:spLocks/>
            </p:cNvSpPr>
            <p:nvPr/>
          </p:nvSpPr>
          <p:spPr>
            <a:xfrm>
              <a:off x="-194440" y="4867445"/>
              <a:ext cx="1777970" cy="50962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tabLst>
                  <a:tab pos="3830638" algn="l"/>
                </a:tabLst>
                <a:defRPr sz="3600" b="1" kern="1200" cap="none" spc="50">
                  <a:ln w="1333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 smtClean="0">
                  <a:latin typeface="+mn-lt"/>
                </a:rPr>
                <a:t>Tile 2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050937" y="2320221"/>
              <a:ext cx="391651" cy="19890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17737" y="2322730"/>
              <a:ext cx="391651" cy="19890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184537" y="2327990"/>
              <a:ext cx="391651" cy="19890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240686" y="2322740"/>
              <a:ext cx="391651" cy="19890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584337" y="4464150"/>
              <a:ext cx="391651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707286" y="4464150"/>
              <a:ext cx="391651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240686" y="4464150"/>
              <a:ext cx="391651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117737" y="4464150"/>
              <a:ext cx="391651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6827325" y="1753689"/>
              <a:ext cx="1326075" cy="2132511"/>
              <a:chOff x="2763451" y="1840736"/>
              <a:chExt cx="1579943" cy="2540766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2763451" y="1840736"/>
                <a:ext cx="1579943" cy="2540766"/>
                <a:chOff x="4648200" y="2844598"/>
                <a:chExt cx="1134687" cy="1824731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>
                  <a:off x="4648200" y="3116316"/>
                  <a:ext cx="1134687" cy="1553013"/>
                  <a:chOff x="4648200" y="3116316"/>
                  <a:chExt cx="1134687" cy="1553013"/>
                </a:xfrm>
              </p:grpSpPr>
              <p:sp>
                <p:nvSpPr>
                  <p:cNvPr id="258" name="Rectangle 257"/>
                  <p:cNvSpPr/>
                  <p:nvPr/>
                </p:nvSpPr>
                <p:spPr>
                  <a:xfrm>
                    <a:off x="4648200" y="3116317"/>
                    <a:ext cx="1134687" cy="1553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5410200" y="3116316"/>
                    <a:ext cx="0" cy="155301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4648200" y="3505200"/>
                    <a:ext cx="1134687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5029200" y="3116316"/>
                    <a:ext cx="0" cy="155301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flipV="1">
                    <a:off x="4648200" y="3875810"/>
                    <a:ext cx="1134687" cy="1039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flipV="1">
                    <a:off x="4648200" y="4258888"/>
                    <a:ext cx="1134687" cy="831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5" name="Isosceles Triangle 254"/>
                <p:cNvSpPr/>
                <p:nvPr/>
              </p:nvSpPr>
              <p:spPr>
                <a:xfrm rot="11144026">
                  <a:off x="4715531" y="2844598"/>
                  <a:ext cx="181914" cy="205977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Isosceles Triangle 255"/>
                <p:cNvSpPr/>
                <p:nvPr/>
              </p:nvSpPr>
              <p:spPr>
                <a:xfrm>
                  <a:off x="5107757" y="2861106"/>
                  <a:ext cx="182601" cy="186894"/>
                </a:xfrm>
                <a:prstGeom prst="triangle">
                  <a:avLst>
                    <a:gd name="adj" fmla="val 81268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Isosceles Triangle 256"/>
                <p:cNvSpPr/>
                <p:nvPr/>
              </p:nvSpPr>
              <p:spPr>
                <a:xfrm>
                  <a:off x="5509263" y="2866247"/>
                  <a:ext cx="182601" cy="188681"/>
                </a:xfrm>
                <a:prstGeom prst="triangle">
                  <a:avLst>
                    <a:gd name="adj" fmla="val 57130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819400" y="2209800"/>
                <a:ext cx="1468191" cy="2171700"/>
                <a:chOff x="2819400" y="2209800"/>
                <a:chExt cx="1468191" cy="2171700"/>
              </a:xfrm>
            </p:grpSpPr>
            <p:sp>
              <p:nvSpPr>
                <p:cNvPr id="242" name="Title 1"/>
                <p:cNvSpPr txBox="1">
                  <a:spLocks/>
                </p:cNvSpPr>
                <p:nvPr/>
              </p:nvSpPr>
              <p:spPr>
                <a:xfrm>
                  <a:off x="2819401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3" name="Title 1"/>
                <p:cNvSpPr txBox="1">
                  <a:spLocks/>
                </p:cNvSpPr>
                <p:nvPr/>
              </p:nvSpPr>
              <p:spPr>
                <a:xfrm>
                  <a:off x="28194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4" name="Title 1"/>
                <p:cNvSpPr txBox="1">
                  <a:spLocks/>
                </p:cNvSpPr>
                <p:nvPr/>
              </p:nvSpPr>
              <p:spPr>
                <a:xfrm>
                  <a:off x="28194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5" name="Title 1"/>
                <p:cNvSpPr txBox="1">
                  <a:spLocks/>
                </p:cNvSpPr>
                <p:nvPr/>
              </p:nvSpPr>
              <p:spPr>
                <a:xfrm>
                  <a:off x="2819400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6" name="Title 1"/>
                <p:cNvSpPr txBox="1">
                  <a:spLocks/>
                </p:cNvSpPr>
                <p:nvPr/>
              </p:nvSpPr>
              <p:spPr>
                <a:xfrm>
                  <a:off x="3332410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7" name="Title 1"/>
                <p:cNvSpPr txBox="1">
                  <a:spLocks/>
                </p:cNvSpPr>
                <p:nvPr/>
              </p:nvSpPr>
              <p:spPr>
                <a:xfrm>
                  <a:off x="3332409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8" name="Title 1"/>
                <p:cNvSpPr txBox="1">
                  <a:spLocks/>
                </p:cNvSpPr>
                <p:nvPr/>
              </p:nvSpPr>
              <p:spPr>
                <a:xfrm>
                  <a:off x="3332410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9" name="Title 1"/>
                <p:cNvSpPr txBox="1">
                  <a:spLocks/>
                </p:cNvSpPr>
                <p:nvPr/>
              </p:nvSpPr>
              <p:spPr>
                <a:xfrm>
                  <a:off x="3332409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50" name="Title 1"/>
                <p:cNvSpPr txBox="1">
                  <a:spLocks/>
                </p:cNvSpPr>
                <p:nvPr/>
              </p:nvSpPr>
              <p:spPr>
                <a:xfrm>
                  <a:off x="3886201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51" name="Title 1"/>
                <p:cNvSpPr txBox="1">
                  <a:spLocks/>
                </p:cNvSpPr>
                <p:nvPr/>
              </p:nvSpPr>
              <p:spPr>
                <a:xfrm>
                  <a:off x="38862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52" name="Title 1"/>
                <p:cNvSpPr txBox="1">
                  <a:spLocks/>
                </p:cNvSpPr>
                <p:nvPr/>
              </p:nvSpPr>
              <p:spPr>
                <a:xfrm>
                  <a:off x="38862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53" name="Title 1"/>
                <p:cNvSpPr txBox="1">
                  <a:spLocks/>
                </p:cNvSpPr>
                <p:nvPr/>
              </p:nvSpPr>
              <p:spPr>
                <a:xfrm>
                  <a:off x="3886200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6858000" y="4495800"/>
              <a:ext cx="1330179" cy="1665619"/>
              <a:chOff x="2763456" y="1869731"/>
              <a:chExt cx="1579944" cy="1978369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2763456" y="1869731"/>
                <a:ext cx="1579944" cy="1968581"/>
                <a:chOff x="4648200" y="2865422"/>
                <a:chExt cx="1134687" cy="1413799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>
                  <a:off x="4648200" y="3116316"/>
                  <a:ext cx="1134687" cy="1162905"/>
                  <a:chOff x="4648200" y="3116316"/>
                  <a:chExt cx="1134687" cy="1162905"/>
                </a:xfrm>
              </p:grpSpPr>
              <p:sp>
                <p:nvSpPr>
                  <p:cNvPr id="280" name="Rectangle 279"/>
                  <p:cNvSpPr/>
                  <p:nvPr/>
                </p:nvSpPr>
                <p:spPr>
                  <a:xfrm>
                    <a:off x="4648200" y="3116317"/>
                    <a:ext cx="1134687" cy="1162904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5410200" y="3116316"/>
                    <a:ext cx="0" cy="116290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4648200" y="3505200"/>
                    <a:ext cx="1134687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5029200" y="3116316"/>
                    <a:ext cx="0" cy="116290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 flipV="1">
                    <a:off x="4648200" y="3875810"/>
                    <a:ext cx="1134687" cy="1039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7" name="Isosceles Triangle 276"/>
                <p:cNvSpPr/>
                <p:nvPr/>
              </p:nvSpPr>
              <p:spPr>
                <a:xfrm rot="8194960">
                  <a:off x="4736036" y="2865422"/>
                  <a:ext cx="199950" cy="197930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5124243" y="2867731"/>
                  <a:ext cx="182601" cy="186894"/>
                </a:xfrm>
                <a:prstGeom prst="triangle">
                  <a:avLst>
                    <a:gd name="adj" fmla="val 81268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Isosceles Triangle 278"/>
                <p:cNvSpPr/>
                <p:nvPr/>
              </p:nvSpPr>
              <p:spPr>
                <a:xfrm>
                  <a:off x="5476938" y="2950053"/>
                  <a:ext cx="243468" cy="65253"/>
                </a:xfrm>
                <a:prstGeom prst="triangle">
                  <a:avLst>
                    <a:gd name="adj" fmla="val 81268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2819400" y="2209800"/>
                <a:ext cx="1468191" cy="1638300"/>
                <a:chOff x="2819400" y="2209800"/>
                <a:chExt cx="1468191" cy="1638300"/>
              </a:xfrm>
            </p:grpSpPr>
            <p:sp>
              <p:nvSpPr>
                <p:cNvPr id="267" name="Title 1"/>
                <p:cNvSpPr txBox="1">
                  <a:spLocks/>
                </p:cNvSpPr>
                <p:nvPr/>
              </p:nvSpPr>
              <p:spPr>
                <a:xfrm>
                  <a:off x="2819401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68" name="Title 1"/>
                <p:cNvSpPr txBox="1">
                  <a:spLocks/>
                </p:cNvSpPr>
                <p:nvPr/>
              </p:nvSpPr>
              <p:spPr>
                <a:xfrm>
                  <a:off x="28194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69" name="Title 1"/>
                <p:cNvSpPr txBox="1">
                  <a:spLocks/>
                </p:cNvSpPr>
                <p:nvPr/>
              </p:nvSpPr>
              <p:spPr>
                <a:xfrm>
                  <a:off x="28194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0" name="Title 1"/>
                <p:cNvSpPr txBox="1">
                  <a:spLocks/>
                </p:cNvSpPr>
                <p:nvPr/>
              </p:nvSpPr>
              <p:spPr>
                <a:xfrm>
                  <a:off x="3332410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1" name="Title 1"/>
                <p:cNvSpPr txBox="1">
                  <a:spLocks/>
                </p:cNvSpPr>
                <p:nvPr/>
              </p:nvSpPr>
              <p:spPr>
                <a:xfrm>
                  <a:off x="3332409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2" name="Title 1"/>
                <p:cNvSpPr txBox="1">
                  <a:spLocks/>
                </p:cNvSpPr>
                <p:nvPr/>
              </p:nvSpPr>
              <p:spPr>
                <a:xfrm>
                  <a:off x="3332410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3" name="Title 1"/>
                <p:cNvSpPr txBox="1">
                  <a:spLocks/>
                </p:cNvSpPr>
                <p:nvPr/>
              </p:nvSpPr>
              <p:spPr>
                <a:xfrm>
                  <a:off x="3886201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4" name="Title 1"/>
                <p:cNvSpPr txBox="1">
                  <a:spLocks/>
                </p:cNvSpPr>
                <p:nvPr/>
              </p:nvSpPr>
              <p:spPr>
                <a:xfrm>
                  <a:off x="38862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5" name="Title 1"/>
                <p:cNvSpPr txBox="1">
                  <a:spLocks/>
                </p:cNvSpPr>
                <p:nvPr/>
              </p:nvSpPr>
              <p:spPr>
                <a:xfrm>
                  <a:off x="38862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550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</p:grpSp>
        </p:grpSp>
        <p:sp>
          <p:nvSpPr>
            <p:cNvPr id="285" name="Right Arrow 284"/>
            <p:cNvSpPr/>
            <p:nvPr/>
          </p:nvSpPr>
          <p:spPr>
            <a:xfrm rot="19844099">
              <a:off x="5943600" y="2921708"/>
              <a:ext cx="762000" cy="514707"/>
            </a:xfrm>
            <a:prstGeom prst="rightArrow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ight Arrow 285"/>
            <p:cNvSpPr/>
            <p:nvPr/>
          </p:nvSpPr>
          <p:spPr>
            <a:xfrm rot="1005378">
              <a:off x="5963623" y="5065612"/>
              <a:ext cx="762000" cy="514707"/>
            </a:xfrm>
            <a:prstGeom prst="rightArrow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9" name="Straight Connector 288"/>
          <p:cNvCxnSpPr/>
          <p:nvPr/>
        </p:nvCxnSpPr>
        <p:spPr>
          <a:xfrm>
            <a:off x="2286000" y="1579239"/>
            <a:ext cx="76200" cy="434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grpSp>
        <p:nvGrpSpPr>
          <p:cNvPr id="287" name="Group 286"/>
          <p:cNvGrpSpPr/>
          <p:nvPr/>
        </p:nvGrpSpPr>
        <p:grpSpPr>
          <a:xfrm>
            <a:off x="3733800" y="3105518"/>
            <a:ext cx="4410463" cy="2914282"/>
            <a:chOff x="1517537" y="1753689"/>
            <a:chExt cx="6670642" cy="4407730"/>
          </a:xfrm>
        </p:grpSpPr>
        <p:grpSp>
          <p:nvGrpSpPr>
            <p:cNvPr id="148" name="Group 147"/>
            <p:cNvGrpSpPr/>
            <p:nvPr/>
          </p:nvGrpSpPr>
          <p:grpSpPr>
            <a:xfrm>
              <a:off x="1517537" y="1828800"/>
              <a:ext cx="4191000" cy="4142270"/>
              <a:chOff x="4305300" y="2816298"/>
              <a:chExt cx="3009900" cy="2974903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4648200" y="3116316"/>
                <a:ext cx="2667000" cy="2674885"/>
                <a:chOff x="4648200" y="3116316"/>
                <a:chExt cx="2667000" cy="2674885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4648200" y="3116317"/>
                  <a:ext cx="2667000" cy="2674884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791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6172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410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8200" y="3505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029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553200" y="3124200"/>
                  <a:ext cx="0" cy="266700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6934200" y="3124200"/>
                  <a:ext cx="0" cy="266700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648200" y="3886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648200" y="4267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4648200" y="4648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4648200" y="5029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4648200" y="5410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Isosceles Triangle 149"/>
              <p:cNvSpPr/>
              <p:nvPr/>
            </p:nvSpPr>
            <p:spPr>
              <a:xfrm rot="8194960">
                <a:off x="4736036" y="2865422"/>
                <a:ext cx="199950" cy="19793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11144026">
                <a:off x="5115083" y="2832359"/>
                <a:ext cx="181914" cy="205977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6458870">
                <a:off x="5508370" y="2829988"/>
                <a:ext cx="202789" cy="195768"/>
              </a:xfrm>
              <a:prstGeom prst="triangle">
                <a:avLst>
                  <a:gd name="adj" fmla="val 9965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/>
              <p:cNvSpPr/>
              <p:nvPr/>
            </p:nvSpPr>
            <p:spPr>
              <a:xfrm>
                <a:off x="5867400" y="2861106"/>
                <a:ext cx="182601" cy="186894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Isosceles Triangle 153"/>
              <p:cNvSpPr/>
              <p:nvPr/>
            </p:nvSpPr>
            <p:spPr>
              <a:xfrm>
                <a:off x="6248400" y="2906547"/>
                <a:ext cx="243468" cy="65253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>
                <a:off x="6629400" y="2819400"/>
                <a:ext cx="182601" cy="188681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Isosceles Triangle 155"/>
              <p:cNvSpPr/>
              <p:nvPr/>
            </p:nvSpPr>
            <p:spPr>
              <a:xfrm rot="2724385">
                <a:off x="7043022" y="2828348"/>
                <a:ext cx="198960" cy="174859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Arrow Connector 156"/>
              <p:cNvCxnSpPr/>
              <p:nvPr/>
            </p:nvCxnSpPr>
            <p:spPr>
              <a:xfrm flipV="1">
                <a:off x="4344057" y="3217553"/>
                <a:ext cx="190500" cy="14853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4305300" y="3657600"/>
                <a:ext cx="228600" cy="78136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4305300" y="4034731"/>
                <a:ext cx="228600" cy="1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 flipV="1">
                <a:off x="4305300" y="4343400"/>
                <a:ext cx="228600" cy="11035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4314497" y="4800602"/>
                <a:ext cx="219403" cy="76198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4314497" y="5181600"/>
                <a:ext cx="219403" cy="762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4308585" y="5562600"/>
                <a:ext cx="249949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2050937" y="2237270"/>
              <a:ext cx="3601791" cy="3771900"/>
              <a:chOff x="2819400" y="2209800"/>
              <a:chExt cx="3601791" cy="3771900"/>
            </a:xfrm>
          </p:grpSpPr>
          <p:sp>
            <p:nvSpPr>
              <p:cNvPr id="178" name="Title 1"/>
              <p:cNvSpPr txBox="1">
                <a:spLocks/>
              </p:cNvSpPr>
              <p:nvPr/>
            </p:nvSpPr>
            <p:spPr>
              <a:xfrm>
                <a:off x="28194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79" name="Title 1"/>
              <p:cNvSpPr txBox="1">
                <a:spLocks/>
              </p:cNvSpPr>
              <p:nvPr/>
            </p:nvSpPr>
            <p:spPr>
              <a:xfrm>
                <a:off x="28194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80" name="Title 1"/>
              <p:cNvSpPr txBox="1">
                <a:spLocks/>
              </p:cNvSpPr>
              <p:nvPr/>
            </p:nvSpPr>
            <p:spPr>
              <a:xfrm>
                <a:off x="28194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81" name="Title 1"/>
              <p:cNvSpPr txBox="1">
                <a:spLocks/>
              </p:cNvSpPr>
              <p:nvPr/>
            </p:nvSpPr>
            <p:spPr>
              <a:xfrm>
                <a:off x="28194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82" name="Title 1"/>
              <p:cNvSpPr txBox="1">
                <a:spLocks/>
              </p:cNvSpPr>
              <p:nvPr/>
            </p:nvSpPr>
            <p:spPr>
              <a:xfrm>
                <a:off x="28194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83" name="Title 1"/>
              <p:cNvSpPr txBox="1">
                <a:spLocks/>
              </p:cNvSpPr>
              <p:nvPr/>
            </p:nvSpPr>
            <p:spPr>
              <a:xfrm>
                <a:off x="28194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84" name="Title 1"/>
              <p:cNvSpPr txBox="1">
                <a:spLocks/>
              </p:cNvSpPr>
              <p:nvPr/>
            </p:nvSpPr>
            <p:spPr>
              <a:xfrm>
                <a:off x="28194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85" name="Title 1"/>
              <p:cNvSpPr txBox="1">
                <a:spLocks/>
              </p:cNvSpPr>
              <p:nvPr/>
            </p:nvSpPr>
            <p:spPr>
              <a:xfrm>
                <a:off x="33324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?</a:t>
                </a:r>
              </a:p>
            </p:txBody>
          </p:sp>
          <p:sp>
            <p:nvSpPr>
              <p:cNvPr id="186" name="Title 1"/>
              <p:cNvSpPr txBox="1">
                <a:spLocks/>
              </p:cNvSpPr>
              <p:nvPr/>
            </p:nvSpPr>
            <p:spPr>
              <a:xfrm>
                <a:off x="33324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87" name="Title 1"/>
              <p:cNvSpPr txBox="1">
                <a:spLocks/>
              </p:cNvSpPr>
              <p:nvPr/>
            </p:nvSpPr>
            <p:spPr>
              <a:xfrm>
                <a:off x="33324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itle 1"/>
              <p:cNvSpPr txBox="1">
                <a:spLocks/>
              </p:cNvSpPr>
              <p:nvPr/>
            </p:nvSpPr>
            <p:spPr>
              <a:xfrm>
                <a:off x="33324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Title 1"/>
              <p:cNvSpPr txBox="1">
                <a:spLocks/>
              </p:cNvSpPr>
              <p:nvPr/>
            </p:nvSpPr>
            <p:spPr>
              <a:xfrm>
                <a:off x="33324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0" name="Title 1"/>
              <p:cNvSpPr txBox="1">
                <a:spLocks/>
              </p:cNvSpPr>
              <p:nvPr/>
            </p:nvSpPr>
            <p:spPr>
              <a:xfrm>
                <a:off x="33324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1" name="Title 1"/>
              <p:cNvSpPr txBox="1">
                <a:spLocks/>
              </p:cNvSpPr>
              <p:nvPr/>
            </p:nvSpPr>
            <p:spPr>
              <a:xfrm>
                <a:off x="33324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2" name="Title 1"/>
              <p:cNvSpPr txBox="1">
                <a:spLocks/>
              </p:cNvSpPr>
              <p:nvPr/>
            </p:nvSpPr>
            <p:spPr>
              <a:xfrm>
                <a:off x="38862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3" name="Title 1"/>
              <p:cNvSpPr txBox="1">
                <a:spLocks/>
              </p:cNvSpPr>
              <p:nvPr/>
            </p:nvSpPr>
            <p:spPr>
              <a:xfrm>
                <a:off x="38862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4" name="Title 1"/>
              <p:cNvSpPr txBox="1">
                <a:spLocks/>
              </p:cNvSpPr>
              <p:nvPr/>
            </p:nvSpPr>
            <p:spPr>
              <a:xfrm>
                <a:off x="38862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5" name="Title 1"/>
              <p:cNvSpPr txBox="1">
                <a:spLocks/>
              </p:cNvSpPr>
              <p:nvPr/>
            </p:nvSpPr>
            <p:spPr>
              <a:xfrm>
                <a:off x="38862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6" name="Title 1"/>
              <p:cNvSpPr txBox="1">
                <a:spLocks/>
              </p:cNvSpPr>
              <p:nvPr/>
            </p:nvSpPr>
            <p:spPr>
              <a:xfrm>
                <a:off x="38862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7" name="Title 1"/>
              <p:cNvSpPr txBox="1">
                <a:spLocks/>
              </p:cNvSpPr>
              <p:nvPr/>
            </p:nvSpPr>
            <p:spPr>
              <a:xfrm>
                <a:off x="38862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8" name="Title 1"/>
              <p:cNvSpPr txBox="1">
                <a:spLocks/>
              </p:cNvSpPr>
              <p:nvPr/>
            </p:nvSpPr>
            <p:spPr>
              <a:xfrm>
                <a:off x="38862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99" name="Title 1"/>
              <p:cNvSpPr txBox="1">
                <a:spLocks/>
              </p:cNvSpPr>
              <p:nvPr/>
            </p:nvSpPr>
            <p:spPr>
              <a:xfrm>
                <a:off x="43992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0" name="Title 1"/>
              <p:cNvSpPr txBox="1">
                <a:spLocks/>
              </p:cNvSpPr>
              <p:nvPr/>
            </p:nvSpPr>
            <p:spPr>
              <a:xfrm>
                <a:off x="43992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1" name="Title 1"/>
              <p:cNvSpPr txBox="1">
                <a:spLocks/>
              </p:cNvSpPr>
              <p:nvPr/>
            </p:nvSpPr>
            <p:spPr>
              <a:xfrm>
                <a:off x="43992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Title 1"/>
              <p:cNvSpPr txBox="1">
                <a:spLocks/>
              </p:cNvSpPr>
              <p:nvPr/>
            </p:nvSpPr>
            <p:spPr>
              <a:xfrm>
                <a:off x="43992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3" name="Title 1"/>
              <p:cNvSpPr txBox="1">
                <a:spLocks/>
              </p:cNvSpPr>
              <p:nvPr/>
            </p:nvSpPr>
            <p:spPr>
              <a:xfrm>
                <a:off x="43992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4" name="Title 1"/>
              <p:cNvSpPr txBox="1">
                <a:spLocks/>
              </p:cNvSpPr>
              <p:nvPr/>
            </p:nvSpPr>
            <p:spPr>
              <a:xfrm>
                <a:off x="43992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5" name="Title 1"/>
              <p:cNvSpPr txBox="1">
                <a:spLocks/>
              </p:cNvSpPr>
              <p:nvPr/>
            </p:nvSpPr>
            <p:spPr>
              <a:xfrm>
                <a:off x="43992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06" name="Title 1"/>
              <p:cNvSpPr txBox="1">
                <a:spLocks/>
              </p:cNvSpPr>
              <p:nvPr/>
            </p:nvSpPr>
            <p:spPr>
              <a:xfrm>
                <a:off x="49530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7" name="Title 1"/>
              <p:cNvSpPr txBox="1">
                <a:spLocks/>
              </p:cNvSpPr>
              <p:nvPr/>
            </p:nvSpPr>
            <p:spPr>
              <a:xfrm>
                <a:off x="49530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08" name="Title 1"/>
              <p:cNvSpPr txBox="1">
                <a:spLocks/>
              </p:cNvSpPr>
              <p:nvPr/>
            </p:nvSpPr>
            <p:spPr>
              <a:xfrm>
                <a:off x="49530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09" name="Title 1"/>
              <p:cNvSpPr txBox="1">
                <a:spLocks/>
              </p:cNvSpPr>
              <p:nvPr/>
            </p:nvSpPr>
            <p:spPr>
              <a:xfrm>
                <a:off x="49530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10" name="Title 1"/>
              <p:cNvSpPr txBox="1">
                <a:spLocks/>
              </p:cNvSpPr>
              <p:nvPr/>
            </p:nvSpPr>
            <p:spPr>
              <a:xfrm>
                <a:off x="49530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1" name="Title 1"/>
              <p:cNvSpPr txBox="1">
                <a:spLocks/>
              </p:cNvSpPr>
              <p:nvPr/>
            </p:nvSpPr>
            <p:spPr>
              <a:xfrm>
                <a:off x="49530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2" name="Title 1"/>
              <p:cNvSpPr txBox="1">
                <a:spLocks/>
              </p:cNvSpPr>
              <p:nvPr/>
            </p:nvSpPr>
            <p:spPr>
              <a:xfrm>
                <a:off x="49530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3" name="Title 1"/>
              <p:cNvSpPr txBox="1">
                <a:spLocks/>
              </p:cNvSpPr>
              <p:nvPr/>
            </p:nvSpPr>
            <p:spPr>
              <a:xfrm>
                <a:off x="54660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4" name="Title 1"/>
              <p:cNvSpPr txBox="1">
                <a:spLocks/>
              </p:cNvSpPr>
              <p:nvPr/>
            </p:nvSpPr>
            <p:spPr>
              <a:xfrm>
                <a:off x="54660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5" name="Title 1"/>
              <p:cNvSpPr txBox="1">
                <a:spLocks/>
              </p:cNvSpPr>
              <p:nvPr/>
            </p:nvSpPr>
            <p:spPr>
              <a:xfrm>
                <a:off x="54660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6" name="Title 1"/>
              <p:cNvSpPr txBox="1">
                <a:spLocks/>
              </p:cNvSpPr>
              <p:nvPr/>
            </p:nvSpPr>
            <p:spPr>
              <a:xfrm>
                <a:off x="54660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217" name="Title 1"/>
              <p:cNvSpPr txBox="1">
                <a:spLocks/>
              </p:cNvSpPr>
              <p:nvPr/>
            </p:nvSpPr>
            <p:spPr>
              <a:xfrm>
                <a:off x="54660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18" name="Title 1"/>
              <p:cNvSpPr txBox="1">
                <a:spLocks/>
              </p:cNvSpPr>
              <p:nvPr/>
            </p:nvSpPr>
            <p:spPr>
              <a:xfrm>
                <a:off x="54660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19" name="Title 1"/>
              <p:cNvSpPr txBox="1">
                <a:spLocks/>
              </p:cNvSpPr>
              <p:nvPr/>
            </p:nvSpPr>
            <p:spPr>
              <a:xfrm>
                <a:off x="54660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itle 1"/>
              <p:cNvSpPr txBox="1">
                <a:spLocks/>
              </p:cNvSpPr>
              <p:nvPr/>
            </p:nvSpPr>
            <p:spPr>
              <a:xfrm>
                <a:off x="60198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21" name="Title 1"/>
              <p:cNvSpPr txBox="1">
                <a:spLocks/>
              </p:cNvSpPr>
              <p:nvPr/>
            </p:nvSpPr>
            <p:spPr>
              <a:xfrm>
                <a:off x="60198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22" name="Title 1"/>
              <p:cNvSpPr txBox="1">
                <a:spLocks/>
              </p:cNvSpPr>
              <p:nvPr/>
            </p:nvSpPr>
            <p:spPr>
              <a:xfrm>
                <a:off x="60198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23" name="Title 1"/>
              <p:cNvSpPr txBox="1">
                <a:spLocks/>
              </p:cNvSpPr>
              <p:nvPr/>
            </p:nvSpPr>
            <p:spPr>
              <a:xfrm>
                <a:off x="60198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24" name="Title 1"/>
              <p:cNvSpPr txBox="1">
                <a:spLocks/>
              </p:cNvSpPr>
              <p:nvPr/>
            </p:nvSpPr>
            <p:spPr>
              <a:xfrm>
                <a:off x="60198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25" name="Title 1"/>
              <p:cNvSpPr txBox="1">
                <a:spLocks/>
              </p:cNvSpPr>
              <p:nvPr/>
            </p:nvSpPr>
            <p:spPr>
              <a:xfrm>
                <a:off x="60198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6" name="Title 1"/>
              <p:cNvSpPr txBox="1">
                <a:spLocks/>
              </p:cNvSpPr>
              <p:nvPr/>
            </p:nvSpPr>
            <p:spPr>
              <a:xfrm>
                <a:off x="60198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31" name="Rectangle 230"/>
            <p:cNvSpPr/>
            <p:nvPr/>
          </p:nvSpPr>
          <p:spPr>
            <a:xfrm>
              <a:off x="2050937" y="2320221"/>
              <a:ext cx="391651" cy="19890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17737" y="2322730"/>
              <a:ext cx="391651" cy="19890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184537" y="2327990"/>
              <a:ext cx="391651" cy="19890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240686" y="2322740"/>
              <a:ext cx="391651" cy="19890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584337" y="4464150"/>
              <a:ext cx="391651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707286" y="4464150"/>
              <a:ext cx="391651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240686" y="4464150"/>
              <a:ext cx="391651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117737" y="4464150"/>
              <a:ext cx="391651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6827325" y="1753689"/>
              <a:ext cx="1326075" cy="2132511"/>
              <a:chOff x="2763451" y="1840736"/>
              <a:chExt cx="1579943" cy="2540766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2763451" y="1840736"/>
                <a:ext cx="1579943" cy="2540766"/>
                <a:chOff x="4648200" y="2844598"/>
                <a:chExt cx="1134687" cy="1824731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>
                  <a:off x="4648200" y="3116316"/>
                  <a:ext cx="1134687" cy="1553013"/>
                  <a:chOff x="4648200" y="3116316"/>
                  <a:chExt cx="1134687" cy="1553013"/>
                </a:xfrm>
              </p:grpSpPr>
              <p:sp>
                <p:nvSpPr>
                  <p:cNvPr id="258" name="Rectangle 257"/>
                  <p:cNvSpPr/>
                  <p:nvPr/>
                </p:nvSpPr>
                <p:spPr>
                  <a:xfrm>
                    <a:off x="4648200" y="3116317"/>
                    <a:ext cx="1134687" cy="1553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5410200" y="3116316"/>
                    <a:ext cx="0" cy="155301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4648200" y="3505200"/>
                    <a:ext cx="1134687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5029200" y="3116316"/>
                    <a:ext cx="0" cy="155301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flipV="1">
                    <a:off x="4648200" y="3875810"/>
                    <a:ext cx="1134687" cy="1039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flipV="1">
                    <a:off x="4648200" y="4258888"/>
                    <a:ext cx="1134687" cy="831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5" name="Isosceles Triangle 254"/>
                <p:cNvSpPr/>
                <p:nvPr/>
              </p:nvSpPr>
              <p:spPr>
                <a:xfrm rot="11144026">
                  <a:off x="4715531" y="2844598"/>
                  <a:ext cx="181914" cy="205977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Isosceles Triangle 255"/>
                <p:cNvSpPr/>
                <p:nvPr/>
              </p:nvSpPr>
              <p:spPr>
                <a:xfrm>
                  <a:off x="5107757" y="2861106"/>
                  <a:ext cx="182601" cy="186894"/>
                </a:xfrm>
                <a:prstGeom prst="triangle">
                  <a:avLst>
                    <a:gd name="adj" fmla="val 81268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Isosceles Triangle 256"/>
                <p:cNvSpPr/>
                <p:nvPr/>
              </p:nvSpPr>
              <p:spPr>
                <a:xfrm>
                  <a:off x="5509263" y="2866247"/>
                  <a:ext cx="182601" cy="188681"/>
                </a:xfrm>
                <a:prstGeom prst="triangle">
                  <a:avLst>
                    <a:gd name="adj" fmla="val 57130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819400" y="2209800"/>
                <a:ext cx="1468191" cy="2171700"/>
                <a:chOff x="2819400" y="2209800"/>
                <a:chExt cx="1468191" cy="2171700"/>
              </a:xfrm>
            </p:grpSpPr>
            <p:sp>
              <p:nvSpPr>
                <p:cNvPr id="242" name="Title 1"/>
                <p:cNvSpPr txBox="1">
                  <a:spLocks/>
                </p:cNvSpPr>
                <p:nvPr/>
              </p:nvSpPr>
              <p:spPr>
                <a:xfrm>
                  <a:off x="2819401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3" name="Title 1"/>
                <p:cNvSpPr txBox="1">
                  <a:spLocks/>
                </p:cNvSpPr>
                <p:nvPr/>
              </p:nvSpPr>
              <p:spPr>
                <a:xfrm>
                  <a:off x="28194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4" name="Title 1"/>
                <p:cNvSpPr txBox="1">
                  <a:spLocks/>
                </p:cNvSpPr>
                <p:nvPr/>
              </p:nvSpPr>
              <p:spPr>
                <a:xfrm>
                  <a:off x="28194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5" name="Title 1"/>
                <p:cNvSpPr txBox="1">
                  <a:spLocks/>
                </p:cNvSpPr>
                <p:nvPr/>
              </p:nvSpPr>
              <p:spPr>
                <a:xfrm>
                  <a:off x="2819400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6" name="Title 1"/>
                <p:cNvSpPr txBox="1">
                  <a:spLocks/>
                </p:cNvSpPr>
                <p:nvPr/>
              </p:nvSpPr>
              <p:spPr>
                <a:xfrm>
                  <a:off x="3332410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7" name="Title 1"/>
                <p:cNvSpPr txBox="1">
                  <a:spLocks/>
                </p:cNvSpPr>
                <p:nvPr/>
              </p:nvSpPr>
              <p:spPr>
                <a:xfrm>
                  <a:off x="3332409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8" name="Title 1"/>
                <p:cNvSpPr txBox="1">
                  <a:spLocks/>
                </p:cNvSpPr>
                <p:nvPr/>
              </p:nvSpPr>
              <p:spPr>
                <a:xfrm>
                  <a:off x="3332410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49" name="Title 1"/>
                <p:cNvSpPr txBox="1">
                  <a:spLocks/>
                </p:cNvSpPr>
                <p:nvPr/>
              </p:nvSpPr>
              <p:spPr>
                <a:xfrm>
                  <a:off x="3332409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50" name="Title 1"/>
                <p:cNvSpPr txBox="1">
                  <a:spLocks/>
                </p:cNvSpPr>
                <p:nvPr/>
              </p:nvSpPr>
              <p:spPr>
                <a:xfrm>
                  <a:off x="3886201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51" name="Title 1"/>
                <p:cNvSpPr txBox="1">
                  <a:spLocks/>
                </p:cNvSpPr>
                <p:nvPr/>
              </p:nvSpPr>
              <p:spPr>
                <a:xfrm>
                  <a:off x="38862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52" name="Title 1"/>
                <p:cNvSpPr txBox="1">
                  <a:spLocks/>
                </p:cNvSpPr>
                <p:nvPr/>
              </p:nvSpPr>
              <p:spPr>
                <a:xfrm>
                  <a:off x="38862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53" name="Title 1"/>
                <p:cNvSpPr txBox="1">
                  <a:spLocks/>
                </p:cNvSpPr>
                <p:nvPr/>
              </p:nvSpPr>
              <p:spPr>
                <a:xfrm>
                  <a:off x="3886200" y="38100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6858000" y="4495800"/>
              <a:ext cx="1330179" cy="1665619"/>
              <a:chOff x="2763456" y="1869731"/>
              <a:chExt cx="1579944" cy="1978369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2763456" y="1869731"/>
                <a:ext cx="1579944" cy="1968581"/>
                <a:chOff x="4648200" y="2865422"/>
                <a:chExt cx="1134687" cy="1413799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>
                  <a:off x="4648200" y="3116316"/>
                  <a:ext cx="1134687" cy="1162905"/>
                  <a:chOff x="4648200" y="3116316"/>
                  <a:chExt cx="1134687" cy="1162905"/>
                </a:xfrm>
              </p:grpSpPr>
              <p:sp>
                <p:nvSpPr>
                  <p:cNvPr id="280" name="Rectangle 279"/>
                  <p:cNvSpPr/>
                  <p:nvPr/>
                </p:nvSpPr>
                <p:spPr>
                  <a:xfrm>
                    <a:off x="4648200" y="3116317"/>
                    <a:ext cx="1134687" cy="1162904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5410200" y="3116316"/>
                    <a:ext cx="0" cy="116290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4648200" y="3505200"/>
                    <a:ext cx="1134687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5029200" y="3116316"/>
                    <a:ext cx="0" cy="116290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 flipV="1">
                    <a:off x="4648200" y="3875810"/>
                    <a:ext cx="1134687" cy="1039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7" name="Isosceles Triangle 276"/>
                <p:cNvSpPr/>
                <p:nvPr/>
              </p:nvSpPr>
              <p:spPr>
                <a:xfrm rot="8194960">
                  <a:off x="4736036" y="2865422"/>
                  <a:ext cx="199950" cy="197930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5124243" y="2867731"/>
                  <a:ext cx="182601" cy="186894"/>
                </a:xfrm>
                <a:prstGeom prst="triangle">
                  <a:avLst>
                    <a:gd name="adj" fmla="val 81268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Isosceles Triangle 278"/>
                <p:cNvSpPr/>
                <p:nvPr/>
              </p:nvSpPr>
              <p:spPr>
                <a:xfrm>
                  <a:off x="5476938" y="2950053"/>
                  <a:ext cx="243468" cy="65253"/>
                </a:xfrm>
                <a:prstGeom prst="triangle">
                  <a:avLst>
                    <a:gd name="adj" fmla="val 81268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2819400" y="2209800"/>
                <a:ext cx="1468191" cy="1638300"/>
                <a:chOff x="2819400" y="2209800"/>
                <a:chExt cx="1468191" cy="1638300"/>
              </a:xfrm>
            </p:grpSpPr>
            <p:sp>
              <p:nvSpPr>
                <p:cNvPr id="267" name="Title 1"/>
                <p:cNvSpPr txBox="1">
                  <a:spLocks/>
                </p:cNvSpPr>
                <p:nvPr/>
              </p:nvSpPr>
              <p:spPr>
                <a:xfrm>
                  <a:off x="2819401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68" name="Title 1"/>
                <p:cNvSpPr txBox="1">
                  <a:spLocks/>
                </p:cNvSpPr>
                <p:nvPr/>
              </p:nvSpPr>
              <p:spPr>
                <a:xfrm>
                  <a:off x="28194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69" name="Title 1"/>
                <p:cNvSpPr txBox="1">
                  <a:spLocks/>
                </p:cNvSpPr>
                <p:nvPr/>
              </p:nvSpPr>
              <p:spPr>
                <a:xfrm>
                  <a:off x="28194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0" name="Title 1"/>
                <p:cNvSpPr txBox="1">
                  <a:spLocks/>
                </p:cNvSpPr>
                <p:nvPr/>
              </p:nvSpPr>
              <p:spPr>
                <a:xfrm>
                  <a:off x="3332410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1" name="Title 1"/>
                <p:cNvSpPr txBox="1">
                  <a:spLocks/>
                </p:cNvSpPr>
                <p:nvPr/>
              </p:nvSpPr>
              <p:spPr>
                <a:xfrm>
                  <a:off x="3332409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2" name="Title 1"/>
                <p:cNvSpPr txBox="1">
                  <a:spLocks/>
                </p:cNvSpPr>
                <p:nvPr/>
              </p:nvSpPr>
              <p:spPr>
                <a:xfrm>
                  <a:off x="3332410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3" name="Title 1"/>
                <p:cNvSpPr txBox="1">
                  <a:spLocks/>
                </p:cNvSpPr>
                <p:nvPr/>
              </p:nvSpPr>
              <p:spPr>
                <a:xfrm>
                  <a:off x="3886201" y="22098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4" name="Title 1"/>
                <p:cNvSpPr txBox="1">
                  <a:spLocks/>
                </p:cNvSpPr>
                <p:nvPr/>
              </p:nvSpPr>
              <p:spPr>
                <a:xfrm>
                  <a:off x="3886200" y="27432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275" name="Title 1"/>
                <p:cNvSpPr txBox="1">
                  <a:spLocks/>
                </p:cNvSpPr>
                <p:nvPr/>
              </p:nvSpPr>
              <p:spPr>
                <a:xfrm>
                  <a:off x="3886201" y="3276600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47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</p:grpSp>
        </p:grpSp>
        <p:sp>
          <p:nvSpPr>
            <p:cNvPr id="285" name="Right Arrow 284"/>
            <p:cNvSpPr/>
            <p:nvPr/>
          </p:nvSpPr>
          <p:spPr>
            <a:xfrm rot="19844099">
              <a:off x="5943600" y="2921708"/>
              <a:ext cx="762000" cy="514707"/>
            </a:xfrm>
            <a:prstGeom prst="rightArrow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ight Arrow 285"/>
            <p:cNvSpPr/>
            <p:nvPr/>
          </p:nvSpPr>
          <p:spPr>
            <a:xfrm rot="1005378">
              <a:off x="5963623" y="5065612"/>
              <a:ext cx="762000" cy="514707"/>
            </a:xfrm>
            <a:prstGeom prst="rightArrow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9" name="Straight Connector 288"/>
          <p:cNvCxnSpPr/>
          <p:nvPr/>
        </p:nvCxnSpPr>
        <p:spPr>
          <a:xfrm>
            <a:off x="3200400" y="1579239"/>
            <a:ext cx="76200" cy="434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04800" y="2667000"/>
            <a:ext cx="2590800" cy="1981200"/>
            <a:chOff x="1371600" y="3733800"/>
            <a:chExt cx="2590800" cy="1981200"/>
          </a:xfrm>
        </p:grpSpPr>
        <p:sp>
          <p:nvSpPr>
            <p:cNvPr id="290" name="TextBox 289"/>
            <p:cNvSpPr txBox="1"/>
            <p:nvPr/>
          </p:nvSpPr>
          <p:spPr>
            <a:xfrm>
              <a:off x="1371600" y="5345668"/>
              <a:ext cx="1477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-Tile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476500" y="4248875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&gt;=&gt;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971800" y="53456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Brute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93" name="Straight Connector 292"/>
            <p:cNvCxnSpPr>
              <a:stCxn id="290" idx="0"/>
              <a:endCxn id="291" idx="2"/>
            </p:cNvCxnSpPr>
            <p:nvPr/>
          </p:nvCxnSpPr>
          <p:spPr>
            <a:xfrm flipV="1">
              <a:off x="2110375" y="4618207"/>
              <a:ext cx="728075" cy="727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291" idx="2"/>
              <a:endCxn id="292" idx="0"/>
            </p:cNvCxnSpPr>
            <p:nvPr/>
          </p:nvCxnSpPr>
          <p:spPr>
            <a:xfrm>
              <a:off x="2838450" y="4618207"/>
              <a:ext cx="628650" cy="727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91" idx="0"/>
            </p:cNvCxnSpPr>
            <p:nvPr/>
          </p:nvCxnSpPr>
          <p:spPr>
            <a:xfrm flipV="1">
              <a:off x="2838450" y="3733800"/>
              <a:ext cx="0" cy="515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" name="Left Brace 295"/>
          <p:cNvSpPr/>
          <p:nvPr/>
        </p:nvSpPr>
        <p:spPr>
          <a:xfrm rot="5400000">
            <a:off x="5384745" y="1206271"/>
            <a:ext cx="274319" cy="3129390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Left Brace 296"/>
          <p:cNvSpPr/>
          <p:nvPr/>
        </p:nvSpPr>
        <p:spPr>
          <a:xfrm rot="5400000">
            <a:off x="7539990" y="2250354"/>
            <a:ext cx="274319" cy="1028699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itle 1"/>
          <p:cNvSpPr txBox="1">
            <a:spLocks/>
          </p:cNvSpPr>
          <p:nvPr/>
        </p:nvSpPr>
        <p:spPr>
          <a:xfrm>
            <a:off x="4715627" y="2240226"/>
            <a:ext cx="1614074" cy="357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2-Tile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238" y="222812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Brute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9" name="Left Brace 298"/>
          <p:cNvSpPr/>
          <p:nvPr/>
        </p:nvSpPr>
        <p:spPr>
          <a:xfrm rot="5400000">
            <a:off x="5924820" y="-4532"/>
            <a:ext cx="274319" cy="4259041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itle 1"/>
          <p:cNvSpPr txBox="1">
            <a:spLocks/>
          </p:cNvSpPr>
          <p:nvPr/>
        </p:nvSpPr>
        <p:spPr>
          <a:xfrm>
            <a:off x="4732302" y="1600200"/>
            <a:ext cx="2659354" cy="357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2-Tile &gt;=&gt;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Brute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1" name="Content Placeholder 2"/>
          <p:cNvSpPr>
            <a:spLocks noGrp="1"/>
          </p:cNvSpPr>
          <p:nvPr>
            <p:ph idx="1"/>
          </p:nvPr>
        </p:nvSpPr>
        <p:spPr>
          <a:xfrm>
            <a:off x="304800" y="6248400"/>
            <a:ext cx="8839200" cy="52400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&gt;=&gt;: “do the decomposition on the left, and to the results do the one on the right”</a:t>
            </a:r>
          </a:p>
        </p:txBody>
      </p:sp>
    </p:spTree>
    <p:extLst>
      <p:ext uri="{BB962C8B-B14F-4D97-AF65-F5344CB8AC3E}">
        <p14:creationId xmlns:p14="http://schemas.microsoft.com/office/powerpoint/2010/main" val="3905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can be chained.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1057145" y="3669268"/>
            <a:ext cx="147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-Tile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162045" y="25724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3" name="Straight Connector 292"/>
          <p:cNvCxnSpPr>
            <a:stCxn id="290" idx="0"/>
            <a:endCxn id="291" idx="2"/>
          </p:cNvCxnSpPr>
          <p:nvPr/>
        </p:nvCxnSpPr>
        <p:spPr>
          <a:xfrm flipV="1">
            <a:off x="1795920" y="2941807"/>
            <a:ext cx="728075" cy="727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291" idx="2"/>
            <a:endCxn id="228" idx="0"/>
          </p:cNvCxnSpPr>
          <p:nvPr/>
        </p:nvCxnSpPr>
        <p:spPr>
          <a:xfrm>
            <a:off x="2523995" y="2941807"/>
            <a:ext cx="619255" cy="74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291" idx="0"/>
          </p:cNvCxnSpPr>
          <p:nvPr/>
        </p:nvCxnSpPr>
        <p:spPr>
          <a:xfrm flipV="1">
            <a:off x="2523995" y="2057400"/>
            <a:ext cx="0" cy="515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676400" y="4786079"/>
            <a:ext cx="147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-Tile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781300" y="36892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276600" y="478607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Brute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0" name="Straight Connector 229"/>
          <p:cNvCxnSpPr>
            <a:stCxn id="227" idx="0"/>
            <a:endCxn id="228" idx="2"/>
          </p:cNvCxnSpPr>
          <p:nvPr/>
        </p:nvCxnSpPr>
        <p:spPr>
          <a:xfrm flipV="1">
            <a:off x="2415175" y="4058618"/>
            <a:ext cx="728075" cy="727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28" idx="2"/>
            <a:endCxn id="229" idx="0"/>
          </p:cNvCxnSpPr>
          <p:nvPr/>
        </p:nvCxnSpPr>
        <p:spPr>
          <a:xfrm>
            <a:off x="3143250" y="4058618"/>
            <a:ext cx="628650" cy="727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203521" y="3936211"/>
            <a:ext cx="147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-Tile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6514840" y="28010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3" name="Straight Connector 302"/>
          <p:cNvCxnSpPr>
            <a:stCxn id="301" idx="0"/>
            <a:endCxn id="302" idx="2"/>
          </p:cNvCxnSpPr>
          <p:nvPr/>
        </p:nvCxnSpPr>
        <p:spPr>
          <a:xfrm flipV="1">
            <a:off x="5942296" y="3170407"/>
            <a:ext cx="934494" cy="76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302" idx="0"/>
          </p:cNvCxnSpPr>
          <p:nvPr/>
        </p:nvCxnSpPr>
        <p:spPr>
          <a:xfrm flipV="1">
            <a:off x="6876790" y="2286000"/>
            <a:ext cx="0" cy="515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6304246" y="3936211"/>
            <a:ext cx="147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-Tile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696200" y="393621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Brute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9" name="Straight Connector 308"/>
          <p:cNvCxnSpPr>
            <a:stCxn id="306" idx="0"/>
            <a:endCxn id="302" idx="2"/>
          </p:cNvCxnSpPr>
          <p:nvPr/>
        </p:nvCxnSpPr>
        <p:spPr>
          <a:xfrm flipH="1" flipV="1">
            <a:off x="6876790" y="3170407"/>
            <a:ext cx="166231" cy="76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02" idx="2"/>
            <a:endCxn id="308" idx="0"/>
          </p:cNvCxnSpPr>
          <p:nvPr/>
        </p:nvCxnSpPr>
        <p:spPr>
          <a:xfrm>
            <a:off x="6876790" y="3170407"/>
            <a:ext cx="1314710" cy="76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4724400" y="1579239"/>
            <a:ext cx="76200" cy="434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Geometry Partition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2743200"/>
            <a:ext cx="1295400" cy="1295400"/>
            <a:chOff x="1752600" y="2743200"/>
            <a:chExt cx="1295400" cy="1295400"/>
          </a:xfrm>
        </p:grpSpPr>
        <p:sp>
          <p:nvSpPr>
            <p:cNvPr id="6" name="TextBox 5"/>
            <p:cNvSpPr txBox="1"/>
            <p:nvPr/>
          </p:nvSpPr>
          <p:spPr>
            <a:xfrm>
              <a:off x="1752600" y="36692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2-Geom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Connector 6"/>
            <p:cNvCxnSpPr>
              <a:endCxn id="6" idx="0"/>
            </p:cNvCxnSpPr>
            <p:nvPr/>
          </p:nvCxnSpPr>
          <p:spPr>
            <a:xfrm>
              <a:off x="2381250" y="2743200"/>
              <a:ext cx="19050" cy="926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2438400" y="1755738"/>
            <a:ext cx="76200" cy="434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013209" y="1905000"/>
            <a:ext cx="5368791" cy="3581400"/>
            <a:chOff x="2746298" y="1752600"/>
            <a:chExt cx="5026102" cy="3352800"/>
          </a:xfrm>
        </p:grpSpPr>
        <p:grpSp>
          <p:nvGrpSpPr>
            <p:cNvPr id="238" name="Group 237"/>
            <p:cNvGrpSpPr/>
            <p:nvPr/>
          </p:nvGrpSpPr>
          <p:grpSpPr>
            <a:xfrm>
              <a:off x="2746298" y="2034006"/>
              <a:ext cx="2544448" cy="2537994"/>
              <a:chOff x="762000" y="2998101"/>
              <a:chExt cx="3383603" cy="3375021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762000" y="2998101"/>
                <a:ext cx="3383603" cy="3375021"/>
                <a:chOff x="2286000" y="1801330"/>
                <a:chExt cx="4191000" cy="4180370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2286000" y="1801330"/>
                  <a:ext cx="4191000" cy="4142270"/>
                  <a:chOff x="4305300" y="2816298"/>
                  <a:chExt cx="3009900" cy="2974903"/>
                </a:xfrm>
              </p:grpSpPr>
              <p:grpSp>
                <p:nvGrpSpPr>
                  <p:cNvPr id="298" name="Group 297"/>
                  <p:cNvGrpSpPr/>
                  <p:nvPr/>
                </p:nvGrpSpPr>
                <p:grpSpPr>
                  <a:xfrm>
                    <a:off x="4648200" y="3116316"/>
                    <a:ext cx="2667000" cy="2674885"/>
                    <a:chOff x="4648200" y="3116316"/>
                    <a:chExt cx="2667000" cy="2674885"/>
                  </a:xfrm>
                </p:grpSpPr>
                <p:sp>
                  <p:nvSpPr>
                    <p:cNvPr id="313" name="Rectangle 312"/>
                    <p:cNvSpPr/>
                    <p:nvPr/>
                  </p:nvSpPr>
                  <p:spPr>
                    <a:xfrm>
                      <a:off x="4648200" y="3116317"/>
                      <a:ext cx="2667000" cy="267488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>
                      <a:off x="5791200" y="3116316"/>
                      <a:ext cx="0" cy="2674885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5" name="Straight Connector 314"/>
                    <p:cNvCxnSpPr/>
                    <p:nvPr/>
                  </p:nvCxnSpPr>
                  <p:spPr>
                    <a:xfrm>
                      <a:off x="6172200" y="3116316"/>
                      <a:ext cx="0" cy="2674885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6" name="Straight Connector 315"/>
                    <p:cNvCxnSpPr/>
                    <p:nvPr/>
                  </p:nvCxnSpPr>
                  <p:spPr>
                    <a:xfrm>
                      <a:off x="5410200" y="3116316"/>
                      <a:ext cx="0" cy="2674885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" name="Straight Connector 316"/>
                    <p:cNvCxnSpPr/>
                    <p:nvPr/>
                  </p:nvCxnSpPr>
                  <p:spPr>
                    <a:xfrm>
                      <a:off x="4648200" y="3505200"/>
                      <a:ext cx="2667000" cy="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" name="Straight Connector 317"/>
                    <p:cNvCxnSpPr/>
                    <p:nvPr/>
                  </p:nvCxnSpPr>
                  <p:spPr>
                    <a:xfrm>
                      <a:off x="5029200" y="3116316"/>
                      <a:ext cx="0" cy="2674885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Straight Connector 318"/>
                    <p:cNvCxnSpPr/>
                    <p:nvPr/>
                  </p:nvCxnSpPr>
                  <p:spPr>
                    <a:xfrm>
                      <a:off x="6553200" y="3124200"/>
                      <a:ext cx="0" cy="2667001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Straight Connector 319"/>
                    <p:cNvCxnSpPr/>
                    <p:nvPr/>
                  </p:nvCxnSpPr>
                  <p:spPr>
                    <a:xfrm>
                      <a:off x="6934200" y="3124200"/>
                      <a:ext cx="0" cy="2667001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1" name="Straight Connector 320"/>
                    <p:cNvCxnSpPr/>
                    <p:nvPr/>
                  </p:nvCxnSpPr>
                  <p:spPr>
                    <a:xfrm>
                      <a:off x="4648200" y="3886200"/>
                      <a:ext cx="2667000" cy="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Connector 321"/>
                    <p:cNvCxnSpPr/>
                    <p:nvPr/>
                  </p:nvCxnSpPr>
                  <p:spPr>
                    <a:xfrm>
                      <a:off x="4648200" y="4267200"/>
                      <a:ext cx="2667000" cy="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Connector 322"/>
                    <p:cNvCxnSpPr/>
                    <p:nvPr/>
                  </p:nvCxnSpPr>
                  <p:spPr>
                    <a:xfrm>
                      <a:off x="4648200" y="4648200"/>
                      <a:ext cx="2667000" cy="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Straight Connector 323"/>
                    <p:cNvCxnSpPr/>
                    <p:nvPr/>
                  </p:nvCxnSpPr>
                  <p:spPr>
                    <a:xfrm>
                      <a:off x="4648200" y="5029200"/>
                      <a:ext cx="2667000" cy="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Straight Connector 324"/>
                    <p:cNvCxnSpPr/>
                    <p:nvPr/>
                  </p:nvCxnSpPr>
                  <p:spPr>
                    <a:xfrm>
                      <a:off x="4648200" y="5410200"/>
                      <a:ext cx="2667000" cy="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9" name="Isosceles Triangle 298"/>
                  <p:cNvSpPr/>
                  <p:nvPr/>
                </p:nvSpPr>
                <p:spPr>
                  <a:xfrm rot="8194960">
                    <a:off x="4736036" y="2865422"/>
                    <a:ext cx="199950" cy="197930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0" name="Isosceles Triangle 299"/>
                  <p:cNvSpPr/>
                  <p:nvPr/>
                </p:nvSpPr>
                <p:spPr>
                  <a:xfrm rot="11144026">
                    <a:off x="5115083" y="2832359"/>
                    <a:ext cx="181914" cy="205977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1" name="Isosceles Triangle 300"/>
                  <p:cNvSpPr/>
                  <p:nvPr/>
                </p:nvSpPr>
                <p:spPr>
                  <a:xfrm rot="16458870">
                    <a:off x="5508370" y="2829988"/>
                    <a:ext cx="202789" cy="195768"/>
                  </a:xfrm>
                  <a:prstGeom prst="triangle">
                    <a:avLst>
                      <a:gd name="adj" fmla="val 99659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Isosceles Triangle 301"/>
                  <p:cNvSpPr/>
                  <p:nvPr/>
                </p:nvSpPr>
                <p:spPr>
                  <a:xfrm>
                    <a:off x="5867400" y="2861106"/>
                    <a:ext cx="182601" cy="186894"/>
                  </a:xfrm>
                  <a:prstGeom prst="triangle">
                    <a:avLst>
                      <a:gd name="adj" fmla="val 81268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Isosceles Triangle 302"/>
                  <p:cNvSpPr/>
                  <p:nvPr/>
                </p:nvSpPr>
                <p:spPr>
                  <a:xfrm>
                    <a:off x="6248400" y="2906547"/>
                    <a:ext cx="243468" cy="65253"/>
                  </a:xfrm>
                  <a:prstGeom prst="triangle">
                    <a:avLst>
                      <a:gd name="adj" fmla="val 81268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Isosceles Triangle 303"/>
                  <p:cNvSpPr/>
                  <p:nvPr/>
                </p:nvSpPr>
                <p:spPr>
                  <a:xfrm>
                    <a:off x="6629400" y="2819400"/>
                    <a:ext cx="182601" cy="188681"/>
                  </a:xfrm>
                  <a:prstGeom prst="triangle">
                    <a:avLst>
                      <a:gd name="adj" fmla="val 5713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Isosceles Triangle 304"/>
                  <p:cNvSpPr/>
                  <p:nvPr/>
                </p:nvSpPr>
                <p:spPr>
                  <a:xfrm rot="2724385">
                    <a:off x="7043022" y="2828348"/>
                    <a:ext cx="198960" cy="174859"/>
                  </a:xfrm>
                  <a:prstGeom prst="triangle">
                    <a:avLst>
                      <a:gd name="adj" fmla="val 5713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Arrow Connector 305"/>
                  <p:cNvCxnSpPr/>
                  <p:nvPr/>
                </p:nvCxnSpPr>
                <p:spPr>
                  <a:xfrm flipV="1">
                    <a:off x="4344057" y="3217553"/>
                    <a:ext cx="190500" cy="148530"/>
                  </a:xfrm>
                  <a:prstGeom prst="straightConnector1">
                    <a:avLst/>
                  </a:prstGeom>
                  <a:ln>
                    <a:solidFill>
                      <a:schemeClr val="accent5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Arrow Connector 306"/>
                  <p:cNvCxnSpPr/>
                  <p:nvPr/>
                </p:nvCxnSpPr>
                <p:spPr>
                  <a:xfrm>
                    <a:off x="4305300" y="3657600"/>
                    <a:ext cx="228600" cy="78136"/>
                  </a:xfrm>
                  <a:prstGeom prst="straightConnector1">
                    <a:avLst/>
                  </a:prstGeom>
                  <a:ln>
                    <a:solidFill>
                      <a:schemeClr val="accent5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Arrow Connector 307"/>
                  <p:cNvCxnSpPr/>
                  <p:nvPr/>
                </p:nvCxnSpPr>
                <p:spPr>
                  <a:xfrm flipV="1">
                    <a:off x="4305300" y="4034731"/>
                    <a:ext cx="228600" cy="1"/>
                  </a:xfrm>
                  <a:prstGeom prst="straightConnector1">
                    <a:avLst/>
                  </a:prstGeom>
                  <a:ln>
                    <a:solidFill>
                      <a:schemeClr val="accent5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Arrow Connector 308"/>
                  <p:cNvCxnSpPr/>
                  <p:nvPr/>
                </p:nvCxnSpPr>
                <p:spPr>
                  <a:xfrm flipV="1">
                    <a:off x="4305300" y="4343400"/>
                    <a:ext cx="228600" cy="110359"/>
                  </a:xfrm>
                  <a:prstGeom prst="straightConnector1">
                    <a:avLst/>
                  </a:prstGeom>
                  <a:ln>
                    <a:solidFill>
                      <a:schemeClr val="accent5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Arrow Connector 309"/>
                  <p:cNvCxnSpPr/>
                  <p:nvPr/>
                </p:nvCxnSpPr>
                <p:spPr>
                  <a:xfrm>
                    <a:off x="4314497" y="4800602"/>
                    <a:ext cx="219403" cy="76198"/>
                  </a:xfrm>
                  <a:prstGeom prst="straightConnector1">
                    <a:avLst/>
                  </a:prstGeom>
                  <a:ln>
                    <a:solidFill>
                      <a:schemeClr val="accent5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Arrow Connector 310"/>
                  <p:cNvCxnSpPr/>
                  <p:nvPr/>
                </p:nvCxnSpPr>
                <p:spPr>
                  <a:xfrm>
                    <a:off x="4314497" y="5181600"/>
                    <a:ext cx="219403" cy="76200"/>
                  </a:xfrm>
                  <a:prstGeom prst="straightConnector1">
                    <a:avLst/>
                  </a:prstGeom>
                  <a:ln>
                    <a:solidFill>
                      <a:schemeClr val="accent5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Arrow Connector 311"/>
                  <p:cNvCxnSpPr/>
                  <p:nvPr/>
                </p:nvCxnSpPr>
                <p:spPr>
                  <a:xfrm>
                    <a:off x="4308585" y="5562600"/>
                    <a:ext cx="249949" cy="0"/>
                  </a:xfrm>
                  <a:prstGeom prst="straightConnector1">
                    <a:avLst/>
                  </a:prstGeom>
                  <a:ln>
                    <a:solidFill>
                      <a:schemeClr val="accent5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2819400" y="2209800"/>
                  <a:ext cx="3601791" cy="3771900"/>
                  <a:chOff x="2819400" y="2209800"/>
                  <a:chExt cx="3601791" cy="3771900"/>
                </a:xfrm>
              </p:grpSpPr>
              <p:sp>
                <p:nvSpPr>
                  <p:cNvPr id="249" name="Title 1"/>
                  <p:cNvSpPr txBox="1">
                    <a:spLocks/>
                  </p:cNvSpPr>
                  <p:nvPr/>
                </p:nvSpPr>
                <p:spPr>
                  <a:xfrm>
                    <a:off x="2819401" y="22098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50" name="Title 1"/>
                  <p:cNvSpPr txBox="1">
                    <a:spLocks/>
                  </p:cNvSpPr>
                  <p:nvPr/>
                </p:nvSpPr>
                <p:spPr>
                  <a:xfrm>
                    <a:off x="2819400" y="2743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51" name="Title 1"/>
                  <p:cNvSpPr txBox="1">
                    <a:spLocks/>
                  </p:cNvSpPr>
                  <p:nvPr/>
                </p:nvSpPr>
                <p:spPr>
                  <a:xfrm>
                    <a:off x="2819401" y="32766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52" name="Title 1"/>
                  <p:cNvSpPr txBox="1">
                    <a:spLocks/>
                  </p:cNvSpPr>
                  <p:nvPr/>
                </p:nvSpPr>
                <p:spPr>
                  <a:xfrm>
                    <a:off x="2819400" y="38100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53" name="Title 1"/>
                  <p:cNvSpPr txBox="1">
                    <a:spLocks/>
                  </p:cNvSpPr>
                  <p:nvPr/>
                </p:nvSpPr>
                <p:spPr>
                  <a:xfrm>
                    <a:off x="2819400" y="43434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54" name="Title 1"/>
                  <p:cNvSpPr txBox="1">
                    <a:spLocks/>
                  </p:cNvSpPr>
                  <p:nvPr/>
                </p:nvSpPr>
                <p:spPr>
                  <a:xfrm>
                    <a:off x="2819401" y="48768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55" name="Title 1"/>
                  <p:cNvSpPr txBox="1">
                    <a:spLocks/>
                  </p:cNvSpPr>
                  <p:nvPr/>
                </p:nvSpPr>
                <p:spPr>
                  <a:xfrm>
                    <a:off x="2819400" y="5410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56" name="Title 1"/>
                  <p:cNvSpPr txBox="1">
                    <a:spLocks/>
                  </p:cNvSpPr>
                  <p:nvPr/>
                </p:nvSpPr>
                <p:spPr>
                  <a:xfrm>
                    <a:off x="3332410" y="22098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57" name="Title 1"/>
                  <p:cNvSpPr txBox="1">
                    <a:spLocks/>
                  </p:cNvSpPr>
                  <p:nvPr/>
                </p:nvSpPr>
                <p:spPr>
                  <a:xfrm>
                    <a:off x="3332409" y="2743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58" name="Title 1"/>
                  <p:cNvSpPr txBox="1">
                    <a:spLocks/>
                  </p:cNvSpPr>
                  <p:nvPr/>
                </p:nvSpPr>
                <p:spPr>
                  <a:xfrm>
                    <a:off x="3332410" y="32766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59" name="Title 1"/>
                  <p:cNvSpPr txBox="1">
                    <a:spLocks/>
                  </p:cNvSpPr>
                  <p:nvPr/>
                </p:nvSpPr>
                <p:spPr>
                  <a:xfrm>
                    <a:off x="3332409" y="38100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60" name="Title 1"/>
                  <p:cNvSpPr txBox="1">
                    <a:spLocks/>
                  </p:cNvSpPr>
                  <p:nvPr/>
                </p:nvSpPr>
                <p:spPr>
                  <a:xfrm>
                    <a:off x="3332409" y="43434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1" name="Title 1"/>
                  <p:cNvSpPr txBox="1">
                    <a:spLocks/>
                  </p:cNvSpPr>
                  <p:nvPr/>
                </p:nvSpPr>
                <p:spPr>
                  <a:xfrm>
                    <a:off x="3332410" y="48768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2" name="Title 1"/>
                  <p:cNvSpPr txBox="1">
                    <a:spLocks/>
                  </p:cNvSpPr>
                  <p:nvPr/>
                </p:nvSpPr>
                <p:spPr>
                  <a:xfrm>
                    <a:off x="3332409" y="5410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63" name="Title 1"/>
                  <p:cNvSpPr txBox="1">
                    <a:spLocks/>
                  </p:cNvSpPr>
                  <p:nvPr/>
                </p:nvSpPr>
                <p:spPr>
                  <a:xfrm>
                    <a:off x="3886201" y="22098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64" name="Title 1"/>
                  <p:cNvSpPr txBox="1">
                    <a:spLocks/>
                  </p:cNvSpPr>
                  <p:nvPr/>
                </p:nvSpPr>
                <p:spPr>
                  <a:xfrm>
                    <a:off x="3886200" y="2743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65" name="Title 1"/>
                  <p:cNvSpPr txBox="1">
                    <a:spLocks/>
                  </p:cNvSpPr>
                  <p:nvPr/>
                </p:nvSpPr>
                <p:spPr>
                  <a:xfrm>
                    <a:off x="3886201" y="32766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6" name="Title 1"/>
                  <p:cNvSpPr txBox="1">
                    <a:spLocks/>
                  </p:cNvSpPr>
                  <p:nvPr/>
                </p:nvSpPr>
                <p:spPr>
                  <a:xfrm>
                    <a:off x="3886200" y="38100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67" name="Title 1"/>
                  <p:cNvSpPr txBox="1">
                    <a:spLocks/>
                  </p:cNvSpPr>
                  <p:nvPr/>
                </p:nvSpPr>
                <p:spPr>
                  <a:xfrm>
                    <a:off x="3886200" y="43434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8" name="Title 1"/>
                  <p:cNvSpPr txBox="1">
                    <a:spLocks/>
                  </p:cNvSpPr>
                  <p:nvPr/>
                </p:nvSpPr>
                <p:spPr>
                  <a:xfrm>
                    <a:off x="3886201" y="48768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9" name="Title 1"/>
                  <p:cNvSpPr txBox="1">
                    <a:spLocks/>
                  </p:cNvSpPr>
                  <p:nvPr/>
                </p:nvSpPr>
                <p:spPr>
                  <a:xfrm>
                    <a:off x="3886200" y="5410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70" name="Title 1"/>
                  <p:cNvSpPr txBox="1">
                    <a:spLocks/>
                  </p:cNvSpPr>
                  <p:nvPr/>
                </p:nvSpPr>
                <p:spPr>
                  <a:xfrm>
                    <a:off x="4382348" y="2209800"/>
                    <a:ext cx="401390" cy="57149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1" name="Title 1"/>
                  <p:cNvSpPr txBox="1">
                    <a:spLocks/>
                  </p:cNvSpPr>
                  <p:nvPr/>
                </p:nvSpPr>
                <p:spPr>
                  <a:xfrm>
                    <a:off x="4382347" y="2743199"/>
                    <a:ext cx="401390" cy="57149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2" name="Title 1"/>
                  <p:cNvSpPr txBox="1">
                    <a:spLocks/>
                  </p:cNvSpPr>
                  <p:nvPr/>
                </p:nvSpPr>
                <p:spPr>
                  <a:xfrm>
                    <a:off x="4399210" y="32766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73" name="Title 1"/>
                  <p:cNvSpPr txBox="1">
                    <a:spLocks/>
                  </p:cNvSpPr>
                  <p:nvPr/>
                </p:nvSpPr>
                <p:spPr>
                  <a:xfrm>
                    <a:off x="4399209" y="38100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74" name="Title 1"/>
                  <p:cNvSpPr txBox="1">
                    <a:spLocks/>
                  </p:cNvSpPr>
                  <p:nvPr/>
                </p:nvSpPr>
                <p:spPr>
                  <a:xfrm>
                    <a:off x="4399209" y="43434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5" name="Title 1"/>
                  <p:cNvSpPr txBox="1">
                    <a:spLocks/>
                  </p:cNvSpPr>
                  <p:nvPr/>
                </p:nvSpPr>
                <p:spPr>
                  <a:xfrm>
                    <a:off x="4399210" y="48768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76" name="Title 1"/>
                  <p:cNvSpPr txBox="1">
                    <a:spLocks/>
                  </p:cNvSpPr>
                  <p:nvPr/>
                </p:nvSpPr>
                <p:spPr>
                  <a:xfrm>
                    <a:off x="4399209" y="5410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7" name="Title 1"/>
                  <p:cNvSpPr txBox="1">
                    <a:spLocks/>
                  </p:cNvSpPr>
                  <p:nvPr/>
                </p:nvSpPr>
                <p:spPr>
                  <a:xfrm>
                    <a:off x="4936139" y="2209800"/>
                    <a:ext cx="401390" cy="57149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8" name="Title 1"/>
                  <p:cNvSpPr txBox="1">
                    <a:spLocks/>
                  </p:cNvSpPr>
                  <p:nvPr/>
                </p:nvSpPr>
                <p:spPr>
                  <a:xfrm>
                    <a:off x="4936138" y="2743199"/>
                    <a:ext cx="401390" cy="57149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9" name="Title 1"/>
                  <p:cNvSpPr txBox="1">
                    <a:spLocks/>
                  </p:cNvSpPr>
                  <p:nvPr/>
                </p:nvSpPr>
                <p:spPr>
                  <a:xfrm>
                    <a:off x="4953001" y="32766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80" name="Title 1"/>
                  <p:cNvSpPr txBox="1">
                    <a:spLocks/>
                  </p:cNvSpPr>
                  <p:nvPr/>
                </p:nvSpPr>
                <p:spPr>
                  <a:xfrm>
                    <a:off x="4953000" y="38100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81" name="Title 1"/>
                  <p:cNvSpPr txBox="1">
                    <a:spLocks/>
                  </p:cNvSpPr>
                  <p:nvPr/>
                </p:nvSpPr>
                <p:spPr>
                  <a:xfrm>
                    <a:off x="4953000" y="43434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82" name="Title 1"/>
                  <p:cNvSpPr txBox="1">
                    <a:spLocks/>
                  </p:cNvSpPr>
                  <p:nvPr/>
                </p:nvSpPr>
                <p:spPr>
                  <a:xfrm>
                    <a:off x="4953001" y="48768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83" name="Title 1"/>
                  <p:cNvSpPr txBox="1">
                    <a:spLocks/>
                  </p:cNvSpPr>
                  <p:nvPr/>
                </p:nvSpPr>
                <p:spPr>
                  <a:xfrm>
                    <a:off x="4953000" y="5410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84" name="Title 1"/>
                  <p:cNvSpPr txBox="1">
                    <a:spLocks/>
                  </p:cNvSpPr>
                  <p:nvPr/>
                </p:nvSpPr>
                <p:spPr>
                  <a:xfrm>
                    <a:off x="5449149" y="2209800"/>
                    <a:ext cx="401390" cy="57149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85" name="Title 1"/>
                  <p:cNvSpPr txBox="1">
                    <a:spLocks/>
                  </p:cNvSpPr>
                  <p:nvPr/>
                </p:nvSpPr>
                <p:spPr>
                  <a:xfrm>
                    <a:off x="5449148" y="2743199"/>
                    <a:ext cx="401390" cy="57149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86" name="Title 1"/>
                  <p:cNvSpPr txBox="1">
                    <a:spLocks/>
                  </p:cNvSpPr>
                  <p:nvPr/>
                </p:nvSpPr>
                <p:spPr>
                  <a:xfrm>
                    <a:off x="5466010" y="32766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87" name="Title 1"/>
                  <p:cNvSpPr txBox="1">
                    <a:spLocks/>
                  </p:cNvSpPr>
                  <p:nvPr/>
                </p:nvSpPr>
                <p:spPr>
                  <a:xfrm>
                    <a:off x="5466009" y="38100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88" name="Title 1"/>
                  <p:cNvSpPr txBox="1">
                    <a:spLocks/>
                  </p:cNvSpPr>
                  <p:nvPr/>
                </p:nvSpPr>
                <p:spPr>
                  <a:xfrm>
                    <a:off x="5466009" y="43434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89" name="Title 1"/>
                  <p:cNvSpPr txBox="1">
                    <a:spLocks/>
                  </p:cNvSpPr>
                  <p:nvPr/>
                </p:nvSpPr>
                <p:spPr>
                  <a:xfrm>
                    <a:off x="5466010" y="48768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90" name="Title 1"/>
                  <p:cNvSpPr txBox="1">
                    <a:spLocks/>
                  </p:cNvSpPr>
                  <p:nvPr/>
                </p:nvSpPr>
                <p:spPr>
                  <a:xfrm>
                    <a:off x="5466009" y="5410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91" name="Title 1"/>
                  <p:cNvSpPr txBox="1">
                    <a:spLocks/>
                  </p:cNvSpPr>
                  <p:nvPr/>
                </p:nvSpPr>
                <p:spPr>
                  <a:xfrm>
                    <a:off x="6002940" y="2209800"/>
                    <a:ext cx="401390" cy="57149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92" name="Title 1"/>
                  <p:cNvSpPr txBox="1">
                    <a:spLocks/>
                  </p:cNvSpPr>
                  <p:nvPr/>
                </p:nvSpPr>
                <p:spPr>
                  <a:xfrm>
                    <a:off x="6019800" y="2743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93" name="Title 1"/>
                  <p:cNvSpPr txBox="1">
                    <a:spLocks/>
                  </p:cNvSpPr>
                  <p:nvPr/>
                </p:nvSpPr>
                <p:spPr>
                  <a:xfrm>
                    <a:off x="6019801" y="32766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94" name="Title 1"/>
                  <p:cNvSpPr txBox="1">
                    <a:spLocks/>
                  </p:cNvSpPr>
                  <p:nvPr/>
                </p:nvSpPr>
                <p:spPr>
                  <a:xfrm>
                    <a:off x="6019800" y="38100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95" name="Title 1"/>
                  <p:cNvSpPr txBox="1">
                    <a:spLocks/>
                  </p:cNvSpPr>
                  <p:nvPr/>
                </p:nvSpPr>
                <p:spPr>
                  <a:xfrm>
                    <a:off x="6019800" y="43434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96" name="Title 1"/>
                  <p:cNvSpPr txBox="1">
                    <a:spLocks/>
                  </p:cNvSpPr>
                  <p:nvPr/>
                </p:nvSpPr>
                <p:spPr>
                  <a:xfrm>
                    <a:off x="6019801" y="48768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297" name="Title 1"/>
                  <p:cNvSpPr txBox="1">
                    <a:spLocks/>
                  </p:cNvSpPr>
                  <p:nvPr/>
                </p:nvSpPr>
                <p:spPr>
                  <a:xfrm>
                    <a:off x="6019800" y="54102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550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  <a:endParaRPr lang="en-US" dirty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240" name="Rectangle 239"/>
              <p:cNvSpPr/>
              <p:nvPr/>
            </p:nvSpPr>
            <p:spPr>
              <a:xfrm>
                <a:off x="2477422" y="3382340"/>
                <a:ext cx="1596985" cy="33995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477421" y="3812980"/>
                <a:ext cx="1596985" cy="33995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490502" y="5104902"/>
                <a:ext cx="1596985" cy="33995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492425" y="5961270"/>
                <a:ext cx="1596985" cy="33995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192640" y="5541805"/>
                <a:ext cx="1185343" cy="32559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1181110" y="5117926"/>
                <a:ext cx="1185343" cy="32559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176935" y="4243277"/>
                <a:ext cx="1185343" cy="32559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6206958" y="1752600"/>
              <a:ext cx="1260642" cy="1592289"/>
              <a:chOff x="4800600" y="2835574"/>
              <a:chExt cx="1676400" cy="2117424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5150925" y="3155302"/>
                <a:ext cx="1326075" cy="1797696"/>
                <a:chOff x="5150925" y="3155302"/>
                <a:chExt cx="1326075" cy="1797696"/>
              </a:xfrm>
            </p:grpSpPr>
            <p:grpSp>
              <p:nvGrpSpPr>
                <p:cNvPr id="339" name="Group 338"/>
                <p:cNvGrpSpPr/>
                <p:nvPr/>
              </p:nvGrpSpPr>
              <p:grpSpPr>
                <a:xfrm>
                  <a:off x="5150925" y="3155302"/>
                  <a:ext cx="1326075" cy="1741331"/>
                  <a:chOff x="4648200" y="3131089"/>
                  <a:chExt cx="1134687" cy="1490009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4648200" y="3133288"/>
                    <a:ext cx="1134687" cy="148781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Connector 353"/>
                  <p:cNvCxnSpPr/>
                  <p:nvPr/>
                </p:nvCxnSpPr>
                <p:spPr>
                  <a:xfrm>
                    <a:off x="5410200" y="3131089"/>
                    <a:ext cx="0" cy="149000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/>
                  <p:cNvCxnSpPr/>
                  <p:nvPr/>
                </p:nvCxnSpPr>
                <p:spPr>
                  <a:xfrm>
                    <a:off x="4648200" y="3505200"/>
                    <a:ext cx="1134687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5029200" y="3139024"/>
                    <a:ext cx="0" cy="1482074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>
                    <a:stCxn id="353" idx="1"/>
                    <a:endCxn id="353" idx="3"/>
                  </p:cNvCxnSpPr>
                  <p:nvPr/>
                </p:nvCxnSpPr>
                <p:spPr>
                  <a:xfrm>
                    <a:off x="4648200" y="3877194"/>
                    <a:ext cx="1134687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/>
                  <p:cNvCxnSpPr/>
                  <p:nvPr/>
                </p:nvCxnSpPr>
                <p:spPr>
                  <a:xfrm>
                    <a:off x="4648200" y="4264813"/>
                    <a:ext cx="1134687" cy="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Group 339"/>
                <p:cNvGrpSpPr/>
                <p:nvPr/>
              </p:nvGrpSpPr>
              <p:grpSpPr>
                <a:xfrm>
                  <a:off x="5197884" y="3155303"/>
                  <a:ext cx="1232280" cy="1797695"/>
                  <a:chOff x="2819400" y="2239648"/>
                  <a:chExt cx="1468191" cy="2141852"/>
                </a:xfrm>
              </p:grpSpPr>
              <p:sp>
                <p:nvSpPr>
                  <p:cNvPr id="341" name="Title 1"/>
                  <p:cNvSpPr txBox="1">
                    <a:spLocks/>
                  </p:cNvSpPr>
                  <p:nvPr/>
                </p:nvSpPr>
                <p:spPr>
                  <a:xfrm>
                    <a:off x="2819401" y="2239648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42" name="Title 1"/>
                  <p:cNvSpPr txBox="1">
                    <a:spLocks/>
                  </p:cNvSpPr>
                  <p:nvPr/>
                </p:nvSpPr>
                <p:spPr>
                  <a:xfrm>
                    <a:off x="2819400" y="2773048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43" name="Title 1"/>
                  <p:cNvSpPr txBox="1">
                    <a:spLocks/>
                  </p:cNvSpPr>
                  <p:nvPr/>
                </p:nvSpPr>
                <p:spPr>
                  <a:xfrm>
                    <a:off x="2819401" y="3298987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44" name="Title 1"/>
                  <p:cNvSpPr txBox="1">
                    <a:spLocks/>
                  </p:cNvSpPr>
                  <p:nvPr/>
                </p:nvSpPr>
                <p:spPr>
                  <a:xfrm>
                    <a:off x="2819400" y="38100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45" name="Title 1"/>
                  <p:cNvSpPr txBox="1">
                    <a:spLocks/>
                  </p:cNvSpPr>
                  <p:nvPr/>
                </p:nvSpPr>
                <p:spPr>
                  <a:xfrm>
                    <a:off x="3332410" y="2239648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46" name="Title 1"/>
                  <p:cNvSpPr txBox="1">
                    <a:spLocks/>
                  </p:cNvSpPr>
                  <p:nvPr/>
                </p:nvSpPr>
                <p:spPr>
                  <a:xfrm>
                    <a:off x="3332409" y="2773048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47" name="Title 1"/>
                  <p:cNvSpPr txBox="1">
                    <a:spLocks/>
                  </p:cNvSpPr>
                  <p:nvPr/>
                </p:nvSpPr>
                <p:spPr>
                  <a:xfrm>
                    <a:off x="3332410" y="3298987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48" name="Title 1"/>
                  <p:cNvSpPr txBox="1">
                    <a:spLocks/>
                  </p:cNvSpPr>
                  <p:nvPr/>
                </p:nvSpPr>
                <p:spPr>
                  <a:xfrm>
                    <a:off x="3332409" y="38100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49" name="Title 1"/>
                  <p:cNvSpPr txBox="1">
                    <a:spLocks/>
                  </p:cNvSpPr>
                  <p:nvPr/>
                </p:nvSpPr>
                <p:spPr>
                  <a:xfrm>
                    <a:off x="3886201" y="2239648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50" name="Title 1"/>
                  <p:cNvSpPr txBox="1">
                    <a:spLocks/>
                  </p:cNvSpPr>
                  <p:nvPr/>
                </p:nvSpPr>
                <p:spPr>
                  <a:xfrm>
                    <a:off x="3886200" y="2773048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51" name="Title 1"/>
                  <p:cNvSpPr txBox="1">
                    <a:spLocks/>
                  </p:cNvSpPr>
                  <p:nvPr/>
                </p:nvSpPr>
                <p:spPr>
                  <a:xfrm>
                    <a:off x="3886201" y="3298987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  <p:sp>
                <p:nvSpPr>
                  <p:cNvPr id="352" name="Title 1"/>
                  <p:cNvSpPr txBox="1">
                    <a:spLocks/>
                  </p:cNvSpPr>
                  <p:nvPr/>
                </p:nvSpPr>
                <p:spPr>
                  <a:xfrm>
                    <a:off x="3886200" y="3810000"/>
                    <a:ext cx="401390" cy="5715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62500" lnSpcReduction="20000"/>
                  </a:bodyPr>
                  <a:lstStyle>
                    <a:lvl1pPr algn="l" defTabSz="914400" rtl="0" eaLnBrk="1" latinLnBrk="0" hangingPunct="1">
                      <a:spcBef>
                        <a:spcPct val="0"/>
                      </a:spcBef>
                      <a:buNone/>
                      <a:tabLst>
                        <a:tab pos="3830638" algn="l"/>
                      </a:tabLst>
                      <a:defRPr sz="3600" b="1" kern="1200" cap="none" spc="50">
                        <a:ln w="13335" cmpd="sng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?</a:t>
                    </a:r>
                    <a:endParaRPr lang="en-US" dirty="0"/>
                  </a:p>
                </p:txBody>
              </p:sp>
            </p:grpSp>
          </p:grpSp>
          <p:sp>
            <p:nvSpPr>
              <p:cNvPr id="328" name="Isosceles Triangle 327"/>
              <p:cNvSpPr/>
              <p:nvPr/>
            </p:nvSpPr>
            <p:spPr>
              <a:xfrm rot="8194960">
                <a:off x="5285603" y="2879354"/>
                <a:ext cx="224775" cy="22250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29" name="Isosceles Triangle 328"/>
              <p:cNvSpPr/>
              <p:nvPr/>
            </p:nvSpPr>
            <p:spPr>
              <a:xfrm rot="11144026">
                <a:off x="5711712" y="2842186"/>
                <a:ext cx="204500" cy="231551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330" name="Isosceles Triangle 329"/>
              <p:cNvSpPr/>
              <p:nvPr/>
            </p:nvSpPr>
            <p:spPr>
              <a:xfrm rot="16458870">
                <a:off x="6153829" y="2839521"/>
                <a:ext cx="227967" cy="220074"/>
              </a:xfrm>
              <a:prstGeom prst="triangle">
                <a:avLst>
                  <a:gd name="adj" fmla="val 9965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4844169" y="3259536"/>
                <a:ext cx="214152" cy="166971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>
                <a:off x="4800600" y="3754218"/>
                <a:ext cx="256983" cy="87837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4800600" y="4219339"/>
                <a:ext cx="256983" cy="124061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>
                <a:off x="4804293" y="4724400"/>
                <a:ext cx="280982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6185739" y="3786241"/>
              <a:ext cx="1586661" cy="1319159"/>
              <a:chOff x="6653061" y="2970186"/>
              <a:chExt cx="2109939" cy="1754216"/>
            </a:xfrm>
          </p:grpSpPr>
          <p:sp>
            <p:nvSpPr>
              <p:cNvPr id="366" name="Isosceles Triangle 365"/>
              <p:cNvSpPr/>
              <p:nvPr/>
            </p:nvSpPr>
            <p:spPr>
              <a:xfrm>
                <a:off x="7162800" y="3020557"/>
                <a:ext cx="205272" cy="210098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Isosceles Triangle 366"/>
              <p:cNvSpPr/>
              <p:nvPr/>
            </p:nvSpPr>
            <p:spPr>
              <a:xfrm>
                <a:off x="7591104" y="3071640"/>
                <a:ext cx="273696" cy="73355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Isosceles Triangle 367"/>
              <p:cNvSpPr/>
              <p:nvPr/>
            </p:nvSpPr>
            <p:spPr>
              <a:xfrm>
                <a:off x="8019408" y="2973673"/>
                <a:ext cx="205272" cy="212107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Isosceles Triangle 368"/>
              <p:cNvSpPr/>
              <p:nvPr/>
            </p:nvSpPr>
            <p:spPr>
              <a:xfrm rot="2724385">
                <a:off x="8484385" y="2983732"/>
                <a:ext cx="223662" cy="196569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0" name="Group 369"/>
              <p:cNvGrpSpPr/>
              <p:nvPr/>
            </p:nvGrpSpPr>
            <p:grpSpPr>
              <a:xfrm rot="5400000">
                <a:off x="7229297" y="3145172"/>
                <a:ext cx="1326075" cy="1741331"/>
                <a:chOff x="4648200" y="3131089"/>
                <a:chExt cx="1134687" cy="1490009"/>
              </a:xfrm>
            </p:grpSpPr>
            <p:sp>
              <p:nvSpPr>
                <p:cNvPr id="387" name="Rectangle 386"/>
                <p:cNvSpPr/>
                <p:nvPr/>
              </p:nvSpPr>
              <p:spPr>
                <a:xfrm>
                  <a:off x="4648200" y="3133288"/>
                  <a:ext cx="1134687" cy="1487810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5410200" y="3131089"/>
                  <a:ext cx="0" cy="149000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4648200" y="3505200"/>
                  <a:ext cx="1134687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5029200" y="3139024"/>
                  <a:ext cx="0" cy="1482074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>
                  <a:stCxn id="387" idx="1"/>
                  <a:endCxn id="387" idx="3"/>
                </p:cNvCxnSpPr>
                <p:nvPr/>
              </p:nvCxnSpPr>
              <p:spPr>
                <a:xfrm>
                  <a:off x="4648200" y="3877194"/>
                  <a:ext cx="1134687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4648200" y="4264813"/>
                  <a:ext cx="1134687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064886" y="3346417"/>
                <a:ext cx="1643588" cy="1377985"/>
                <a:chOff x="2819400" y="2238194"/>
                <a:chExt cx="1958241" cy="1641791"/>
              </a:xfrm>
            </p:grpSpPr>
            <p:sp>
              <p:nvSpPr>
                <p:cNvPr id="375" name="Title 1"/>
                <p:cNvSpPr txBox="1">
                  <a:spLocks/>
                </p:cNvSpPr>
                <p:nvPr/>
              </p:nvSpPr>
              <p:spPr>
                <a:xfrm>
                  <a:off x="2819401" y="22396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76" name="Title 1"/>
                <p:cNvSpPr txBox="1">
                  <a:spLocks/>
                </p:cNvSpPr>
                <p:nvPr/>
              </p:nvSpPr>
              <p:spPr>
                <a:xfrm>
                  <a:off x="2819400" y="27730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77" name="Title 1"/>
                <p:cNvSpPr txBox="1">
                  <a:spLocks/>
                </p:cNvSpPr>
                <p:nvPr/>
              </p:nvSpPr>
              <p:spPr>
                <a:xfrm>
                  <a:off x="2819401" y="3298987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78" name="Title 1"/>
                <p:cNvSpPr txBox="1">
                  <a:spLocks/>
                </p:cNvSpPr>
                <p:nvPr/>
              </p:nvSpPr>
              <p:spPr>
                <a:xfrm>
                  <a:off x="4376251" y="2238194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79" name="Title 1"/>
                <p:cNvSpPr txBox="1">
                  <a:spLocks/>
                </p:cNvSpPr>
                <p:nvPr/>
              </p:nvSpPr>
              <p:spPr>
                <a:xfrm>
                  <a:off x="3332410" y="22396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80" name="Title 1"/>
                <p:cNvSpPr txBox="1">
                  <a:spLocks/>
                </p:cNvSpPr>
                <p:nvPr/>
              </p:nvSpPr>
              <p:spPr>
                <a:xfrm>
                  <a:off x="3332409" y="27730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81" name="Title 1"/>
                <p:cNvSpPr txBox="1">
                  <a:spLocks/>
                </p:cNvSpPr>
                <p:nvPr/>
              </p:nvSpPr>
              <p:spPr>
                <a:xfrm>
                  <a:off x="3332410" y="3298987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82" name="Title 1"/>
                <p:cNvSpPr txBox="1">
                  <a:spLocks/>
                </p:cNvSpPr>
                <p:nvPr/>
              </p:nvSpPr>
              <p:spPr>
                <a:xfrm>
                  <a:off x="4376251" y="2784084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83" name="Title 1"/>
                <p:cNvSpPr txBox="1">
                  <a:spLocks/>
                </p:cNvSpPr>
                <p:nvPr/>
              </p:nvSpPr>
              <p:spPr>
                <a:xfrm>
                  <a:off x="3886201" y="22396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84" name="Title 1"/>
                <p:cNvSpPr txBox="1">
                  <a:spLocks/>
                </p:cNvSpPr>
                <p:nvPr/>
              </p:nvSpPr>
              <p:spPr>
                <a:xfrm>
                  <a:off x="3886200" y="2773048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85" name="Title 1"/>
                <p:cNvSpPr txBox="1">
                  <a:spLocks/>
                </p:cNvSpPr>
                <p:nvPr/>
              </p:nvSpPr>
              <p:spPr>
                <a:xfrm>
                  <a:off x="3886201" y="3298987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  <p:sp>
              <p:nvSpPr>
                <p:cNvPr id="386" name="Title 1"/>
                <p:cNvSpPr txBox="1">
                  <a:spLocks/>
                </p:cNvSpPr>
                <p:nvPr/>
              </p:nvSpPr>
              <p:spPr>
                <a:xfrm>
                  <a:off x="4376251" y="3308485"/>
                  <a:ext cx="401390" cy="5715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62500" lnSpcReduction="20000"/>
                </a:bodyPr>
                <a:lstStyle>
                  <a:lvl1pPr algn="l" defTabSz="914400" rtl="0" eaLnBrk="1" latinLnBrk="0" hangingPunct="1">
                    <a:spcBef>
                      <a:spcPct val="0"/>
                    </a:spcBef>
                    <a:buNone/>
                    <a:tabLst>
                      <a:tab pos="3830638" algn="l"/>
                    </a:tabLst>
                    <a:defRPr sz="3600" b="1" kern="1200" cap="none" spc="50">
                      <a:ln w="13335" cmpd="sng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dirty="0" smtClean="0"/>
                    <a:t>?</a:t>
                  </a:r>
                  <a:endParaRPr lang="en-US" dirty="0"/>
                </a:p>
              </p:txBody>
            </p:sp>
          </p:grpSp>
          <p:cxnSp>
            <p:nvCxnSpPr>
              <p:cNvPr id="372" name="Straight Arrow Connector 371"/>
              <p:cNvCxnSpPr/>
              <p:nvPr/>
            </p:nvCxnSpPr>
            <p:spPr>
              <a:xfrm flipV="1">
                <a:off x="6653061" y="3556198"/>
                <a:ext cx="256983" cy="1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6658230" y="3953806"/>
                <a:ext cx="256983" cy="124061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/>
              <p:nvPr/>
            </p:nvCxnSpPr>
            <p:spPr>
              <a:xfrm>
                <a:off x="6663400" y="4387667"/>
                <a:ext cx="246644" cy="85661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3" name="Right Arrow 392"/>
            <p:cNvSpPr/>
            <p:nvPr/>
          </p:nvSpPr>
          <p:spPr>
            <a:xfrm rot="19844099">
              <a:off x="5477598" y="2706212"/>
              <a:ext cx="503815" cy="340312"/>
            </a:xfrm>
            <a:prstGeom prst="rightArrow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ight Arrow 393"/>
            <p:cNvSpPr/>
            <p:nvPr/>
          </p:nvSpPr>
          <p:spPr>
            <a:xfrm rot="1005378">
              <a:off x="5490269" y="3992802"/>
              <a:ext cx="503815" cy="340312"/>
            </a:xfrm>
            <a:prstGeom prst="rightArrow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37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Bounding Volume Hierarchy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4847052" y="2743200"/>
            <a:ext cx="147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2-Geom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05241" y="21152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7" name="Straight Connector 156"/>
          <p:cNvCxnSpPr>
            <a:stCxn id="155" idx="0"/>
            <a:endCxn id="156" idx="2"/>
          </p:cNvCxnSpPr>
          <p:nvPr/>
        </p:nvCxnSpPr>
        <p:spPr>
          <a:xfrm flipV="1">
            <a:off x="5585827" y="2484607"/>
            <a:ext cx="681364" cy="258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6" idx="0"/>
          </p:cNvCxnSpPr>
          <p:nvPr/>
        </p:nvCxnSpPr>
        <p:spPr>
          <a:xfrm flipV="1">
            <a:off x="6267191" y="1600200"/>
            <a:ext cx="0" cy="515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400801" y="2754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Brute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2" name="Straight Connector 161"/>
          <p:cNvCxnSpPr>
            <a:stCxn id="156" idx="2"/>
            <a:endCxn id="160" idx="0"/>
          </p:cNvCxnSpPr>
          <p:nvPr/>
        </p:nvCxnSpPr>
        <p:spPr>
          <a:xfrm>
            <a:off x="6267191" y="2484607"/>
            <a:ext cx="628910" cy="270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50167" y="2667001"/>
            <a:ext cx="2883633" cy="1904999"/>
            <a:chOff x="1219200" y="2044546"/>
            <a:chExt cx="4517925" cy="2984653"/>
          </a:xfrm>
        </p:grpSpPr>
        <p:grpSp>
          <p:nvGrpSpPr>
            <p:cNvPr id="163" name="Group 162"/>
            <p:cNvGrpSpPr/>
            <p:nvPr/>
          </p:nvGrpSpPr>
          <p:grpSpPr>
            <a:xfrm>
              <a:off x="1219200" y="4581637"/>
              <a:ext cx="4517925" cy="447562"/>
              <a:chOff x="4744838" y="3623336"/>
              <a:chExt cx="2245768" cy="222474"/>
            </a:xfrm>
          </p:grpSpPr>
          <p:sp>
            <p:nvSpPr>
              <p:cNvPr id="164" name="Isosceles Triangle 163"/>
              <p:cNvSpPr/>
              <p:nvPr/>
            </p:nvSpPr>
            <p:spPr>
              <a:xfrm rot="8194960">
                <a:off x="4744838" y="3667573"/>
                <a:ext cx="180056" cy="178237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 rot="11144026">
                <a:off x="5086172" y="3637800"/>
                <a:ext cx="163815" cy="185483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Isosceles Triangle 165"/>
              <p:cNvSpPr/>
              <p:nvPr/>
            </p:nvSpPr>
            <p:spPr>
              <a:xfrm rot="16458870">
                <a:off x="5440329" y="3635665"/>
                <a:ext cx="182613" cy="176290"/>
              </a:xfrm>
              <a:prstGeom prst="triangle">
                <a:avLst>
                  <a:gd name="adj" fmla="val 9965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>
                <a:off x="5763638" y="3663687"/>
                <a:ext cx="164433" cy="168299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8" name="Isosceles Triangle 167"/>
              <p:cNvSpPr/>
              <p:nvPr/>
            </p:nvSpPr>
            <p:spPr>
              <a:xfrm>
                <a:off x="6106731" y="3704607"/>
                <a:ext cx="219244" cy="58761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9" name="Isosceles Triangle 168"/>
              <p:cNvSpPr/>
              <p:nvPr/>
            </p:nvSpPr>
            <p:spPr>
              <a:xfrm>
                <a:off x="6449823" y="3626130"/>
                <a:ext cx="164433" cy="169908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0" name="Isosceles Triangle 169"/>
              <p:cNvSpPr/>
              <p:nvPr/>
            </p:nvSpPr>
            <p:spPr>
              <a:xfrm rot="2724385">
                <a:off x="6822292" y="3634188"/>
                <a:ext cx="179165" cy="157462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1400314" y="2044546"/>
              <a:ext cx="4119872" cy="2477774"/>
              <a:chOff x="4834866" y="2362200"/>
              <a:chExt cx="2047904" cy="1231651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flipV="1">
                <a:off x="5168079" y="3352800"/>
                <a:ext cx="183847" cy="2410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351926" y="3352800"/>
                <a:ext cx="17971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875042" y="3352800"/>
                <a:ext cx="183847" cy="2410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6058889" y="3352800"/>
                <a:ext cx="17970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6519214" y="3352800"/>
                <a:ext cx="183847" cy="2410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6703061" y="3352800"/>
                <a:ext cx="17970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6058889" y="2971802"/>
                <a:ext cx="293441" cy="3809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352330" y="2971800"/>
                <a:ext cx="350731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4834866" y="3162300"/>
                <a:ext cx="333213" cy="4191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5172217" y="3162300"/>
                <a:ext cx="179709" cy="190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5172217" y="2362201"/>
                <a:ext cx="589246" cy="8000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5761463" y="2362200"/>
                <a:ext cx="590867" cy="609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5" name="Straight Connector 184"/>
          <p:cNvCxnSpPr/>
          <p:nvPr/>
        </p:nvCxnSpPr>
        <p:spPr>
          <a:xfrm>
            <a:off x="4267200" y="1755738"/>
            <a:ext cx="76200" cy="434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495801" y="4800600"/>
            <a:ext cx="147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2-Geom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934990" y="41726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8" name="Straight Connector 187"/>
          <p:cNvCxnSpPr>
            <a:stCxn id="186" idx="0"/>
            <a:endCxn id="187" idx="2"/>
          </p:cNvCxnSpPr>
          <p:nvPr/>
        </p:nvCxnSpPr>
        <p:spPr>
          <a:xfrm flipV="1">
            <a:off x="5234576" y="4542007"/>
            <a:ext cx="1062364" cy="258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7" idx="0"/>
          </p:cNvCxnSpPr>
          <p:nvPr/>
        </p:nvCxnSpPr>
        <p:spPr>
          <a:xfrm flipV="1">
            <a:off x="6296940" y="3657600"/>
            <a:ext cx="0" cy="515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391401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Brute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1" name="Straight Connector 190"/>
          <p:cNvCxnSpPr>
            <a:stCxn id="187" idx="2"/>
            <a:endCxn id="190" idx="0"/>
          </p:cNvCxnSpPr>
          <p:nvPr/>
        </p:nvCxnSpPr>
        <p:spPr>
          <a:xfrm>
            <a:off x="6296940" y="4542007"/>
            <a:ext cx="1589761" cy="258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791201" y="4812268"/>
            <a:ext cx="147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2-Geom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3" name="Straight Connector 192"/>
          <p:cNvCxnSpPr>
            <a:stCxn id="192" idx="0"/>
            <a:endCxn id="187" idx="2"/>
          </p:cNvCxnSpPr>
          <p:nvPr/>
        </p:nvCxnSpPr>
        <p:spPr>
          <a:xfrm flipH="1" flipV="1">
            <a:off x="6296940" y="4542007"/>
            <a:ext cx="233036" cy="270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itle 1"/>
          <p:cNvSpPr txBox="1">
            <a:spLocks/>
          </p:cNvSpPr>
          <p:nvPr/>
        </p:nvSpPr>
        <p:spPr>
          <a:xfrm>
            <a:off x="7467601" y="1791272"/>
            <a:ext cx="1371599" cy="828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96" name="Title 1"/>
          <p:cNvSpPr txBox="1">
            <a:spLocks/>
          </p:cNvSpPr>
          <p:nvPr/>
        </p:nvSpPr>
        <p:spPr>
          <a:xfrm>
            <a:off x="7467601" y="3200400"/>
            <a:ext cx="1371599" cy="828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97" name="Title 1"/>
          <p:cNvSpPr txBox="1">
            <a:spLocks/>
          </p:cNvSpPr>
          <p:nvPr/>
        </p:nvSpPr>
        <p:spPr>
          <a:xfrm>
            <a:off x="4953002" y="5419935"/>
            <a:ext cx="1371599" cy="828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98" name="Title 1"/>
          <p:cNvSpPr txBox="1">
            <a:spLocks/>
          </p:cNvSpPr>
          <p:nvPr/>
        </p:nvSpPr>
        <p:spPr>
          <a:xfrm>
            <a:off x="6878356" y="5410200"/>
            <a:ext cx="1371599" cy="828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99" name="Title 1"/>
          <p:cNvSpPr txBox="1">
            <a:spLocks/>
          </p:cNvSpPr>
          <p:nvPr/>
        </p:nvSpPr>
        <p:spPr>
          <a:xfrm>
            <a:off x="4724402" y="3276600"/>
            <a:ext cx="1371599" cy="828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200" name="Title 1"/>
          <p:cNvSpPr txBox="1">
            <a:spLocks/>
          </p:cNvSpPr>
          <p:nvPr/>
        </p:nvSpPr>
        <p:spPr>
          <a:xfrm>
            <a:off x="4495800" y="1784713"/>
            <a:ext cx="1371599" cy="828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748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0167" y="2667001"/>
            <a:ext cx="2883633" cy="1904999"/>
            <a:chOff x="1219200" y="2044546"/>
            <a:chExt cx="4517925" cy="2984653"/>
          </a:xfrm>
        </p:grpSpPr>
        <p:grpSp>
          <p:nvGrpSpPr>
            <p:cNvPr id="163" name="Group 162"/>
            <p:cNvGrpSpPr/>
            <p:nvPr/>
          </p:nvGrpSpPr>
          <p:grpSpPr>
            <a:xfrm>
              <a:off x="1219200" y="4581637"/>
              <a:ext cx="4517925" cy="447562"/>
              <a:chOff x="4744838" y="3623336"/>
              <a:chExt cx="2245768" cy="222474"/>
            </a:xfrm>
          </p:grpSpPr>
          <p:sp>
            <p:nvSpPr>
              <p:cNvPr id="164" name="Isosceles Triangle 163"/>
              <p:cNvSpPr/>
              <p:nvPr/>
            </p:nvSpPr>
            <p:spPr>
              <a:xfrm rot="8194960">
                <a:off x="4744838" y="3667573"/>
                <a:ext cx="180056" cy="178237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 rot="11144026">
                <a:off x="5086172" y="3637800"/>
                <a:ext cx="163815" cy="185483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Isosceles Triangle 165"/>
              <p:cNvSpPr/>
              <p:nvPr/>
            </p:nvSpPr>
            <p:spPr>
              <a:xfrm rot="16458870">
                <a:off x="5440329" y="3635665"/>
                <a:ext cx="182613" cy="176290"/>
              </a:xfrm>
              <a:prstGeom prst="triangle">
                <a:avLst>
                  <a:gd name="adj" fmla="val 9965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>
                <a:off x="5763638" y="3663687"/>
                <a:ext cx="164433" cy="168299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8" name="Isosceles Triangle 167"/>
              <p:cNvSpPr/>
              <p:nvPr/>
            </p:nvSpPr>
            <p:spPr>
              <a:xfrm>
                <a:off x="6106731" y="3704607"/>
                <a:ext cx="219244" cy="58761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9" name="Isosceles Triangle 168"/>
              <p:cNvSpPr/>
              <p:nvPr/>
            </p:nvSpPr>
            <p:spPr>
              <a:xfrm>
                <a:off x="6449823" y="3626130"/>
                <a:ext cx="164433" cy="169908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0" name="Isosceles Triangle 169"/>
              <p:cNvSpPr/>
              <p:nvPr/>
            </p:nvSpPr>
            <p:spPr>
              <a:xfrm rot="2724385">
                <a:off x="6822292" y="3634188"/>
                <a:ext cx="179165" cy="157462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1400314" y="2044546"/>
              <a:ext cx="4119872" cy="2477774"/>
              <a:chOff x="4834866" y="2362200"/>
              <a:chExt cx="2047904" cy="1231651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flipV="1">
                <a:off x="5168079" y="3352800"/>
                <a:ext cx="183847" cy="2410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351926" y="3352800"/>
                <a:ext cx="17971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875042" y="3352800"/>
                <a:ext cx="183847" cy="2410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6058889" y="3352800"/>
                <a:ext cx="17970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6519214" y="3352800"/>
                <a:ext cx="183847" cy="2410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6703061" y="3352800"/>
                <a:ext cx="17970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6058889" y="2971802"/>
                <a:ext cx="293441" cy="3809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352330" y="2971800"/>
                <a:ext cx="350731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4834866" y="3162300"/>
                <a:ext cx="333213" cy="4191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5172217" y="3162300"/>
                <a:ext cx="179709" cy="190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5172217" y="2362201"/>
                <a:ext cx="589246" cy="8000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5761463" y="2362200"/>
                <a:ext cx="590867" cy="609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5" name="Straight Connector 184"/>
          <p:cNvCxnSpPr/>
          <p:nvPr/>
        </p:nvCxnSpPr>
        <p:spPr>
          <a:xfrm>
            <a:off x="4267200" y="1755738"/>
            <a:ext cx="76200" cy="434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5270586" y="2105602"/>
            <a:ext cx="2637251" cy="2887064"/>
            <a:chOff x="5439949" y="2743200"/>
            <a:chExt cx="2637251" cy="2887064"/>
          </a:xfrm>
        </p:grpSpPr>
        <p:sp>
          <p:nvSpPr>
            <p:cNvPr id="202" name="TextBox 201"/>
            <p:cNvSpPr txBox="1"/>
            <p:nvPr/>
          </p:nvSpPr>
          <p:spPr>
            <a:xfrm>
              <a:off x="5486400" y="4355068"/>
              <a:ext cx="1477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591300" y="3258275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&gt;=&gt;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086600" y="43550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Brute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5" name="Straight Connector 204"/>
            <p:cNvCxnSpPr>
              <a:stCxn id="202" idx="0"/>
              <a:endCxn id="203" idx="2"/>
            </p:cNvCxnSpPr>
            <p:nvPr/>
          </p:nvCxnSpPr>
          <p:spPr>
            <a:xfrm flipV="1">
              <a:off x="6225175" y="3627607"/>
              <a:ext cx="728075" cy="727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03" idx="2"/>
              <a:endCxn id="204" idx="0"/>
            </p:cNvCxnSpPr>
            <p:nvPr/>
          </p:nvCxnSpPr>
          <p:spPr>
            <a:xfrm>
              <a:off x="6953250" y="3627607"/>
              <a:ext cx="628650" cy="727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03" idx="0"/>
            </p:cNvCxnSpPr>
            <p:nvPr/>
          </p:nvCxnSpPr>
          <p:spPr>
            <a:xfrm flipV="1">
              <a:off x="6953250" y="2743200"/>
              <a:ext cx="0" cy="515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9" idx="0"/>
              <a:endCxn id="202" idx="2"/>
            </p:cNvCxnSpPr>
            <p:nvPr/>
          </p:nvCxnSpPr>
          <p:spPr>
            <a:xfrm flipV="1">
              <a:off x="6225175" y="4724400"/>
              <a:ext cx="0" cy="536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5439949" y="5260932"/>
              <a:ext cx="157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2-Geom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609600" y="6172200"/>
            <a:ext cx="8534400" cy="5240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rec: “do the attached decomposition until some predicate is satisfied”</a:t>
            </a:r>
          </a:p>
        </p:txBody>
      </p:sp>
    </p:spTree>
    <p:extLst>
      <p:ext uri="{BB962C8B-B14F-4D97-AF65-F5344CB8AC3E}">
        <p14:creationId xmlns:p14="http://schemas.microsoft.com/office/powerpoint/2010/main" val="19126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28194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</a:p>
          <a:p>
            <a:pPr algn="ctr"/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28194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57600" y="2971800"/>
            <a:ext cx="1981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543800" y="2971800"/>
            <a:ext cx="1143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57200" y="2971800"/>
            <a:ext cx="1219200" cy="635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2438400" y="3810000"/>
            <a:ext cx="4572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6362700" y="3810000"/>
            <a:ext cx="4572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solving visibility </a:t>
            </a:r>
            <a:r>
              <a:rPr lang="en-US" u="sng" dirty="0" smtClean="0"/>
              <a:t>efficiently</a:t>
            </a:r>
            <a:r>
              <a:rPr lang="en-US" dirty="0" smtClean="0"/>
              <a:t> is hard.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visibility problem is important – lots of triangles to render.</a:t>
            </a:r>
          </a:p>
          <a:p>
            <a:r>
              <a:rPr lang="en-US" dirty="0" smtClean="0"/>
              <a:t>There are many algorithms to solve the visibility problem.</a:t>
            </a:r>
          </a:p>
          <a:p>
            <a:pPr lvl="1"/>
            <a:r>
              <a:rPr lang="en-US" dirty="0" smtClean="0"/>
              <a:t>Different GPUs use different solutions</a:t>
            </a:r>
          </a:p>
          <a:p>
            <a:r>
              <a:rPr lang="en-US" dirty="0" smtClean="0"/>
              <a:t>The question of which algorithm is most efficient is highly dependent on context – geometry, hardware, renderer.</a:t>
            </a:r>
          </a:p>
          <a:p>
            <a:r>
              <a:rPr lang="en-US" dirty="0" smtClean="0"/>
              <a:t>The required specialization will only increase.</a:t>
            </a:r>
          </a:p>
          <a:p>
            <a:endParaRPr lang="en-US" dirty="0" smtClean="0"/>
          </a:p>
          <a:p>
            <a:r>
              <a:rPr lang="en-US" dirty="0" smtClean="0"/>
              <a:t>Key observation: It’s much easier to </a:t>
            </a:r>
            <a:r>
              <a:rPr lang="en-US" u="sng" dirty="0" smtClean="0"/>
              <a:t>describe</a:t>
            </a:r>
            <a:r>
              <a:rPr lang="en-US" dirty="0" smtClean="0"/>
              <a:t> (“hand wavy”) a visibility algorithm than to implement it.</a:t>
            </a:r>
          </a:p>
        </p:txBody>
      </p:sp>
    </p:spTree>
    <p:extLst>
      <p:ext uri="{BB962C8B-B14F-4D97-AF65-F5344CB8AC3E}">
        <p14:creationId xmlns:p14="http://schemas.microsoft.com/office/powerpoint/2010/main" val="13850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would this system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developer can crank out a custom visibility algorithm for the particular situation:</a:t>
            </a:r>
          </a:p>
          <a:p>
            <a:pPr lvl="1"/>
            <a:r>
              <a:rPr lang="en-US" dirty="0" smtClean="0"/>
              <a:t>A scene in a video game.</a:t>
            </a:r>
          </a:p>
          <a:p>
            <a:pPr lvl="1"/>
            <a:r>
              <a:rPr lang="en-US" dirty="0" smtClean="0"/>
              <a:t>For a new processor in a smart phone.</a:t>
            </a:r>
          </a:p>
          <a:p>
            <a:r>
              <a:rPr lang="en-US" dirty="0" smtClean="0"/>
              <a:t>Take the developer out of the loop!  Auto-generate the best renderer.</a:t>
            </a:r>
          </a:p>
          <a:p>
            <a:r>
              <a:rPr lang="en-US" dirty="0" smtClean="0"/>
              <a:t>Hardware creators no longer need to worry about a tricky general-purpose software layer.</a:t>
            </a:r>
          </a:p>
          <a:p>
            <a:pPr lvl="1"/>
            <a:r>
              <a:rPr lang="en-US" dirty="0" smtClean="0"/>
              <a:t>They can innovate freely.</a:t>
            </a:r>
          </a:p>
        </p:txBody>
      </p:sp>
    </p:spTree>
    <p:extLst>
      <p:ext uri="{BB962C8B-B14F-4D97-AF65-F5344CB8AC3E}">
        <p14:creationId xmlns:p14="http://schemas.microsoft.com/office/powerpoint/2010/main" val="7403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Visibility (via point sampling)</a:t>
            </a:r>
            <a:br>
              <a:rPr lang="en-US" dirty="0" smtClean="0"/>
            </a:br>
            <a:r>
              <a:rPr lang="en-US" dirty="0" smtClean="0"/>
              <a:t>Think: a problem of colliding two </a:t>
            </a: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8194960">
            <a:off x="4102131" y="3249395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4977107" y="2953004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8194960">
            <a:off x="5885186" y="3274270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2175547">
            <a:off x="4217054" y="4286681"/>
            <a:ext cx="826157" cy="724957"/>
          </a:xfrm>
          <a:prstGeom prst="triangle">
            <a:avLst>
              <a:gd name="adj" fmla="val 7347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579553" y="4298032"/>
            <a:ext cx="2126047" cy="69269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45088">
            <a:off x="5851443" y="3597640"/>
            <a:ext cx="863185" cy="1062766"/>
          </a:xfrm>
          <a:prstGeom prst="triangle">
            <a:avLst>
              <a:gd name="adj" fmla="val 696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8194960">
            <a:off x="6683124" y="3321404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7542998">
            <a:off x="6541933" y="3912557"/>
            <a:ext cx="1151986" cy="77095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209800" y="3550919"/>
            <a:ext cx="6172200" cy="1068075"/>
            <a:chOff x="1828800" y="3550919"/>
            <a:chExt cx="6172200" cy="106807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828800" y="3550919"/>
              <a:ext cx="6172200" cy="6362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828800" y="4187131"/>
              <a:ext cx="6172200" cy="10769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28800" y="4187130"/>
              <a:ext cx="6172200" cy="4318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28800" y="3904221"/>
              <a:ext cx="6172200" cy="28291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eft Brace 37"/>
          <p:cNvSpPr/>
          <p:nvPr/>
        </p:nvSpPr>
        <p:spPr>
          <a:xfrm rot="5400000">
            <a:off x="5592072" y="808727"/>
            <a:ext cx="274319" cy="3990865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1761743" y="3605343"/>
            <a:ext cx="274319" cy="1121227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4840246" y="2133600"/>
            <a:ext cx="1777970" cy="50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+mn-lt"/>
              </a:rPr>
              <a:t>Geometry</a:t>
            </a:r>
            <a:endParaRPr lang="en-US" sz="2400" dirty="0">
              <a:latin typeface="+mn-lt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13007" y="3866929"/>
            <a:ext cx="1777970" cy="50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+mn-lt"/>
              </a:rPr>
              <a:t>Samples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83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of sample-based rendering</a:t>
            </a:r>
            <a:endParaRPr lang="en-US" dirty="0"/>
          </a:p>
        </p:txBody>
      </p:sp>
      <p:pic>
        <p:nvPicPr>
          <p:cNvPr id="1026" name="Picture 2" descr="http://www.gvu.gatech.edu/people/faculty/greg.turk/bunny/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1" y="1828800"/>
            <a:ext cx="4457699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468880" y="1973580"/>
            <a:ext cx="4160519" cy="4160519"/>
            <a:chOff x="2087880" y="2011680"/>
            <a:chExt cx="4160519" cy="4160519"/>
          </a:xfrm>
        </p:grpSpPr>
        <p:sp>
          <p:nvSpPr>
            <p:cNvPr id="3" name="Oval 2"/>
            <p:cNvSpPr/>
            <p:nvPr/>
          </p:nvSpPr>
          <p:spPr>
            <a:xfrm>
              <a:off x="26974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49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02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54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070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594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11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64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16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690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214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373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526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78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310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9834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135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88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440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5930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454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897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050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202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878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2402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3926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45080" y="201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6974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49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002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154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3070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4594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611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764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916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0690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214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373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26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678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8310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834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135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288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440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5930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7454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897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050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202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0878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2402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3926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545080" y="216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6974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849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002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154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3070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4594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11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764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916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0690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2214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373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526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678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8310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9834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135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288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440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5930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7454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897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050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2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20878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22402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3926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545080" y="231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6974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2849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002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154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3070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594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611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764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916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0690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2214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373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26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678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310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9834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35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288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440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5930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7454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897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050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202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0878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2402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3926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2545080" y="2468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6974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849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02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3154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33070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4594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611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764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916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0690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2214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373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26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678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8310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9834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135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288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440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930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7454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897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050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6202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20878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22402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23926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545080" y="2621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26974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49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3002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3154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3070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594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3611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3764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3916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0690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42214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4373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526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4678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8310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9834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5135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288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5440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5930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7454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897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6050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6202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0878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2402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23926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545080" y="2773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26974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2849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3002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3154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33070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34594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3611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3764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3916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40690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42214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373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4526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4678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8310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49834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5135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5288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5440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55930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57454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5897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050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202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20878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22402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23926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2545080" y="2926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26974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2849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3002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3154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33070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34594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3611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3764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3916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40690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42214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4373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4526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4678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48310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49834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135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5288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5440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55930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57454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5897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6050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6202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20878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22402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3926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2545080" y="3078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26974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2849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3002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3154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33070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34594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3611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3764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3916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40690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42214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373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4526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4678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48310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49834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5135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5288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5440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55930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57454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5897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6050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6202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20878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22402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23926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2545080" y="3230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26974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2849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3002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3154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33070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34594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3611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3764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3916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40690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42214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4373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4526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4678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48310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49834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5135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5288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5440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55930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57454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5897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6050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6202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20878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22402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23926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2545080" y="3383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26974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2849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3002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154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33070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34594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611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3764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3916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40690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42214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4373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4526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4678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48310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49834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5135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5288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5440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55930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57454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5897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6050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6202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20878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22402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23926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2545080" y="3535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26974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2849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3002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3154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33070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34594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3611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3764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3916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40690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42214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4373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4526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4678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48310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49834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5135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5288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5440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55930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57454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5897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6050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6202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20878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22402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23926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2545080" y="3688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26974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2849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3002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3154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33070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34594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3611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3764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3916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40690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42214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4373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4526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4678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48310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49834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5135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5288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5440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55930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57454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5897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6050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6202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0878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22402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23926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2545080" y="3840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26974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2849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3002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3154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33070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34594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3611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3764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3916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40690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42214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4373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4526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4678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48310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49834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5135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5288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5440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55930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57454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5897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6050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6202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>
              <a:off x="20878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>
              <a:off x="22402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23926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>
              <a:off x="2545080" y="3992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>
              <a:off x="26974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2849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>
              <a:off x="3002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3154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33070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34594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>
              <a:off x="3611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3764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3916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40690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42214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4373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4526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4678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48310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/>
            <p:cNvSpPr/>
            <p:nvPr/>
          </p:nvSpPr>
          <p:spPr>
            <a:xfrm>
              <a:off x="49834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>
              <a:off x="5135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>
              <a:off x="5288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5440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55930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>
              <a:off x="57454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/>
            <p:cNvSpPr/>
            <p:nvPr/>
          </p:nvSpPr>
          <p:spPr>
            <a:xfrm>
              <a:off x="5897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>
              <a:off x="6050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6202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20878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22402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23926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2545080" y="4145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26974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2849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3002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/>
            <p:cNvSpPr/>
            <p:nvPr/>
          </p:nvSpPr>
          <p:spPr>
            <a:xfrm>
              <a:off x="3154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/>
            <p:cNvSpPr/>
            <p:nvPr/>
          </p:nvSpPr>
          <p:spPr>
            <a:xfrm>
              <a:off x="33070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34594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3611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3764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3916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40690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42214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4373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>
              <a:off x="4526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4678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48310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49834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5135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5288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5440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55930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>
              <a:off x="57454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5897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>
              <a:off x="6050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6202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20878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22402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23926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2545080" y="4297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26974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2849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3002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3154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33070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34594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3611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3764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3916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40690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42214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4373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4526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4678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48310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49834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5135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5288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5440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55930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57454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5897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6050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6202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20878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22402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23926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2545080" y="4450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26974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2849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3002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3154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33070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34594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3611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3764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3916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40690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42214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4373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4526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4678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48310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49834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5135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5288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5440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55930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57454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5897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6050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6202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/>
            <p:cNvSpPr/>
            <p:nvPr/>
          </p:nvSpPr>
          <p:spPr>
            <a:xfrm>
              <a:off x="20878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22402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23926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2545080" y="4602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26974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2849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3002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3154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33070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34594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3611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3764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3916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40690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42214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4373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4526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4678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48310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49834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5135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5288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5440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55930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57454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5897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6050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6202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20878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22402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23926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2545080" y="4754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26974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2849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3002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3154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33070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34594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3611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3764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3916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40690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42214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4373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4526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4678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48310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49834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5135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5288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5440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55930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57454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5897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6050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6202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20878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22402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23926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2545080" y="4907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26974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2849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3002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3154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33070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34594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3611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3764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3916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40690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42214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/>
            <p:cNvSpPr/>
            <p:nvPr/>
          </p:nvSpPr>
          <p:spPr>
            <a:xfrm>
              <a:off x="4373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/>
            <p:cNvSpPr/>
            <p:nvPr/>
          </p:nvSpPr>
          <p:spPr>
            <a:xfrm>
              <a:off x="4526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>
              <a:off x="4678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>
              <a:off x="48310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>
              <a:off x="49834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>
              <a:off x="5135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>
              <a:off x="5288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>
              <a:off x="5440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>
              <a:off x="55930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>
              <a:off x="57454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>
              <a:off x="5897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>
              <a:off x="6050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>
              <a:off x="6202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>
              <a:off x="20878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>
              <a:off x="22402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>
              <a:off x="23926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/>
            <p:cNvSpPr/>
            <p:nvPr/>
          </p:nvSpPr>
          <p:spPr>
            <a:xfrm>
              <a:off x="2545080" y="5059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/>
            <p:cNvSpPr/>
            <p:nvPr/>
          </p:nvSpPr>
          <p:spPr>
            <a:xfrm>
              <a:off x="26974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>
              <a:off x="2849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>
              <a:off x="3002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>
              <a:off x="3154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>
              <a:off x="33070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>
              <a:off x="34594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>
              <a:off x="3611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>
              <a:off x="3764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>
              <a:off x="3916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>
              <a:off x="40690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>
              <a:off x="42214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>
              <a:off x="4373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>
              <a:off x="4526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>
              <a:off x="4678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48310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Oval 686"/>
            <p:cNvSpPr/>
            <p:nvPr/>
          </p:nvSpPr>
          <p:spPr>
            <a:xfrm>
              <a:off x="49834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/>
            <p:cNvSpPr/>
            <p:nvPr/>
          </p:nvSpPr>
          <p:spPr>
            <a:xfrm>
              <a:off x="5135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>
              <a:off x="5288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>
              <a:off x="5440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>
              <a:off x="55930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>
              <a:off x="57454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>
              <a:off x="5897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>
              <a:off x="6050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>
              <a:off x="6202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>
              <a:off x="20878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>
              <a:off x="22402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>
              <a:off x="23926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>
              <a:off x="2545080" y="5212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>
              <a:off x="26974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/>
            <p:cNvSpPr/>
            <p:nvPr/>
          </p:nvSpPr>
          <p:spPr>
            <a:xfrm>
              <a:off x="2849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/>
            <p:cNvSpPr/>
            <p:nvPr/>
          </p:nvSpPr>
          <p:spPr>
            <a:xfrm>
              <a:off x="3002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/>
            <p:cNvSpPr/>
            <p:nvPr/>
          </p:nvSpPr>
          <p:spPr>
            <a:xfrm>
              <a:off x="3154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/>
            <p:cNvSpPr/>
            <p:nvPr/>
          </p:nvSpPr>
          <p:spPr>
            <a:xfrm>
              <a:off x="33070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/>
            <p:cNvSpPr/>
            <p:nvPr/>
          </p:nvSpPr>
          <p:spPr>
            <a:xfrm>
              <a:off x="34594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/>
            <p:nvPr/>
          </p:nvSpPr>
          <p:spPr>
            <a:xfrm>
              <a:off x="3611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/>
            <p:cNvSpPr/>
            <p:nvPr/>
          </p:nvSpPr>
          <p:spPr>
            <a:xfrm>
              <a:off x="3764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/>
            <p:cNvSpPr/>
            <p:nvPr/>
          </p:nvSpPr>
          <p:spPr>
            <a:xfrm>
              <a:off x="3916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/>
            <p:nvPr/>
          </p:nvSpPr>
          <p:spPr>
            <a:xfrm>
              <a:off x="40690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/>
            <p:nvPr/>
          </p:nvSpPr>
          <p:spPr>
            <a:xfrm>
              <a:off x="42214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/>
            <p:nvPr/>
          </p:nvSpPr>
          <p:spPr>
            <a:xfrm>
              <a:off x="4373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4526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/>
            <p:cNvSpPr/>
            <p:nvPr/>
          </p:nvSpPr>
          <p:spPr>
            <a:xfrm>
              <a:off x="4678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/>
            <p:cNvSpPr/>
            <p:nvPr/>
          </p:nvSpPr>
          <p:spPr>
            <a:xfrm>
              <a:off x="48310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49834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/>
            <p:cNvSpPr/>
            <p:nvPr/>
          </p:nvSpPr>
          <p:spPr>
            <a:xfrm>
              <a:off x="5135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/>
            <p:nvPr/>
          </p:nvSpPr>
          <p:spPr>
            <a:xfrm>
              <a:off x="5288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5440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/>
            <p:cNvSpPr/>
            <p:nvPr/>
          </p:nvSpPr>
          <p:spPr>
            <a:xfrm>
              <a:off x="55930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/>
            <p:cNvSpPr/>
            <p:nvPr/>
          </p:nvSpPr>
          <p:spPr>
            <a:xfrm>
              <a:off x="57454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/>
            <p:nvPr/>
          </p:nvSpPr>
          <p:spPr>
            <a:xfrm>
              <a:off x="5897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/>
            <p:nvPr/>
          </p:nvSpPr>
          <p:spPr>
            <a:xfrm>
              <a:off x="6050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/>
            <p:nvPr/>
          </p:nvSpPr>
          <p:spPr>
            <a:xfrm>
              <a:off x="6202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20878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/>
            <p:cNvSpPr/>
            <p:nvPr/>
          </p:nvSpPr>
          <p:spPr>
            <a:xfrm>
              <a:off x="22402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/>
            <p:cNvSpPr/>
            <p:nvPr/>
          </p:nvSpPr>
          <p:spPr>
            <a:xfrm>
              <a:off x="23926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/>
            <p:cNvSpPr/>
            <p:nvPr/>
          </p:nvSpPr>
          <p:spPr>
            <a:xfrm>
              <a:off x="2545080" y="5364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/>
            <p:cNvSpPr/>
            <p:nvPr/>
          </p:nvSpPr>
          <p:spPr>
            <a:xfrm>
              <a:off x="26974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/>
            <p:nvPr/>
          </p:nvSpPr>
          <p:spPr>
            <a:xfrm>
              <a:off x="2849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>
              <a:off x="3002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/>
            <p:nvPr/>
          </p:nvSpPr>
          <p:spPr>
            <a:xfrm>
              <a:off x="3154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/>
            <p:cNvSpPr/>
            <p:nvPr/>
          </p:nvSpPr>
          <p:spPr>
            <a:xfrm>
              <a:off x="33070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/>
            <p:nvPr/>
          </p:nvSpPr>
          <p:spPr>
            <a:xfrm>
              <a:off x="34594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/>
            <p:cNvSpPr/>
            <p:nvPr/>
          </p:nvSpPr>
          <p:spPr>
            <a:xfrm>
              <a:off x="3611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/>
            <p:cNvSpPr/>
            <p:nvPr/>
          </p:nvSpPr>
          <p:spPr>
            <a:xfrm>
              <a:off x="3764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/>
            <p:nvPr/>
          </p:nvSpPr>
          <p:spPr>
            <a:xfrm>
              <a:off x="3916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/>
            <p:cNvSpPr/>
            <p:nvPr/>
          </p:nvSpPr>
          <p:spPr>
            <a:xfrm>
              <a:off x="40690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/>
            <p:cNvSpPr/>
            <p:nvPr/>
          </p:nvSpPr>
          <p:spPr>
            <a:xfrm>
              <a:off x="42214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/>
            <p:nvPr/>
          </p:nvSpPr>
          <p:spPr>
            <a:xfrm>
              <a:off x="4373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/>
            <p:cNvSpPr/>
            <p:nvPr/>
          </p:nvSpPr>
          <p:spPr>
            <a:xfrm>
              <a:off x="4526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/>
            <p:cNvSpPr/>
            <p:nvPr/>
          </p:nvSpPr>
          <p:spPr>
            <a:xfrm>
              <a:off x="4678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/>
            <p:nvPr/>
          </p:nvSpPr>
          <p:spPr>
            <a:xfrm>
              <a:off x="48310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/>
            <p:cNvSpPr/>
            <p:nvPr/>
          </p:nvSpPr>
          <p:spPr>
            <a:xfrm>
              <a:off x="49834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/>
            <p:cNvSpPr/>
            <p:nvPr/>
          </p:nvSpPr>
          <p:spPr>
            <a:xfrm>
              <a:off x="5135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/>
            <p:nvPr/>
          </p:nvSpPr>
          <p:spPr>
            <a:xfrm>
              <a:off x="5288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/>
            <p:cNvSpPr/>
            <p:nvPr/>
          </p:nvSpPr>
          <p:spPr>
            <a:xfrm>
              <a:off x="5440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/>
            <p:cNvSpPr/>
            <p:nvPr/>
          </p:nvSpPr>
          <p:spPr>
            <a:xfrm>
              <a:off x="55930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/>
            <p:nvPr/>
          </p:nvSpPr>
          <p:spPr>
            <a:xfrm>
              <a:off x="57454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/>
            <p:cNvSpPr/>
            <p:nvPr/>
          </p:nvSpPr>
          <p:spPr>
            <a:xfrm>
              <a:off x="5897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/>
            <p:cNvSpPr/>
            <p:nvPr/>
          </p:nvSpPr>
          <p:spPr>
            <a:xfrm>
              <a:off x="6050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>
              <a:off x="6202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/>
            <p:nvPr/>
          </p:nvSpPr>
          <p:spPr>
            <a:xfrm>
              <a:off x="20878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22402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>
              <a:off x="23926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/>
            <p:nvPr/>
          </p:nvSpPr>
          <p:spPr>
            <a:xfrm>
              <a:off x="2545080" y="55168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/>
            <p:nvPr/>
          </p:nvSpPr>
          <p:spPr>
            <a:xfrm>
              <a:off x="26974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/>
            <p:nvPr/>
          </p:nvSpPr>
          <p:spPr>
            <a:xfrm>
              <a:off x="2849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/>
            <p:nvPr/>
          </p:nvSpPr>
          <p:spPr>
            <a:xfrm>
              <a:off x="3002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/>
            <p:cNvSpPr/>
            <p:nvPr/>
          </p:nvSpPr>
          <p:spPr>
            <a:xfrm>
              <a:off x="3154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/>
            <p:cNvSpPr/>
            <p:nvPr/>
          </p:nvSpPr>
          <p:spPr>
            <a:xfrm>
              <a:off x="33070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/>
            <p:nvPr/>
          </p:nvSpPr>
          <p:spPr>
            <a:xfrm>
              <a:off x="34594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/>
            <p:nvPr/>
          </p:nvSpPr>
          <p:spPr>
            <a:xfrm>
              <a:off x="3611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>
              <a:off x="3764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/>
            <p:nvPr/>
          </p:nvSpPr>
          <p:spPr>
            <a:xfrm>
              <a:off x="3916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/>
            <p:nvPr/>
          </p:nvSpPr>
          <p:spPr>
            <a:xfrm>
              <a:off x="40690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>
              <a:off x="42214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/>
            <p:nvPr/>
          </p:nvSpPr>
          <p:spPr>
            <a:xfrm>
              <a:off x="4373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/>
            <p:cNvSpPr/>
            <p:nvPr/>
          </p:nvSpPr>
          <p:spPr>
            <a:xfrm>
              <a:off x="4526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/>
            <p:nvPr/>
          </p:nvSpPr>
          <p:spPr>
            <a:xfrm>
              <a:off x="4678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/>
            <p:cNvSpPr/>
            <p:nvPr/>
          </p:nvSpPr>
          <p:spPr>
            <a:xfrm>
              <a:off x="48310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/>
            <p:cNvSpPr/>
            <p:nvPr/>
          </p:nvSpPr>
          <p:spPr>
            <a:xfrm>
              <a:off x="49834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/>
            <p:nvPr/>
          </p:nvSpPr>
          <p:spPr>
            <a:xfrm>
              <a:off x="5135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/>
            <p:nvPr/>
          </p:nvSpPr>
          <p:spPr>
            <a:xfrm>
              <a:off x="5288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/>
            <p:cNvSpPr/>
            <p:nvPr/>
          </p:nvSpPr>
          <p:spPr>
            <a:xfrm>
              <a:off x="5440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774"/>
            <p:cNvSpPr/>
            <p:nvPr/>
          </p:nvSpPr>
          <p:spPr>
            <a:xfrm>
              <a:off x="55930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Oval 775"/>
            <p:cNvSpPr/>
            <p:nvPr/>
          </p:nvSpPr>
          <p:spPr>
            <a:xfrm>
              <a:off x="57454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/>
            <p:cNvSpPr/>
            <p:nvPr/>
          </p:nvSpPr>
          <p:spPr>
            <a:xfrm>
              <a:off x="5897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/>
            <p:nvPr/>
          </p:nvSpPr>
          <p:spPr>
            <a:xfrm>
              <a:off x="6050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/>
            <p:nvPr/>
          </p:nvSpPr>
          <p:spPr>
            <a:xfrm>
              <a:off x="6202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/>
            <p:cNvSpPr/>
            <p:nvPr/>
          </p:nvSpPr>
          <p:spPr>
            <a:xfrm>
              <a:off x="20878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/>
            <p:nvPr/>
          </p:nvSpPr>
          <p:spPr>
            <a:xfrm>
              <a:off x="22402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/>
            <p:cNvSpPr/>
            <p:nvPr/>
          </p:nvSpPr>
          <p:spPr>
            <a:xfrm>
              <a:off x="23926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/>
            <p:nvPr/>
          </p:nvSpPr>
          <p:spPr>
            <a:xfrm>
              <a:off x="2545080" y="56692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>
              <a:off x="26974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>
              <a:off x="2849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>
              <a:off x="3002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>
              <a:off x="3154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>
              <a:off x="33070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>
              <a:off x="34594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>
              <a:off x="3611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Oval 790"/>
            <p:cNvSpPr/>
            <p:nvPr/>
          </p:nvSpPr>
          <p:spPr>
            <a:xfrm>
              <a:off x="3764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Oval 791"/>
            <p:cNvSpPr/>
            <p:nvPr/>
          </p:nvSpPr>
          <p:spPr>
            <a:xfrm>
              <a:off x="3916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/>
            <p:cNvSpPr/>
            <p:nvPr/>
          </p:nvSpPr>
          <p:spPr>
            <a:xfrm>
              <a:off x="40690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/>
            <p:cNvSpPr/>
            <p:nvPr/>
          </p:nvSpPr>
          <p:spPr>
            <a:xfrm>
              <a:off x="42214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/>
            <p:cNvSpPr/>
            <p:nvPr/>
          </p:nvSpPr>
          <p:spPr>
            <a:xfrm>
              <a:off x="4373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/>
            <p:cNvSpPr/>
            <p:nvPr/>
          </p:nvSpPr>
          <p:spPr>
            <a:xfrm>
              <a:off x="4526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/>
            <p:cNvSpPr/>
            <p:nvPr/>
          </p:nvSpPr>
          <p:spPr>
            <a:xfrm>
              <a:off x="4678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/>
            <p:cNvSpPr/>
            <p:nvPr/>
          </p:nvSpPr>
          <p:spPr>
            <a:xfrm>
              <a:off x="48310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/>
            <p:cNvSpPr/>
            <p:nvPr/>
          </p:nvSpPr>
          <p:spPr>
            <a:xfrm>
              <a:off x="49834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Oval 799"/>
            <p:cNvSpPr/>
            <p:nvPr/>
          </p:nvSpPr>
          <p:spPr>
            <a:xfrm>
              <a:off x="5135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Oval 800"/>
            <p:cNvSpPr/>
            <p:nvPr/>
          </p:nvSpPr>
          <p:spPr>
            <a:xfrm>
              <a:off x="5288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/>
            <p:cNvSpPr/>
            <p:nvPr/>
          </p:nvSpPr>
          <p:spPr>
            <a:xfrm>
              <a:off x="5440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/>
            <p:cNvSpPr/>
            <p:nvPr/>
          </p:nvSpPr>
          <p:spPr>
            <a:xfrm>
              <a:off x="55930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/>
            <p:cNvSpPr/>
            <p:nvPr/>
          </p:nvSpPr>
          <p:spPr>
            <a:xfrm>
              <a:off x="57454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/>
            <p:cNvSpPr/>
            <p:nvPr/>
          </p:nvSpPr>
          <p:spPr>
            <a:xfrm>
              <a:off x="5897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Oval 805"/>
            <p:cNvSpPr/>
            <p:nvPr/>
          </p:nvSpPr>
          <p:spPr>
            <a:xfrm>
              <a:off x="6050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/>
            <p:cNvSpPr/>
            <p:nvPr/>
          </p:nvSpPr>
          <p:spPr>
            <a:xfrm>
              <a:off x="6202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/>
            <p:cNvSpPr/>
            <p:nvPr/>
          </p:nvSpPr>
          <p:spPr>
            <a:xfrm>
              <a:off x="20878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/>
            <p:cNvSpPr/>
            <p:nvPr/>
          </p:nvSpPr>
          <p:spPr>
            <a:xfrm>
              <a:off x="22402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/>
            <p:cNvSpPr/>
            <p:nvPr/>
          </p:nvSpPr>
          <p:spPr>
            <a:xfrm>
              <a:off x="23926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/>
            <p:cNvSpPr/>
            <p:nvPr/>
          </p:nvSpPr>
          <p:spPr>
            <a:xfrm>
              <a:off x="2545080" y="58216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Oval 811"/>
            <p:cNvSpPr/>
            <p:nvPr/>
          </p:nvSpPr>
          <p:spPr>
            <a:xfrm>
              <a:off x="26974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Oval 812"/>
            <p:cNvSpPr/>
            <p:nvPr/>
          </p:nvSpPr>
          <p:spPr>
            <a:xfrm>
              <a:off x="2849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Oval 813"/>
            <p:cNvSpPr/>
            <p:nvPr/>
          </p:nvSpPr>
          <p:spPr>
            <a:xfrm>
              <a:off x="3002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Oval 814"/>
            <p:cNvSpPr/>
            <p:nvPr/>
          </p:nvSpPr>
          <p:spPr>
            <a:xfrm>
              <a:off x="3154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Oval 815"/>
            <p:cNvSpPr/>
            <p:nvPr/>
          </p:nvSpPr>
          <p:spPr>
            <a:xfrm>
              <a:off x="33070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Oval 816"/>
            <p:cNvSpPr/>
            <p:nvPr/>
          </p:nvSpPr>
          <p:spPr>
            <a:xfrm>
              <a:off x="34594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Oval 817"/>
            <p:cNvSpPr/>
            <p:nvPr/>
          </p:nvSpPr>
          <p:spPr>
            <a:xfrm>
              <a:off x="3611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Oval 818"/>
            <p:cNvSpPr/>
            <p:nvPr/>
          </p:nvSpPr>
          <p:spPr>
            <a:xfrm>
              <a:off x="3764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Oval 819"/>
            <p:cNvSpPr/>
            <p:nvPr/>
          </p:nvSpPr>
          <p:spPr>
            <a:xfrm>
              <a:off x="3916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Oval 820"/>
            <p:cNvSpPr/>
            <p:nvPr/>
          </p:nvSpPr>
          <p:spPr>
            <a:xfrm>
              <a:off x="40690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Oval 821"/>
            <p:cNvSpPr/>
            <p:nvPr/>
          </p:nvSpPr>
          <p:spPr>
            <a:xfrm>
              <a:off x="42214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Oval 822"/>
            <p:cNvSpPr/>
            <p:nvPr/>
          </p:nvSpPr>
          <p:spPr>
            <a:xfrm>
              <a:off x="4373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Oval 823"/>
            <p:cNvSpPr/>
            <p:nvPr/>
          </p:nvSpPr>
          <p:spPr>
            <a:xfrm>
              <a:off x="4526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Oval 824"/>
            <p:cNvSpPr/>
            <p:nvPr/>
          </p:nvSpPr>
          <p:spPr>
            <a:xfrm>
              <a:off x="4678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Oval 825"/>
            <p:cNvSpPr/>
            <p:nvPr/>
          </p:nvSpPr>
          <p:spPr>
            <a:xfrm>
              <a:off x="48310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Oval 826"/>
            <p:cNvSpPr/>
            <p:nvPr/>
          </p:nvSpPr>
          <p:spPr>
            <a:xfrm>
              <a:off x="49834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/>
            <p:cNvSpPr/>
            <p:nvPr/>
          </p:nvSpPr>
          <p:spPr>
            <a:xfrm>
              <a:off x="5135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Oval 828"/>
            <p:cNvSpPr/>
            <p:nvPr/>
          </p:nvSpPr>
          <p:spPr>
            <a:xfrm>
              <a:off x="5288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Oval 829"/>
            <p:cNvSpPr/>
            <p:nvPr/>
          </p:nvSpPr>
          <p:spPr>
            <a:xfrm>
              <a:off x="5440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Oval 830"/>
            <p:cNvSpPr/>
            <p:nvPr/>
          </p:nvSpPr>
          <p:spPr>
            <a:xfrm>
              <a:off x="55930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/>
            <p:cNvSpPr/>
            <p:nvPr/>
          </p:nvSpPr>
          <p:spPr>
            <a:xfrm>
              <a:off x="57454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/>
            <p:cNvSpPr/>
            <p:nvPr/>
          </p:nvSpPr>
          <p:spPr>
            <a:xfrm>
              <a:off x="5897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/>
            <p:cNvSpPr/>
            <p:nvPr/>
          </p:nvSpPr>
          <p:spPr>
            <a:xfrm>
              <a:off x="6050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/>
            <p:cNvSpPr/>
            <p:nvPr/>
          </p:nvSpPr>
          <p:spPr>
            <a:xfrm>
              <a:off x="6202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/>
            <p:cNvSpPr/>
            <p:nvPr/>
          </p:nvSpPr>
          <p:spPr>
            <a:xfrm>
              <a:off x="20878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/>
            <p:cNvSpPr/>
            <p:nvPr/>
          </p:nvSpPr>
          <p:spPr>
            <a:xfrm>
              <a:off x="22402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/>
            <p:cNvSpPr/>
            <p:nvPr/>
          </p:nvSpPr>
          <p:spPr>
            <a:xfrm>
              <a:off x="23926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/>
            <p:cNvSpPr/>
            <p:nvPr/>
          </p:nvSpPr>
          <p:spPr>
            <a:xfrm>
              <a:off x="2545080" y="59740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/>
            <p:cNvSpPr/>
            <p:nvPr/>
          </p:nvSpPr>
          <p:spPr>
            <a:xfrm>
              <a:off x="26974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/>
            <p:cNvSpPr/>
            <p:nvPr/>
          </p:nvSpPr>
          <p:spPr>
            <a:xfrm>
              <a:off x="2849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/>
            <p:cNvSpPr/>
            <p:nvPr/>
          </p:nvSpPr>
          <p:spPr>
            <a:xfrm>
              <a:off x="3002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/>
            <p:cNvSpPr/>
            <p:nvPr/>
          </p:nvSpPr>
          <p:spPr>
            <a:xfrm>
              <a:off x="3154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/>
            <p:cNvSpPr/>
            <p:nvPr/>
          </p:nvSpPr>
          <p:spPr>
            <a:xfrm>
              <a:off x="33070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/>
            <p:cNvSpPr/>
            <p:nvPr/>
          </p:nvSpPr>
          <p:spPr>
            <a:xfrm>
              <a:off x="34594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/>
            <p:cNvSpPr/>
            <p:nvPr/>
          </p:nvSpPr>
          <p:spPr>
            <a:xfrm>
              <a:off x="3611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/>
            <p:cNvSpPr/>
            <p:nvPr/>
          </p:nvSpPr>
          <p:spPr>
            <a:xfrm>
              <a:off x="3764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/>
            <p:cNvSpPr/>
            <p:nvPr/>
          </p:nvSpPr>
          <p:spPr>
            <a:xfrm>
              <a:off x="3916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/>
            <p:cNvSpPr/>
            <p:nvPr/>
          </p:nvSpPr>
          <p:spPr>
            <a:xfrm>
              <a:off x="40690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/>
            <p:cNvSpPr/>
            <p:nvPr/>
          </p:nvSpPr>
          <p:spPr>
            <a:xfrm>
              <a:off x="42214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/>
            <p:cNvSpPr/>
            <p:nvPr/>
          </p:nvSpPr>
          <p:spPr>
            <a:xfrm>
              <a:off x="4373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/>
            <p:cNvSpPr/>
            <p:nvPr/>
          </p:nvSpPr>
          <p:spPr>
            <a:xfrm>
              <a:off x="4526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/>
            <p:cNvSpPr/>
            <p:nvPr/>
          </p:nvSpPr>
          <p:spPr>
            <a:xfrm>
              <a:off x="4678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48310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/>
            <p:cNvSpPr/>
            <p:nvPr/>
          </p:nvSpPr>
          <p:spPr>
            <a:xfrm>
              <a:off x="49834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/>
            <p:cNvSpPr/>
            <p:nvPr/>
          </p:nvSpPr>
          <p:spPr>
            <a:xfrm>
              <a:off x="5135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/>
            <p:cNvSpPr/>
            <p:nvPr/>
          </p:nvSpPr>
          <p:spPr>
            <a:xfrm>
              <a:off x="5288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Oval 857"/>
            <p:cNvSpPr/>
            <p:nvPr/>
          </p:nvSpPr>
          <p:spPr>
            <a:xfrm>
              <a:off x="5440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/>
            <p:cNvSpPr/>
            <p:nvPr/>
          </p:nvSpPr>
          <p:spPr>
            <a:xfrm>
              <a:off x="55930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/>
            <p:cNvSpPr/>
            <p:nvPr/>
          </p:nvSpPr>
          <p:spPr>
            <a:xfrm>
              <a:off x="57454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Oval 860"/>
            <p:cNvSpPr/>
            <p:nvPr/>
          </p:nvSpPr>
          <p:spPr>
            <a:xfrm>
              <a:off x="5897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/>
            <p:cNvSpPr/>
            <p:nvPr/>
          </p:nvSpPr>
          <p:spPr>
            <a:xfrm>
              <a:off x="6050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/>
            <p:cNvSpPr/>
            <p:nvPr/>
          </p:nvSpPr>
          <p:spPr>
            <a:xfrm>
              <a:off x="6202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/>
            <p:cNvSpPr/>
            <p:nvPr/>
          </p:nvSpPr>
          <p:spPr>
            <a:xfrm>
              <a:off x="20878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Oval 864"/>
            <p:cNvSpPr/>
            <p:nvPr/>
          </p:nvSpPr>
          <p:spPr>
            <a:xfrm>
              <a:off x="22402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Oval 865"/>
            <p:cNvSpPr/>
            <p:nvPr/>
          </p:nvSpPr>
          <p:spPr>
            <a:xfrm>
              <a:off x="23926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/>
            <p:cNvSpPr/>
            <p:nvPr/>
          </p:nvSpPr>
          <p:spPr>
            <a:xfrm>
              <a:off x="2545080" y="612648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4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of sample-based rendering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8194960">
            <a:off x="4102131" y="3249395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4977107" y="2953004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8194960">
            <a:off x="5885186" y="3274270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2175547">
            <a:off x="4217054" y="4286681"/>
            <a:ext cx="826157" cy="724957"/>
          </a:xfrm>
          <a:prstGeom prst="triangle">
            <a:avLst>
              <a:gd name="adj" fmla="val 7347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579553" y="4298032"/>
            <a:ext cx="2126047" cy="69269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45088">
            <a:off x="5851443" y="3597640"/>
            <a:ext cx="863185" cy="1062766"/>
          </a:xfrm>
          <a:prstGeom prst="triangle">
            <a:avLst>
              <a:gd name="adj" fmla="val 696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8194960">
            <a:off x="6683124" y="3321404"/>
            <a:ext cx="1104554" cy="10796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7542998">
            <a:off x="6541933" y="3912557"/>
            <a:ext cx="1151986" cy="77095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209800" y="3550919"/>
            <a:ext cx="6172200" cy="1068075"/>
            <a:chOff x="1828800" y="3550919"/>
            <a:chExt cx="6172200" cy="106807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828800" y="3550919"/>
              <a:ext cx="6172200" cy="6362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828800" y="4187131"/>
              <a:ext cx="6172200" cy="10769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28800" y="4187130"/>
              <a:ext cx="6172200" cy="4318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28800" y="3904221"/>
              <a:ext cx="6172200" cy="28291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eft Brace 37"/>
          <p:cNvSpPr/>
          <p:nvPr/>
        </p:nvSpPr>
        <p:spPr>
          <a:xfrm rot="5400000">
            <a:off x="5592072" y="808727"/>
            <a:ext cx="274319" cy="3990865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1761743" y="3605343"/>
            <a:ext cx="274319" cy="1121227"/>
          </a:xfrm>
          <a:prstGeom prst="leftBrace">
            <a:avLst>
              <a:gd name="adj1" fmla="val 43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4840246" y="2133600"/>
            <a:ext cx="1777970" cy="50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+mn-lt"/>
              </a:rPr>
              <a:t>Geometry</a:t>
            </a:r>
            <a:endParaRPr lang="en-US" sz="2400" dirty="0">
              <a:latin typeface="+mn-lt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13007" y="3866929"/>
            <a:ext cx="1777970" cy="50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+mn-lt"/>
              </a:rPr>
              <a:t>Samples</a:t>
            </a:r>
            <a:endParaRPr lang="en-US" sz="24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72660" y="3922775"/>
            <a:ext cx="1661770" cy="529209"/>
            <a:chOff x="4372660" y="3922775"/>
            <a:chExt cx="1661770" cy="529209"/>
          </a:xfrm>
          <a:solidFill>
            <a:schemeClr val="tx1"/>
          </a:solidFill>
        </p:grpSpPr>
        <p:sp>
          <p:nvSpPr>
            <p:cNvPr id="3" name="Oval 2"/>
            <p:cNvSpPr/>
            <p:nvPr/>
          </p:nvSpPr>
          <p:spPr>
            <a:xfrm>
              <a:off x="4372660" y="3922775"/>
              <a:ext cx="76200" cy="72009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678675" y="4038600"/>
              <a:ext cx="76200" cy="72009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958230" y="4212945"/>
              <a:ext cx="76200" cy="72009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432145" y="4379975"/>
              <a:ext cx="76200" cy="72009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7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Brute Force solutions: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find a triangle for every sample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each s in 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for each g in G: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testHit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g,s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update the samples for every triangle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each g in G: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for each s in 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testHit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g,s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04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Visualization</a:t>
            </a:r>
            <a:br>
              <a:rPr lang="en-US" dirty="0" smtClean="0"/>
            </a:br>
            <a:r>
              <a:rPr lang="en-US" dirty="0" smtClean="0"/>
              <a:t>M[I,J] = does ray </a:t>
            </a:r>
            <a:r>
              <a:rPr lang="en-US" dirty="0"/>
              <a:t>I</a:t>
            </a:r>
            <a:r>
              <a:rPr lang="en-US" dirty="0" smtClean="0"/>
              <a:t> “interact” with triangle J 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209800" y="1801330"/>
            <a:ext cx="4191000" cy="4180370"/>
            <a:chOff x="2286000" y="1801330"/>
            <a:chExt cx="4191000" cy="4180370"/>
          </a:xfrm>
        </p:grpSpPr>
        <p:grpSp>
          <p:nvGrpSpPr>
            <p:cNvPr id="93" name="Group 92"/>
            <p:cNvGrpSpPr/>
            <p:nvPr/>
          </p:nvGrpSpPr>
          <p:grpSpPr>
            <a:xfrm>
              <a:off x="2286000" y="1801330"/>
              <a:ext cx="4191000" cy="4142270"/>
              <a:chOff x="4305300" y="2816298"/>
              <a:chExt cx="3009900" cy="297490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4648200" y="3116316"/>
                <a:ext cx="2667000" cy="2674885"/>
                <a:chOff x="4648200" y="3116316"/>
                <a:chExt cx="2667000" cy="267488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648200" y="3116317"/>
                  <a:ext cx="2667000" cy="2674884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791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6172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410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648200" y="3505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029200" y="3116316"/>
                  <a:ext cx="0" cy="267488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553200" y="3124200"/>
                  <a:ext cx="0" cy="266700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934200" y="3124200"/>
                  <a:ext cx="0" cy="266700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648200" y="3886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648200" y="4267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648200" y="4648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648200" y="5029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648200" y="5410200"/>
                  <a:ext cx="2667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Isosceles Triangle 66"/>
              <p:cNvSpPr/>
              <p:nvPr/>
            </p:nvSpPr>
            <p:spPr>
              <a:xfrm rot="8194960">
                <a:off x="4736036" y="2865422"/>
                <a:ext cx="199950" cy="19793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 rot="11144026">
                <a:off x="5115083" y="2832359"/>
                <a:ext cx="181914" cy="205977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16458870">
                <a:off x="5508370" y="2829988"/>
                <a:ext cx="202789" cy="195768"/>
              </a:xfrm>
              <a:prstGeom prst="triangle">
                <a:avLst>
                  <a:gd name="adj" fmla="val 9965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5867400" y="2861106"/>
                <a:ext cx="182601" cy="186894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>
                <a:off x="6248400" y="2906547"/>
                <a:ext cx="243468" cy="65253"/>
              </a:xfrm>
              <a:prstGeom prst="triangle">
                <a:avLst>
                  <a:gd name="adj" fmla="val 8126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6629400" y="2819400"/>
                <a:ext cx="182601" cy="188681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2724385">
                <a:off x="7043022" y="2828348"/>
                <a:ext cx="198960" cy="174859"/>
              </a:xfrm>
              <a:prstGeom prst="triangle">
                <a:avLst>
                  <a:gd name="adj" fmla="val 5713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4344057" y="3217553"/>
                <a:ext cx="190500" cy="14853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305300" y="3657600"/>
                <a:ext cx="228600" cy="78136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V="1">
                <a:off x="4305300" y="4034731"/>
                <a:ext cx="228600" cy="1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305300" y="4343400"/>
                <a:ext cx="228600" cy="11035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4314497" y="4800602"/>
                <a:ext cx="219403" cy="76198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314497" y="5181600"/>
                <a:ext cx="219403" cy="762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4308585" y="5562600"/>
                <a:ext cx="249949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819400" y="2209800"/>
              <a:ext cx="3601791" cy="3771900"/>
              <a:chOff x="2819400" y="2209800"/>
              <a:chExt cx="3601791" cy="3771900"/>
            </a:xfrm>
          </p:grpSpPr>
          <p:sp>
            <p:nvSpPr>
              <p:cNvPr id="95" name="Title 1"/>
              <p:cNvSpPr txBox="1">
                <a:spLocks/>
              </p:cNvSpPr>
              <p:nvPr/>
            </p:nvSpPr>
            <p:spPr>
              <a:xfrm>
                <a:off x="28194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96" name="Title 1"/>
              <p:cNvSpPr txBox="1">
                <a:spLocks/>
              </p:cNvSpPr>
              <p:nvPr/>
            </p:nvSpPr>
            <p:spPr>
              <a:xfrm>
                <a:off x="28194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97" name="Title 1"/>
              <p:cNvSpPr txBox="1">
                <a:spLocks/>
              </p:cNvSpPr>
              <p:nvPr/>
            </p:nvSpPr>
            <p:spPr>
              <a:xfrm>
                <a:off x="28194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98" name="Title 1"/>
              <p:cNvSpPr txBox="1">
                <a:spLocks/>
              </p:cNvSpPr>
              <p:nvPr/>
            </p:nvSpPr>
            <p:spPr>
              <a:xfrm>
                <a:off x="28194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99" name="Title 1"/>
              <p:cNvSpPr txBox="1">
                <a:spLocks/>
              </p:cNvSpPr>
              <p:nvPr/>
            </p:nvSpPr>
            <p:spPr>
              <a:xfrm>
                <a:off x="28194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0" name="Title 1"/>
              <p:cNvSpPr txBox="1">
                <a:spLocks/>
              </p:cNvSpPr>
              <p:nvPr/>
            </p:nvSpPr>
            <p:spPr>
              <a:xfrm>
                <a:off x="28194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1" name="Title 1"/>
              <p:cNvSpPr txBox="1">
                <a:spLocks/>
              </p:cNvSpPr>
              <p:nvPr/>
            </p:nvSpPr>
            <p:spPr>
              <a:xfrm>
                <a:off x="28194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2" name="Title 1"/>
              <p:cNvSpPr txBox="1">
                <a:spLocks/>
              </p:cNvSpPr>
              <p:nvPr/>
            </p:nvSpPr>
            <p:spPr>
              <a:xfrm>
                <a:off x="33324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3" name="Title 1"/>
              <p:cNvSpPr txBox="1">
                <a:spLocks/>
              </p:cNvSpPr>
              <p:nvPr/>
            </p:nvSpPr>
            <p:spPr>
              <a:xfrm>
                <a:off x="33324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4" name="Title 1"/>
              <p:cNvSpPr txBox="1">
                <a:spLocks/>
              </p:cNvSpPr>
              <p:nvPr/>
            </p:nvSpPr>
            <p:spPr>
              <a:xfrm>
                <a:off x="33324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5" name="Title 1"/>
              <p:cNvSpPr txBox="1">
                <a:spLocks/>
              </p:cNvSpPr>
              <p:nvPr/>
            </p:nvSpPr>
            <p:spPr>
              <a:xfrm>
                <a:off x="33324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6" name="Title 1"/>
              <p:cNvSpPr txBox="1">
                <a:spLocks/>
              </p:cNvSpPr>
              <p:nvPr/>
            </p:nvSpPr>
            <p:spPr>
              <a:xfrm>
                <a:off x="33324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7" name="Title 1"/>
              <p:cNvSpPr txBox="1">
                <a:spLocks/>
              </p:cNvSpPr>
              <p:nvPr/>
            </p:nvSpPr>
            <p:spPr>
              <a:xfrm>
                <a:off x="33324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8" name="Title 1"/>
              <p:cNvSpPr txBox="1">
                <a:spLocks/>
              </p:cNvSpPr>
              <p:nvPr/>
            </p:nvSpPr>
            <p:spPr>
              <a:xfrm>
                <a:off x="33324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09" name="Title 1"/>
              <p:cNvSpPr txBox="1">
                <a:spLocks/>
              </p:cNvSpPr>
              <p:nvPr/>
            </p:nvSpPr>
            <p:spPr>
              <a:xfrm>
                <a:off x="38862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0" name="Title 1"/>
              <p:cNvSpPr txBox="1">
                <a:spLocks/>
              </p:cNvSpPr>
              <p:nvPr/>
            </p:nvSpPr>
            <p:spPr>
              <a:xfrm>
                <a:off x="38862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1" name="Title 1"/>
              <p:cNvSpPr txBox="1">
                <a:spLocks/>
              </p:cNvSpPr>
              <p:nvPr/>
            </p:nvSpPr>
            <p:spPr>
              <a:xfrm>
                <a:off x="38862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2" name="Title 1"/>
              <p:cNvSpPr txBox="1">
                <a:spLocks/>
              </p:cNvSpPr>
              <p:nvPr/>
            </p:nvSpPr>
            <p:spPr>
              <a:xfrm>
                <a:off x="38862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3" name="Title 1"/>
              <p:cNvSpPr txBox="1">
                <a:spLocks/>
              </p:cNvSpPr>
              <p:nvPr/>
            </p:nvSpPr>
            <p:spPr>
              <a:xfrm>
                <a:off x="38862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4" name="Title 1"/>
              <p:cNvSpPr txBox="1">
                <a:spLocks/>
              </p:cNvSpPr>
              <p:nvPr/>
            </p:nvSpPr>
            <p:spPr>
              <a:xfrm>
                <a:off x="38862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5" name="Title 1"/>
              <p:cNvSpPr txBox="1">
                <a:spLocks/>
              </p:cNvSpPr>
              <p:nvPr/>
            </p:nvSpPr>
            <p:spPr>
              <a:xfrm>
                <a:off x="38862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6" name="Title 1"/>
              <p:cNvSpPr txBox="1">
                <a:spLocks/>
              </p:cNvSpPr>
              <p:nvPr/>
            </p:nvSpPr>
            <p:spPr>
              <a:xfrm>
                <a:off x="43992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7" name="Title 1"/>
              <p:cNvSpPr txBox="1">
                <a:spLocks/>
              </p:cNvSpPr>
              <p:nvPr/>
            </p:nvSpPr>
            <p:spPr>
              <a:xfrm>
                <a:off x="43992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8" name="Title 1"/>
              <p:cNvSpPr txBox="1">
                <a:spLocks/>
              </p:cNvSpPr>
              <p:nvPr/>
            </p:nvSpPr>
            <p:spPr>
              <a:xfrm>
                <a:off x="43992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19" name="Title 1"/>
              <p:cNvSpPr txBox="1">
                <a:spLocks/>
              </p:cNvSpPr>
              <p:nvPr/>
            </p:nvSpPr>
            <p:spPr>
              <a:xfrm>
                <a:off x="43992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0" name="Title 1"/>
              <p:cNvSpPr txBox="1">
                <a:spLocks/>
              </p:cNvSpPr>
              <p:nvPr/>
            </p:nvSpPr>
            <p:spPr>
              <a:xfrm>
                <a:off x="43992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1" name="Title 1"/>
              <p:cNvSpPr txBox="1">
                <a:spLocks/>
              </p:cNvSpPr>
              <p:nvPr/>
            </p:nvSpPr>
            <p:spPr>
              <a:xfrm>
                <a:off x="43992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2" name="Title 1"/>
              <p:cNvSpPr txBox="1">
                <a:spLocks/>
              </p:cNvSpPr>
              <p:nvPr/>
            </p:nvSpPr>
            <p:spPr>
              <a:xfrm>
                <a:off x="43992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3" name="Title 1"/>
              <p:cNvSpPr txBox="1">
                <a:spLocks/>
              </p:cNvSpPr>
              <p:nvPr/>
            </p:nvSpPr>
            <p:spPr>
              <a:xfrm>
                <a:off x="49530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4" name="Title 1"/>
              <p:cNvSpPr txBox="1">
                <a:spLocks/>
              </p:cNvSpPr>
              <p:nvPr/>
            </p:nvSpPr>
            <p:spPr>
              <a:xfrm>
                <a:off x="49530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5" name="Title 1"/>
              <p:cNvSpPr txBox="1">
                <a:spLocks/>
              </p:cNvSpPr>
              <p:nvPr/>
            </p:nvSpPr>
            <p:spPr>
              <a:xfrm>
                <a:off x="49530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6" name="Title 1"/>
              <p:cNvSpPr txBox="1">
                <a:spLocks/>
              </p:cNvSpPr>
              <p:nvPr/>
            </p:nvSpPr>
            <p:spPr>
              <a:xfrm>
                <a:off x="49530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7" name="Title 1"/>
              <p:cNvSpPr txBox="1">
                <a:spLocks/>
              </p:cNvSpPr>
              <p:nvPr/>
            </p:nvSpPr>
            <p:spPr>
              <a:xfrm>
                <a:off x="49530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8" name="Title 1"/>
              <p:cNvSpPr txBox="1">
                <a:spLocks/>
              </p:cNvSpPr>
              <p:nvPr/>
            </p:nvSpPr>
            <p:spPr>
              <a:xfrm>
                <a:off x="49530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29" name="Title 1"/>
              <p:cNvSpPr txBox="1">
                <a:spLocks/>
              </p:cNvSpPr>
              <p:nvPr/>
            </p:nvSpPr>
            <p:spPr>
              <a:xfrm>
                <a:off x="49530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0" name="Title 1"/>
              <p:cNvSpPr txBox="1">
                <a:spLocks/>
              </p:cNvSpPr>
              <p:nvPr/>
            </p:nvSpPr>
            <p:spPr>
              <a:xfrm>
                <a:off x="5466010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1" name="Title 1"/>
              <p:cNvSpPr txBox="1">
                <a:spLocks/>
              </p:cNvSpPr>
              <p:nvPr/>
            </p:nvSpPr>
            <p:spPr>
              <a:xfrm>
                <a:off x="5466009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2" name="Title 1"/>
              <p:cNvSpPr txBox="1">
                <a:spLocks/>
              </p:cNvSpPr>
              <p:nvPr/>
            </p:nvSpPr>
            <p:spPr>
              <a:xfrm>
                <a:off x="5466010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3" name="Title 1"/>
              <p:cNvSpPr txBox="1">
                <a:spLocks/>
              </p:cNvSpPr>
              <p:nvPr/>
            </p:nvSpPr>
            <p:spPr>
              <a:xfrm>
                <a:off x="5466009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4" name="Title 1"/>
              <p:cNvSpPr txBox="1">
                <a:spLocks/>
              </p:cNvSpPr>
              <p:nvPr/>
            </p:nvSpPr>
            <p:spPr>
              <a:xfrm>
                <a:off x="5466009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5" name="Title 1"/>
              <p:cNvSpPr txBox="1">
                <a:spLocks/>
              </p:cNvSpPr>
              <p:nvPr/>
            </p:nvSpPr>
            <p:spPr>
              <a:xfrm>
                <a:off x="5466010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6" name="Title 1"/>
              <p:cNvSpPr txBox="1">
                <a:spLocks/>
              </p:cNvSpPr>
              <p:nvPr/>
            </p:nvSpPr>
            <p:spPr>
              <a:xfrm>
                <a:off x="5466009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7" name="Title 1"/>
              <p:cNvSpPr txBox="1">
                <a:spLocks/>
              </p:cNvSpPr>
              <p:nvPr/>
            </p:nvSpPr>
            <p:spPr>
              <a:xfrm>
                <a:off x="6019801" y="2209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8" name="Title 1"/>
              <p:cNvSpPr txBox="1">
                <a:spLocks/>
              </p:cNvSpPr>
              <p:nvPr/>
            </p:nvSpPr>
            <p:spPr>
              <a:xfrm>
                <a:off x="6019800" y="2743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39" name="Title 1"/>
              <p:cNvSpPr txBox="1">
                <a:spLocks/>
              </p:cNvSpPr>
              <p:nvPr/>
            </p:nvSpPr>
            <p:spPr>
              <a:xfrm>
                <a:off x="6019801" y="32766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40" name="Title 1"/>
              <p:cNvSpPr txBox="1">
                <a:spLocks/>
              </p:cNvSpPr>
              <p:nvPr/>
            </p:nvSpPr>
            <p:spPr>
              <a:xfrm>
                <a:off x="6019800" y="38100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41" name="Title 1"/>
              <p:cNvSpPr txBox="1">
                <a:spLocks/>
              </p:cNvSpPr>
              <p:nvPr/>
            </p:nvSpPr>
            <p:spPr>
              <a:xfrm>
                <a:off x="6019800" y="43434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42" name="Title 1"/>
              <p:cNvSpPr txBox="1">
                <a:spLocks/>
              </p:cNvSpPr>
              <p:nvPr/>
            </p:nvSpPr>
            <p:spPr>
              <a:xfrm>
                <a:off x="6019801" y="48768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  <p:sp>
            <p:nvSpPr>
              <p:cNvPr id="143" name="Title 1"/>
              <p:cNvSpPr txBox="1">
                <a:spLocks/>
              </p:cNvSpPr>
              <p:nvPr/>
            </p:nvSpPr>
            <p:spPr>
              <a:xfrm>
                <a:off x="6019800" y="5410200"/>
                <a:ext cx="401390" cy="5715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tabLst>
                    <a:tab pos="3830638" algn="l"/>
                  </a:tabLst>
                  <a:defRPr sz="3600" b="1" kern="1200" cap="none" spc="50">
                    <a:ln w="13335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1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cull samples in screen space.</a:t>
            </a:r>
            <a:endParaRPr lang="en-US" dirty="0"/>
          </a:p>
        </p:txBody>
      </p:sp>
      <p:grpSp>
        <p:nvGrpSpPr>
          <p:cNvPr id="792" name="Group 791"/>
          <p:cNvGrpSpPr/>
          <p:nvPr/>
        </p:nvGrpSpPr>
        <p:grpSpPr>
          <a:xfrm>
            <a:off x="2545081" y="1828800"/>
            <a:ext cx="4160519" cy="4160519"/>
            <a:chOff x="4267200" y="1905000"/>
            <a:chExt cx="4160519" cy="4160519"/>
          </a:xfrm>
        </p:grpSpPr>
        <p:sp>
          <p:nvSpPr>
            <p:cNvPr id="791" name="Isosceles Triangle 790"/>
            <p:cNvSpPr/>
            <p:nvPr/>
          </p:nvSpPr>
          <p:spPr>
            <a:xfrm rot="8194960">
              <a:off x="5541510" y="3166076"/>
              <a:ext cx="1947179" cy="2265994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8768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29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6388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43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484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53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05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858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104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1628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315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67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724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9248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77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229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382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4196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20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190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181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334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864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388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1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943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096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2484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4008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53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05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858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0104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1628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315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467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620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7724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9248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77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9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382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2672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4196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724400" y="205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8768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181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334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864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388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791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943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096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2484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4008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553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705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858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0104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1628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315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467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620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7724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9248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8077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229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382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2672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4196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724400" y="220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768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029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181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334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4864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6388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791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943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096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2484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008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553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705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58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104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628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315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467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620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724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9248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7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29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8382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2672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4196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5720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724400" y="2362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768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029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181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334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4864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791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943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096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2484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4008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553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705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858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0104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1628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315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467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620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7724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9248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8077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8229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382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2672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196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45720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724400" y="2514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48768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029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181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334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4864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6388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791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943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6096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2484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4008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553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705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858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70104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1628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467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7620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77724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79248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077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8229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8382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672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4196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5720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724400" y="2667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48768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0292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1816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3340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864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56388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7912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9436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0960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2484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4008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5532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67056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68580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0104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1628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315200" y="2819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74676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76200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7724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79248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80772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82296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83820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2672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44196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5720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724400" y="2819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8768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0292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1816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3340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4864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56388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7912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59436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0960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2484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64008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5532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7056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8580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70104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71628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7315200" y="2971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4676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76200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77724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79248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80772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82296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83820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42672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44196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45720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4724400" y="2971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48768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50292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51816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53340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54864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56388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57912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59436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60960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62484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64008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65532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67056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68580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70104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71628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7315200" y="3124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74676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76200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77724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79248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80772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82296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83820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42672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44196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45720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4724400" y="3124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48768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50292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1816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53340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54864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56388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57912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59436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0960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2484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4008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65532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7056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68580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70104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71628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7315200" y="3276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4676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6200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7724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9248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80772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82296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83820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42672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44196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45720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4724400" y="3276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48768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50292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51816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53340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54864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56388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57912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9436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60960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62484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64008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65532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67056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68580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70104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71628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7315200" y="3429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74676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76200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77724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79248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80772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82296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83820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42672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4196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5720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4724400" y="3429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48768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50292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51816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53340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54864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56388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57912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59436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60960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62484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64008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65532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67056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68580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0104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71628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7315200" y="3581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74676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6200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77724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79248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80772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82296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83820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42672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44196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45720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4724400" y="3581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48768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50292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51816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53340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54864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56388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57912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59436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60960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62484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64008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65532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67056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68580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70104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71628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7315200" y="3733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74676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76200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77724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79248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80772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82296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83820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42672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44196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45720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4724400" y="3733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48768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50292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51816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53340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54864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56388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57912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59436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60960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62484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64008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65532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67056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68580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70104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71628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7315200" y="3886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74676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76200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77724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79248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80772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82296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83820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42672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44196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45720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4724400" y="3886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48768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50292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51816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53340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54864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56388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57912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59436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60960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62484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64008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65532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67056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68580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70104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71628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7315200" y="4038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>
              <a:off x="74676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>
              <a:off x="76200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77724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>
              <a:off x="79248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>
              <a:off x="80772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82296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>
              <a:off x="83820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42672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44196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45720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>
              <a:off x="4724400" y="4038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48768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50292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51816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53340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54864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56388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57912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59436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/>
            <p:cNvSpPr/>
            <p:nvPr/>
          </p:nvSpPr>
          <p:spPr>
            <a:xfrm>
              <a:off x="60960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>
              <a:off x="62484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>
              <a:off x="64008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65532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67056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>
              <a:off x="68580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/>
            <p:cNvSpPr/>
            <p:nvPr/>
          </p:nvSpPr>
          <p:spPr>
            <a:xfrm>
              <a:off x="70104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>
              <a:off x="71628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7315200" y="4191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74676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76200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77724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79248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80772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82296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83820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/>
            <p:cNvSpPr/>
            <p:nvPr/>
          </p:nvSpPr>
          <p:spPr>
            <a:xfrm>
              <a:off x="42672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/>
            <p:cNvSpPr/>
            <p:nvPr/>
          </p:nvSpPr>
          <p:spPr>
            <a:xfrm>
              <a:off x="44196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45720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4724400" y="4191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48768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50292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51816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53340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54864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>
              <a:off x="56388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57912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59436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60960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62484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64008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65532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67056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>
              <a:off x="68580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70104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>
              <a:off x="71628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7315200" y="4343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74676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76200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77724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79248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80772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/>
            <p:cNvSpPr/>
            <p:nvPr/>
          </p:nvSpPr>
          <p:spPr>
            <a:xfrm>
              <a:off x="82296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>
              <a:off x="83820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/>
            <p:cNvSpPr/>
            <p:nvPr/>
          </p:nvSpPr>
          <p:spPr>
            <a:xfrm>
              <a:off x="42672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44196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/>
            <p:cNvSpPr/>
            <p:nvPr/>
          </p:nvSpPr>
          <p:spPr>
            <a:xfrm>
              <a:off x="45720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4724400" y="4343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48768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50292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/>
            <p:cNvSpPr/>
            <p:nvPr/>
          </p:nvSpPr>
          <p:spPr>
            <a:xfrm>
              <a:off x="51816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/>
            <p:cNvSpPr/>
            <p:nvPr/>
          </p:nvSpPr>
          <p:spPr>
            <a:xfrm>
              <a:off x="53340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/>
            <p:cNvSpPr/>
            <p:nvPr/>
          </p:nvSpPr>
          <p:spPr>
            <a:xfrm>
              <a:off x="54864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/>
            <p:cNvSpPr/>
            <p:nvPr/>
          </p:nvSpPr>
          <p:spPr>
            <a:xfrm>
              <a:off x="56388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/>
            <p:cNvSpPr/>
            <p:nvPr/>
          </p:nvSpPr>
          <p:spPr>
            <a:xfrm>
              <a:off x="57912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>
              <a:off x="59436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/>
            <p:cNvSpPr/>
            <p:nvPr/>
          </p:nvSpPr>
          <p:spPr>
            <a:xfrm>
              <a:off x="60960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62484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64008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>
              <a:off x="65532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67056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68580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/>
            <p:cNvSpPr/>
            <p:nvPr/>
          </p:nvSpPr>
          <p:spPr>
            <a:xfrm>
              <a:off x="70104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71628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/>
            <p:cNvSpPr/>
            <p:nvPr/>
          </p:nvSpPr>
          <p:spPr>
            <a:xfrm>
              <a:off x="7315200" y="44958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/>
            <p:cNvSpPr/>
            <p:nvPr/>
          </p:nvSpPr>
          <p:spPr>
            <a:xfrm>
              <a:off x="74676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/>
            <p:cNvSpPr/>
            <p:nvPr/>
          </p:nvSpPr>
          <p:spPr>
            <a:xfrm>
              <a:off x="76200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/>
            <p:cNvSpPr/>
            <p:nvPr/>
          </p:nvSpPr>
          <p:spPr>
            <a:xfrm>
              <a:off x="77724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/>
            <p:cNvSpPr/>
            <p:nvPr/>
          </p:nvSpPr>
          <p:spPr>
            <a:xfrm>
              <a:off x="79248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/>
            <p:cNvSpPr/>
            <p:nvPr/>
          </p:nvSpPr>
          <p:spPr>
            <a:xfrm>
              <a:off x="80772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/>
            <p:cNvSpPr/>
            <p:nvPr/>
          </p:nvSpPr>
          <p:spPr>
            <a:xfrm>
              <a:off x="82296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/>
            <p:cNvSpPr/>
            <p:nvPr/>
          </p:nvSpPr>
          <p:spPr>
            <a:xfrm>
              <a:off x="83820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/>
            <p:cNvSpPr/>
            <p:nvPr/>
          </p:nvSpPr>
          <p:spPr>
            <a:xfrm>
              <a:off x="42672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/>
            <p:cNvSpPr/>
            <p:nvPr/>
          </p:nvSpPr>
          <p:spPr>
            <a:xfrm>
              <a:off x="44196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/>
            <p:cNvSpPr/>
            <p:nvPr/>
          </p:nvSpPr>
          <p:spPr>
            <a:xfrm>
              <a:off x="45720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724400" y="4495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48768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50292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51816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53340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54864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56388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57912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59436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60960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62484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64008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65532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67056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68580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70104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71628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7315200" y="4648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74676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/>
            <p:cNvSpPr/>
            <p:nvPr/>
          </p:nvSpPr>
          <p:spPr>
            <a:xfrm>
              <a:off x="76200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77724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79248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80772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82296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83820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42672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44196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45720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4724400" y="4648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48768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50292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51816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53340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54864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56388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57912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59436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60960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62484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64008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65532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67056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68580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70104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71628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7315200" y="48006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74676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76200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77724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79248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80772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82296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83820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42672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44196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45720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4724400" y="4800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48768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50292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51816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53340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54864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56388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57912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59436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60960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62484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64008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65532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67056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68580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70104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71628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7315200" y="49530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/>
            <p:cNvSpPr/>
            <p:nvPr/>
          </p:nvSpPr>
          <p:spPr>
            <a:xfrm>
              <a:off x="74676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76200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77724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79248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80772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82296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83820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42672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44196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45720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4724400" y="4953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48768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50292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51816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53340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54864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56388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57912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59436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60960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62484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64008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65532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67056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68580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70104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71628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7315200" y="51054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74676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76200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77724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79248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80772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82296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83820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42672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44196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45720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4724400" y="5105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48768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5029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5181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5334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54864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56388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5791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5943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6096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62484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64008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6553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6705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6858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70104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71628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7315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7467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7620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77724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79248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8077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8229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8382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42672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44196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45720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4724400" y="5257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48768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5029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5181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5334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/>
            <p:cNvSpPr/>
            <p:nvPr/>
          </p:nvSpPr>
          <p:spPr>
            <a:xfrm>
              <a:off x="54864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/>
            <p:cNvSpPr/>
            <p:nvPr/>
          </p:nvSpPr>
          <p:spPr>
            <a:xfrm>
              <a:off x="56388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>
              <a:off x="5791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>
              <a:off x="5943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>
              <a:off x="6096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>
              <a:off x="62484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>
              <a:off x="64008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>
              <a:off x="6553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>
              <a:off x="6705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>
              <a:off x="6858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>
              <a:off x="70104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>
              <a:off x="71628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>
              <a:off x="7315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>
              <a:off x="7467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>
              <a:off x="7620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>
              <a:off x="77724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/>
            <p:cNvSpPr/>
            <p:nvPr/>
          </p:nvSpPr>
          <p:spPr>
            <a:xfrm>
              <a:off x="79248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/>
            <p:cNvSpPr/>
            <p:nvPr/>
          </p:nvSpPr>
          <p:spPr>
            <a:xfrm>
              <a:off x="8077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>
              <a:off x="8229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>
              <a:off x="8382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>
              <a:off x="42672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>
              <a:off x="44196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>
              <a:off x="45720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>
              <a:off x="4724400" y="54102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>
              <a:off x="48768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>
              <a:off x="5029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>
              <a:off x="5181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>
              <a:off x="5334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>
              <a:off x="54864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>
              <a:off x="56388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>
              <a:off x="5791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5943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Oval 686"/>
            <p:cNvSpPr/>
            <p:nvPr/>
          </p:nvSpPr>
          <p:spPr>
            <a:xfrm>
              <a:off x="6096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/>
            <p:cNvSpPr/>
            <p:nvPr/>
          </p:nvSpPr>
          <p:spPr>
            <a:xfrm>
              <a:off x="62484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>
              <a:off x="64008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>
              <a:off x="6553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>
              <a:off x="6705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>
              <a:off x="6858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>
              <a:off x="70104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>
              <a:off x="71628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>
              <a:off x="7315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>
              <a:off x="7467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>
              <a:off x="7620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>
              <a:off x="77724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>
              <a:off x="79248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>
              <a:off x="8077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/>
            <p:cNvSpPr/>
            <p:nvPr/>
          </p:nvSpPr>
          <p:spPr>
            <a:xfrm>
              <a:off x="8229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/>
            <p:cNvSpPr/>
            <p:nvPr/>
          </p:nvSpPr>
          <p:spPr>
            <a:xfrm>
              <a:off x="8382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/>
            <p:cNvSpPr/>
            <p:nvPr/>
          </p:nvSpPr>
          <p:spPr>
            <a:xfrm>
              <a:off x="42672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/>
            <p:cNvSpPr/>
            <p:nvPr/>
          </p:nvSpPr>
          <p:spPr>
            <a:xfrm>
              <a:off x="44196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/>
            <p:cNvSpPr/>
            <p:nvPr/>
          </p:nvSpPr>
          <p:spPr>
            <a:xfrm>
              <a:off x="45720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/>
            <p:nvPr/>
          </p:nvSpPr>
          <p:spPr>
            <a:xfrm>
              <a:off x="4724400" y="55626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/>
            <p:cNvSpPr/>
            <p:nvPr/>
          </p:nvSpPr>
          <p:spPr>
            <a:xfrm>
              <a:off x="48768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/>
            <p:cNvSpPr/>
            <p:nvPr/>
          </p:nvSpPr>
          <p:spPr>
            <a:xfrm>
              <a:off x="5029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/>
            <p:nvPr/>
          </p:nvSpPr>
          <p:spPr>
            <a:xfrm>
              <a:off x="5181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/>
            <p:nvPr/>
          </p:nvSpPr>
          <p:spPr>
            <a:xfrm>
              <a:off x="5334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/>
            <p:nvPr/>
          </p:nvSpPr>
          <p:spPr>
            <a:xfrm>
              <a:off x="54864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56388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/>
            <p:cNvSpPr/>
            <p:nvPr/>
          </p:nvSpPr>
          <p:spPr>
            <a:xfrm>
              <a:off x="5791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/>
            <p:cNvSpPr/>
            <p:nvPr/>
          </p:nvSpPr>
          <p:spPr>
            <a:xfrm>
              <a:off x="5943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6096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/>
            <p:cNvSpPr/>
            <p:nvPr/>
          </p:nvSpPr>
          <p:spPr>
            <a:xfrm>
              <a:off x="62484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/>
            <p:nvPr/>
          </p:nvSpPr>
          <p:spPr>
            <a:xfrm>
              <a:off x="64008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6553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/>
            <p:cNvSpPr/>
            <p:nvPr/>
          </p:nvSpPr>
          <p:spPr>
            <a:xfrm>
              <a:off x="6705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/>
            <p:cNvSpPr/>
            <p:nvPr/>
          </p:nvSpPr>
          <p:spPr>
            <a:xfrm>
              <a:off x="6858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/>
            <p:nvPr/>
          </p:nvSpPr>
          <p:spPr>
            <a:xfrm>
              <a:off x="70104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/>
            <p:nvPr/>
          </p:nvSpPr>
          <p:spPr>
            <a:xfrm>
              <a:off x="71628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/>
            <p:nvPr/>
          </p:nvSpPr>
          <p:spPr>
            <a:xfrm>
              <a:off x="7315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7467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/>
            <p:cNvSpPr/>
            <p:nvPr/>
          </p:nvSpPr>
          <p:spPr>
            <a:xfrm>
              <a:off x="7620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/>
            <p:cNvSpPr/>
            <p:nvPr/>
          </p:nvSpPr>
          <p:spPr>
            <a:xfrm>
              <a:off x="77724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/>
            <p:cNvSpPr/>
            <p:nvPr/>
          </p:nvSpPr>
          <p:spPr>
            <a:xfrm>
              <a:off x="79248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/>
            <p:cNvSpPr/>
            <p:nvPr/>
          </p:nvSpPr>
          <p:spPr>
            <a:xfrm>
              <a:off x="8077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/>
            <p:nvPr/>
          </p:nvSpPr>
          <p:spPr>
            <a:xfrm>
              <a:off x="8229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>
              <a:off x="8382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/>
            <p:nvPr/>
          </p:nvSpPr>
          <p:spPr>
            <a:xfrm>
              <a:off x="42672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/>
            <p:cNvSpPr/>
            <p:nvPr/>
          </p:nvSpPr>
          <p:spPr>
            <a:xfrm>
              <a:off x="44196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/>
            <p:nvPr/>
          </p:nvSpPr>
          <p:spPr>
            <a:xfrm>
              <a:off x="45720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/>
            <p:cNvSpPr/>
            <p:nvPr/>
          </p:nvSpPr>
          <p:spPr>
            <a:xfrm>
              <a:off x="4724400" y="57150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/>
            <p:cNvSpPr/>
            <p:nvPr/>
          </p:nvSpPr>
          <p:spPr>
            <a:xfrm>
              <a:off x="48768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/>
            <p:nvPr/>
          </p:nvSpPr>
          <p:spPr>
            <a:xfrm>
              <a:off x="5029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/>
            <p:cNvSpPr/>
            <p:nvPr/>
          </p:nvSpPr>
          <p:spPr>
            <a:xfrm>
              <a:off x="5181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/>
            <p:cNvSpPr/>
            <p:nvPr/>
          </p:nvSpPr>
          <p:spPr>
            <a:xfrm>
              <a:off x="5334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/>
            <p:nvPr/>
          </p:nvSpPr>
          <p:spPr>
            <a:xfrm>
              <a:off x="54864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/>
            <p:cNvSpPr/>
            <p:nvPr/>
          </p:nvSpPr>
          <p:spPr>
            <a:xfrm>
              <a:off x="56388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/>
            <p:cNvSpPr/>
            <p:nvPr/>
          </p:nvSpPr>
          <p:spPr>
            <a:xfrm>
              <a:off x="5791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/>
            <p:nvPr/>
          </p:nvSpPr>
          <p:spPr>
            <a:xfrm>
              <a:off x="5943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/>
            <p:cNvSpPr/>
            <p:nvPr/>
          </p:nvSpPr>
          <p:spPr>
            <a:xfrm>
              <a:off x="6096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/>
            <p:cNvSpPr/>
            <p:nvPr/>
          </p:nvSpPr>
          <p:spPr>
            <a:xfrm>
              <a:off x="62484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/>
            <p:nvPr/>
          </p:nvSpPr>
          <p:spPr>
            <a:xfrm>
              <a:off x="64008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/>
            <p:cNvSpPr/>
            <p:nvPr/>
          </p:nvSpPr>
          <p:spPr>
            <a:xfrm>
              <a:off x="6553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/>
            <p:cNvSpPr/>
            <p:nvPr/>
          </p:nvSpPr>
          <p:spPr>
            <a:xfrm>
              <a:off x="6705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/>
            <p:nvPr/>
          </p:nvSpPr>
          <p:spPr>
            <a:xfrm>
              <a:off x="6858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/>
            <p:cNvSpPr/>
            <p:nvPr/>
          </p:nvSpPr>
          <p:spPr>
            <a:xfrm>
              <a:off x="70104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/>
            <p:cNvSpPr/>
            <p:nvPr/>
          </p:nvSpPr>
          <p:spPr>
            <a:xfrm>
              <a:off x="71628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>
              <a:off x="7315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/>
            <p:nvPr/>
          </p:nvSpPr>
          <p:spPr>
            <a:xfrm>
              <a:off x="7467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7620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>
              <a:off x="77724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/>
            <p:nvPr/>
          </p:nvSpPr>
          <p:spPr>
            <a:xfrm>
              <a:off x="79248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/>
            <p:nvPr/>
          </p:nvSpPr>
          <p:spPr>
            <a:xfrm>
              <a:off x="8077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/>
            <p:nvPr/>
          </p:nvSpPr>
          <p:spPr>
            <a:xfrm>
              <a:off x="8229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/>
            <p:nvPr/>
          </p:nvSpPr>
          <p:spPr>
            <a:xfrm>
              <a:off x="8382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/>
            <p:cNvSpPr/>
            <p:nvPr/>
          </p:nvSpPr>
          <p:spPr>
            <a:xfrm>
              <a:off x="42672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/>
            <p:cNvSpPr/>
            <p:nvPr/>
          </p:nvSpPr>
          <p:spPr>
            <a:xfrm>
              <a:off x="44196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/>
            <p:nvPr/>
          </p:nvSpPr>
          <p:spPr>
            <a:xfrm>
              <a:off x="45720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/>
            <p:nvPr/>
          </p:nvSpPr>
          <p:spPr>
            <a:xfrm>
              <a:off x="4724400" y="58674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>
              <a:off x="48768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/>
            <p:nvPr/>
          </p:nvSpPr>
          <p:spPr>
            <a:xfrm>
              <a:off x="5029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/>
            <p:nvPr/>
          </p:nvSpPr>
          <p:spPr>
            <a:xfrm>
              <a:off x="5181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>
              <a:off x="5334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/>
            <p:nvPr/>
          </p:nvSpPr>
          <p:spPr>
            <a:xfrm>
              <a:off x="54864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/>
            <p:cNvSpPr/>
            <p:nvPr/>
          </p:nvSpPr>
          <p:spPr>
            <a:xfrm>
              <a:off x="56388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/>
            <p:nvPr/>
          </p:nvSpPr>
          <p:spPr>
            <a:xfrm>
              <a:off x="5791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/>
            <p:cNvSpPr/>
            <p:nvPr/>
          </p:nvSpPr>
          <p:spPr>
            <a:xfrm>
              <a:off x="5943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/>
            <p:cNvSpPr/>
            <p:nvPr/>
          </p:nvSpPr>
          <p:spPr>
            <a:xfrm>
              <a:off x="6096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/>
            <p:nvPr/>
          </p:nvSpPr>
          <p:spPr>
            <a:xfrm>
              <a:off x="62484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/>
            <p:nvPr/>
          </p:nvSpPr>
          <p:spPr>
            <a:xfrm>
              <a:off x="64008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/>
            <p:cNvSpPr/>
            <p:nvPr/>
          </p:nvSpPr>
          <p:spPr>
            <a:xfrm>
              <a:off x="6553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774"/>
            <p:cNvSpPr/>
            <p:nvPr/>
          </p:nvSpPr>
          <p:spPr>
            <a:xfrm>
              <a:off x="6705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Oval 775"/>
            <p:cNvSpPr/>
            <p:nvPr/>
          </p:nvSpPr>
          <p:spPr>
            <a:xfrm>
              <a:off x="6858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/>
            <p:cNvSpPr/>
            <p:nvPr/>
          </p:nvSpPr>
          <p:spPr>
            <a:xfrm>
              <a:off x="70104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/>
            <p:nvPr/>
          </p:nvSpPr>
          <p:spPr>
            <a:xfrm>
              <a:off x="71628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/>
            <p:nvPr/>
          </p:nvSpPr>
          <p:spPr>
            <a:xfrm>
              <a:off x="7315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/>
            <p:cNvSpPr/>
            <p:nvPr/>
          </p:nvSpPr>
          <p:spPr>
            <a:xfrm>
              <a:off x="7467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/>
            <p:nvPr/>
          </p:nvSpPr>
          <p:spPr>
            <a:xfrm>
              <a:off x="7620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/>
            <p:cNvSpPr/>
            <p:nvPr/>
          </p:nvSpPr>
          <p:spPr>
            <a:xfrm>
              <a:off x="77724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/>
            <p:nvPr/>
          </p:nvSpPr>
          <p:spPr>
            <a:xfrm>
              <a:off x="79248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>
              <a:off x="8077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>
              <a:off x="8229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>
              <a:off x="8382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>
              <a:off x="42672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>
              <a:off x="44196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>
              <a:off x="45720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>
              <a:off x="4724400" y="6019800"/>
              <a:ext cx="45719" cy="4571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2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960</TotalTime>
  <Words>1529</Words>
  <Application>Microsoft Office PowerPoint</Application>
  <PresentationFormat>On-screen Show (4:3)</PresentationFormat>
  <Paragraphs>889</Paragraphs>
  <Slides>30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Thatch</vt:lpstr>
      <vt:lpstr>A Compositional Representation of Visibility Algorithms</vt:lpstr>
      <vt:lpstr>The visibility problem What is the closest triangle visible along a ray? What is the closest triangle covering a sample? </vt:lpstr>
      <vt:lpstr>Problem: solving visibility efficiently is hard.</vt:lpstr>
      <vt:lpstr>Visibility (via point sampling) Think: a problem of colliding two sets</vt:lpstr>
      <vt:lpstr>Recap of sample-based rendering</vt:lpstr>
      <vt:lpstr>Recap of sample-based rendering</vt:lpstr>
      <vt:lpstr>Two Brute Force solutions:</vt:lpstr>
      <vt:lpstr>Matrix Visualization M[I,J] = does ray I “interact” with triangle J </vt:lpstr>
      <vt:lpstr>We can cull samples in screen space.</vt:lpstr>
      <vt:lpstr>BBox culling eliminates many samples.</vt:lpstr>
      <vt:lpstr>That doesn’t work well for all triangles.</vt:lpstr>
      <vt:lpstr>Tiling Renderer</vt:lpstr>
      <vt:lpstr>Introduce Tiling Renderer</vt:lpstr>
      <vt:lpstr>Tiling Renderer under matrix visualization</vt:lpstr>
      <vt:lpstr>Ray Tracer with BVH</vt:lpstr>
      <vt:lpstr>Ray Tracer under matrix visualization </vt:lpstr>
      <vt:lpstr>These techniques seem similar in fundamental ways.</vt:lpstr>
      <vt:lpstr>A “language” can solve these issues.</vt:lpstr>
      <vt:lpstr>General purpose programming languages are insufficient for this task.</vt:lpstr>
      <vt:lpstr>We want a change of basis.</vt:lpstr>
      <vt:lpstr>Set/Spatial decomposition is the most important distinction.</vt:lpstr>
      <vt:lpstr>Brute Force is now a primitive.</vt:lpstr>
      <vt:lpstr>Tiling</vt:lpstr>
      <vt:lpstr>Composition</vt:lpstr>
      <vt:lpstr>Composition can be chained.</vt:lpstr>
      <vt:lpstr>Geometry Partition</vt:lpstr>
      <vt:lpstr>Bounding Volume Hierarchy</vt:lpstr>
      <vt:lpstr>Recursion</vt:lpstr>
      <vt:lpstr>Phasing</vt:lpstr>
      <vt:lpstr>Why would this system matter?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Compositional Representation of Visibility Algorithms</dc:title>
  <dc:creator>nfeltman</dc:creator>
  <cp:lastModifiedBy>Nicolas Feltman</cp:lastModifiedBy>
  <cp:revision>59</cp:revision>
  <dcterms:created xsi:type="dcterms:W3CDTF">2006-08-16T00:00:00Z</dcterms:created>
  <dcterms:modified xsi:type="dcterms:W3CDTF">2012-09-25T22:21:07Z</dcterms:modified>
</cp:coreProperties>
</file>