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7" r:id="rId11"/>
    <p:sldId id="264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216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4DBC8-1A40-E64A-BD89-E960D7500B8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E819-8FD8-5848-AF3B-D3C41FDB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it’s not XIA specific, when</a:t>
            </a:r>
            <a:r>
              <a:rPr lang="en-US" baseline="0" dirty="0" smtClean="0"/>
              <a:t> we’re re-architecting the Internet it’s a good time to build in things users want.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E819-8FD8-5848-AF3B-D3C41FDB23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Myriad Pro Cond"/>
                <a:cs typeface="Myriad Pro Con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yriad Pro Cond"/>
                <a:cs typeface="Myriad Pro Con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yriad Pro Cond"/>
                <a:cs typeface="Myriad Pro Cond"/>
              </a:defRPr>
            </a:lvl1pPr>
            <a:lvl2pPr>
              <a:defRPr b="0" i="0">
                <a:latin typeface="Myriad Pro Cond"/>
                <a:cs typeface="Myriad Pro Cond"/>
              </a:defRPr>
            </a:lvl2pPr>
            <a:lvl3pPr>
              <a:defRPr b="0" i="0">
                <a:latin typeface="Myriad Pro Cond"/>
                <a:cs typeface="Myriad Pro Cond"/>
              </a:defRPr>
            </a:lvl3pPr>
            <a:lvl4pPr>
              <a:defRPr b="0" i="0">
                <a:latin typeface="Myriad Pro Cond"/>
                <a:cs typeface="Myriad Pro Cond"/>
              </a:defRPr>
            </a:lvl4pPr>
            <a:lvl5pPr>
              <a:defRPr b="0" i="0">
                <a:latin typeface="Myriad Pro Cond"/>
                <a:cs typeface="Myriad Pro C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Myriad Pro Cond"/>
          <a:ea typeface="+mj-ea"/>
          <a:cs typeface="Myriad Pro Cond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b="0" i="0" kern="1200">
          <a:solidFill>
            <a:schemeClr val="tx1"/>
          </a:solidFill>
          <a:latin typeface="Myriad Pro Cond"/>
          <a:ea typeface="+mn-ea"/>
          <a:cs typeface="Myriad Pro Cond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b="0" i="0" kern="1200" cap="all">
          <a:solidFill>
            <a:schemeClr val="tx1">
              <a:lumMod val="50000"/>
              <a:lumOff val="50000"/>
            </a:schemeClr>
          </a:solidFill>
          <a:latin typeface="Myriad Pro Cond"/>
          <a:ea typeface="+mn-ea"/>
          <a:cs typeface="Myriad Pro Cond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Myriad Pro Cond"/>
          <a:ea typeface="+mn-ea"/>
          <a:cs typeface="Myriad Pro Cond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Myriad Pro Cond"/>
          <a:ea typeface="+mn-ea"/>
          <a:cs typeface="Myriad Pro C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EFEFE"/>
                </a:solidFill>
              </a:rPr>
              <a:t>Anonymity in XIA</a:t>
            </a:r>
            <a:endParaRPr lang="en-US" dirty="0">
              <a:solidFill>
                <a:srgbClr val="FEFE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Nicolas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Feltman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David Naylor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dirty="0" smtClean="0"/>
              <a:t>Users can see exactly</a:t>
            </a:r>
          </a:p>
          <a:p>
            <a:pPr lvl="1"/>
            <a:r>
              <a:rPr lang="en-US" dirty="0" smtClean="0"/>
              <a:t>What’s happening</a:t>
            </a:r>
            <a:endParaRPr lang="en-US" dirty="0"/>
          </a:p>
        </p:txBody>
      </p:sp>
      <p:pic>
        <p:nvPicPr>
          <p:cNvPr id="6" name="Picture 5" descr="Screen Shot 2011-12-07 at 9.36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1" y="1790947"/>
            <a:ext cx="5502829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3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2611"/>
          </a:xfrm>
        </p:spPr>
        <p:txBody>
          <a:bodyPr/>
          <a:lstStyle/>
          <a:p>
            <a:r>
              <a:rPr lang="en-US" dirty="0" smtClean="0"/>
              <a:t>Using these tools should be dead-easy for developers</a:t>
            </a:r>
          </a:p>
          <a:p>
            <a:pPr lvl="1"/>
            <a:r>
              <a:rPr lang="en-US" dirty="0" smtClean="0"/>
              <a:t>Extend socket API to allow simple setup for anonymous communication</a:t>
            </a:r>
          </a:p>
          <a:p>
            <a:r>
              <a:rPr lang="en-US" dirty="0" smtClean="0"/>
              <a:t>Competent developers should have the power to do more</a:t>
            </a:r>
          </a:p>
          <a:p>
            <a:pPr lvl="1"/>
            <a:r>
              <a:rPr lang="en-US" dirty="0" smtClean="0"/>
              <a:t>Applications can request to bypass system </a:t>
            </a:r>
            <a:r>
              <a:rPr lang="en-US" dirty="0" err="1" smtClean="0"/>
              <a:t>anonymization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02811"/>
            <a:ext cx="8229600" cy="2082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464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1pPr>
            <a:lvl2pPr marL="0" indent="0" algn="l" defTabSz="457200" rtl="0" eaLnBrk="1" latinLnBrk="0" hangingPunct="1">
              <a:spcBef>
                <a:spcPts val="0"/>
              </a:spcBef>
              <a:buFont typeface="Arial"/>
              <a:buNone/>
              <a:defRPr sz="2400" b="0" i="0" kern="1200" cap="all">
                <a:solidFill>
                  <a:schemeClr val="tx1">
                    <a:lumMod val="50000"/>
                    <a:lumOff val="50000"/>
                  </a:schemeClr>
                </a:solidFill>
                <a:latin typeface="Myriad Pro Cond"/>
                <a:ea typeface="+mn-ea"/>
                <a:cs typeface="Myriad Pro Cond"/>
              </a:defRPr>
            </a:lvl2pPr>
            <a:lvl3pPr marL="455613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3pPr>
            <a:lvl4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4pPr>
            <a:lvl5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Myriad Pro Cond"/>
                <a:ea typeface="+mn-ea"/>
                <a:cs typeface="Myriad Pro Con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latin typeface="Menlo Regular"/>
                <a:cs typeface="Menlo Regular"/>
              </a:rPr>
              <a:t>Xconnect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>
                <a:latin typeface="Menlo Regular"/>
                <a:cs typeface="Menlo Regular"/>
              </a:rPr>
              <a:t>)</a:t>
            </a:r>
            <a:endParaRPr lang="en-US" sz="2000" dirty="0" smtClean="0">
              <a:latin typeface="Menlo Regular"/>
              <a:cs typeface="Menlo Regular"/>
            </a:endParaRP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XconnectWithAnonymizer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, </a:t>
            </a:r>
            <a:r>
              <a:rPr lang="en-US" sz="2000" dirty="0" err="1" smtClean="0">
                <a:latin typeface="Menlo Regular"/>
                <a:cs typeface="Menlo Regular"/>
              </a:rPr>
              <a:t>anon_DAG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sz="2000" dirty="0" err="1" smtClean="0">
                <a:latin typeface="Menlo Regular"/>
                <a:cs typeface="Menlo Regular"/>
              </a:rPr>
              <a:t>XconnectWithoutAnonymizer</a:t>
            </a:r>
            <a:r>
              <a:rPr lang="en-US" sz="2000" dirty="0" smtClean="0">
                <a:latin typeface="Menlo Regular"/>
                <a:cs typeface="Menlo Regular"/>
              </a:rPr>
              <a:t>(sock, </a:t>
            </a:r>
            <a:r>
              <a:rPr lang="en-US" sz="2000" dirty="0" err="1" smtClean="0">
                <a:latin typeface="Menlo Regular"/>
                <a:cs typeface="Menlo Regular"/>
              </a:rPr>
              <a:t>dest_DAG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  <a:endParaRPr lang="en-US" sz="20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02840"/>
              </p:ext>
            </p:extLst>
          </p:nvPr>
        </p:nvGraphicFramePr>
        <p:xfrm>
          <a:off x="457200" y="2559348"/>
          <a:ext cx="8229600" cy="20269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XIA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Myriad Pro Cond"/>
                          <a:cs typeface="Myriad Pro Cond"/>
                        </a:rPr>
                        <a:t>TCP/IP</a:t>
                      </a:r>
                      <a:endParaRPr lang="en-US" b="1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Proxy-based </a:t>
                      </a:r>
                      <a:r>
                        <a:rPr lang="en-US" b="0" i="0" dirty="0" err="1" smtClean="0">
                          <a:latin typeface="Myriad Pro Cond"/>
                          <a:cs typeface="Myriad Pro Cond"/>
                        </a:rPr>
                        <a:t>anonymizer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In-DAG or 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Next-header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Temporary source IDs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Register SID with local AD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Fine-grained: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different temp. SID per application</a:t>
                      </a:r>
                      <a:endParaRPr lang="en-US" b="0" i="0" dirty="0" smtClean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Painful with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static IP addresses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Coarse-grained: one IP address for all processes on machine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Principal type filtering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Fine-grained traffic</a:t>
                      </a:r>
                      <a:r>
                        <a:rPr lang="en-US" b="0" i="0" baseline="0" dirty="0" smtClean="0">
                          <a:latin typeface="Myriad Pro Cond"/>
                          <a:cs typeface="Myriad Pro Cond"/>
                        </a:rPr>
                        <a:t> control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="0" i="0" dirty="0" smtClean="0">
                          <a:latin typeface="Myriad Pro Cond"/>
                          <a:cs typeface="Myriad Pro Cond"/>
                        </a:rPr>
                        <a:t>N/A</a:t>
                      </a:r>
                      <a:endParaRPr lang="en-US" b="0" i="0" dirty="0">
                        <a:latin typeface="Myriad Pro Cond"/>
                        <a:cs typeface="Myriad Pro Con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8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248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2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Examine existing methods</a:t>
            </a:r>
          </a:p>
          <a:p>
            <a:pPr lvl="1"/>
            <a:r>
              <a:rPr lang="en-US" dirty="0" smtClean="0"/>
              <a:t>Does XIA break anything?</a:t>
            </a:r>
          </a:p>
          <a:p>
            <a:r>
              <a:rPr lang="en-US" dirty="0" smtClean="0"/>
              <a:t>Explore new methods</a:t>
            </a:r>
          </a:p>
          <a:p>
            <a:pPr lvl="1"/>
            <a:r>
              <a:rPr lang="en-US" dirty="0" smtClean="0"/>
              <a:t>What new things does </a:t>
            </a:r>
            <a:r>
              <a:rPr lang="en-US" dirty="0" err="1" smtClean="0"/>
              <a:t>xia</a:t>
            </a:r>
            <a:r>
              <a:rPr lang="en-US" dirty="0" smtClean="0"/>
              <a:t> let us do?</a:t>
            </a:r>
          </a:p>
          <a:p>
            <a:r>
              <a:rPr lang="en-US" dirty="0" smtClean="0"/>
              <a:t>Consider users and developers</a:t>
            </a:r>
          </a:p>
          <a:p>
            <a:pPr lvl="1"/>
            <a:r>
              <a:rPr lang="en-US" dirty="0" smtClean="0"/>
              <a:t>How can we help developers leverage these tools?</a:t>
            </a:r>
          </a:p>
          <a:p>
            <a:pPr lvl="1"/>
            <a:r>
              <a:rPr lang="en-US" dirty="0" smtClean="0"/>
              <a:t>How can we help users understand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(Brief) XIA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r>
              <a:rPr lang="en-US" dirty="0" smtClean="0"/>
              <a:t>Multiple communication </a:t>
            </a:r>
            <a:r>
              <a:rPr lang="en-US" i="1" dirty="0" smtClean="0"/>
              <a:t>principals</a:t>
            </a:r>
            <a:endParaRPr lang="en-US" dirty="0" smtClean="0"/>
          </a:p>
          <a:p>
            <a:pPr lvl="1"/>
            <a:r>
              <a:rPr lang="en-US" dirty="0" smtClean="0"/>
              <a:t>e.g., hosts, services, and content</a:t>
            </a:r>
          </a:p>
          <a:p>
            <a:r>
              <a:rPr lang="en-US" dirty="0" smtClean="0"/>
              <a:t>DAG-based addressing</a:t>
            </a:r>
          </a:p>
          <a:p>
            <a:pPr lvl="1"/>
            <a:r>
              <a:rPr lang="en-US" dirty="0" smtClean="0"/>
              <a:t>Affords sender some control over routing</a:t>
            </a:r>
          </a:p>
          <a:p>
            <a:pPr lvl="1"/>
            <a:r>
              <a:rPr lang="en-US" dirty="0" smtClean="0"/>
              <a:t>Allows </a:t>
            </a:r>
            <a:r>
              <a:rPr lang="en-US" i="1" dirty="0" smtClean="0"/>
              <a:t>fallbacks</a:t>
            </a:r>
            <a:r>
              <a:rPr lang="en-US" dirty="0" smtClean="0"/>
              <a:t> to be gracefully implemented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95500" y="4314519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With DAGs, we can be cleaner</a:t>
            </a:r>
          </a:p>
          <a:p>
            <a:pPr lvl="1"/>
            <a:r>
              <a:rPr lang="en-US" dirty="0" smtClean="0"/>
              <a:t>We can express our intent to have a packet sent first through an anonymizer, then to the final destination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58851" y="3548159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555686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3842697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555686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3842698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79171" y="1865370"/>
            <a:ext cx="920701" cy="324990"/>
            <a:chOff x="880057" y="5427842"/>
            <a:chExt cx="2590508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2556165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09" idx="6"/>
              <a:endCxn id="212" idx="2"/>
            </p:cNvCxnSpPr>
            <p:nvPr/>
          </p:nvCxnSpPr>
          <p:spPr bwMode="auto">
            <a:xfrm>
              <a:off x="1108656" y="5885042"/>
              <a:ext cx="1447509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temp. service ID in place of host ID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temp. SID with local AD</a:t>
            </a:r>
          </a:p>
          <a:p>
            <a:pPr lvl="1"/>
            <a:r>
              <a:rPr lang="en-US" dirty="0" smtClean="0"/>
              <a:t>Places trust in local AD instead of remote 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519942" y="2753799"/>
            <a:ext cx="6104116" cy="1455384"/>
            <a:chOff x="1330627" y="2753799"/>
            <a:chExt cx="6104116" cy="1455384"/>
          </a:xfrm>
        </p:grpSpPr>
        <p:sp>
          <p:nvSpPr>
            <p:cNvPr id="4" name="Rectangle 3"/>
            <p:cNvSpPr/>
            <p:nvPr/>
          </p:nvSpPr>
          <p:spPr>
            <a:xfrm>
              <a:off x="1330627" y="2754403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</a:t>
              </a:r>
              <a:r>
                <a:rPr lang="en-US" sz="1400" dirty="0" smtClean="0">
                  <a:latin typeface="Myriad Pro"/>
                  <a:cs typeface="Myriad Pro"/>
                </a:rPr>
                <a:t>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30629" y="3237473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853384" y="3316850"/>
              <a:ext cx="1405907" cy="330802"/>
              <a:chOff x="880057" y="5427842"/>
              <a:chExt cx="3886203" cy="914400"/>
            </a:xfrm>
          </p:grpSpPr>
          <p:sp>
            <p:nvSpPr>
              <p:cNvPr id="13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14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5" name="Straight Arrow Connector 107"/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HID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17" name="Straight Arrow Connector 109"/>
              <p:cNvCxnSpPr>
                <a:cxnSpLocks noChangeShapeType="1"/>
                <a:stCxn id="14" idx="6"/>
                <a:endCxn id="16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" name="Rectangle 19"/>
            <p:cNvSpPr/>
            <p:nvPr/>
          </p:nvSpPr>
          <p:spPr>
            <a:xfrm>
              <a:off x="1330629" y="372550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372863" y="2753799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DEST</a:t>
              </a:r>
              <a:r>
                <a:rPr lang="en-US" sz="1400" dirty="0" smtClean="0">
                  <a:latin typeface="Myriad Pro"/>
                  <a:cs typeface="Myriad Pro"/>
                </a:rPr>
                <a:t>:            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72865" y="3236869"/>
              <a:ext cx="2061876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latin typeface="Myriad Pro"/>
                  <a:cs typeface="Myriad Pro"/>
                </a:rPr>
                <a:t>SRC: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95620" y="3316246"/>
              <a:ext cx="1405907" cy="330802"/>
              <a:chOff x="880057" y="5427842"/>
              <a:chExt cx="3886203" cy="914400"/>
            </a:xfrm>
          </p:grpSpPr>
          <p:sp>
            <p:nvSpPr>
              <p:cNvPr id="24" name="Oval 105"/>
              <p:cNvSpPr>
                <a:spLocks noChangeAspect="1"/>
              </p:cNvSpPr>
              <p:nvPr/>
            </p:nvSpPr>
            <p:spPr bwMode="auto">
              <a:xfrm>
                <a:off x="880057" y="5770742"/>
                <a:ext cx="228600" cy="228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657600"/>
                <a:endParaRPr lang="en-US" sz="1000">
                  <a:solidFill>
                    <a:srgbClr val="FEFEFE"/>
                  </a:solidFill>
                </a:endParaRPr>
              </a:p>
            </p:txBody>
          </p:sp>
          <p:sp>
            <p:nvSpPr>
              <p:cNvPr id="25" name="Oval 106"/>
              <p:cNvSpPr>
                <a:spLocks noChangeArrowheads="1"/>
              </p:cNvSpPr>
              <p:nvPr/>
            </p:nvSpPr>
            <p:spPr bwMode="auto">
              <a:xfrm>
                <a:off x="2023057" y="5427842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dirty="0" smtClean="0">
                    <a:solidFill>
                      <a:srgbClr val="FEFEFE"/>
                    </a:solidFill>
                  </a:rPr>
                  <a:t>AD</a:t>
                </a:r>
                <a:endParaRPr lang="en-US" sz="1200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6" name="Straight Arrow Connector 107"/>
              <p:cNvCxnSpPr>
                <a:cxnSpLocks noChangeShapeType="1"/>
                <a:stCxn id="24" idx="6"/>
                <a:endCxn id="25" idx="2"/>
              </p:cNvCxnSpPr>
              <p:nvPr/>
            </p:nvCxnSpPr>
            <p:spPr bwMode="auto">
              <a:xfrm>
                <a:off x="1108657" y="5885042"/>
                <a:ext cx="91440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108"/>
              <p:cNvSpPr>
                <a:spLocks noChangeArrowheads="1"/>
              </p:cNvSpPr>
              <p:nvPr/>
            </p:nvSpPr>
            <p:spPr bwMode="auto">
              <a:xfrm>
                <a:off x="3756349" y="5427842"/>
                <a:ext cx="1009911" cy="914400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 defTabSz="3657600"/>
                <a:r>
                  <a:rPr lang="en-US" sz="1200" b="1" dirty="0" smtClean="0">
                    <a:solidFill>
                      <a:srgbClr val="FEFEFE"/>
                    </a:solidFill>
                  </a:rPr>
                  <a:t>SID</a:t>
                </a:r>
                <a:endParaRPr lang="en-US" sz="1200" b="1" baseline="-25000" dirty="0">
                  <a:solidFill>
                    <a:srgbClr val="FEFEFE"/>
                  </a:solidFill>
                </a:endParaRPr>
              </a:p>
            </p:txBody>
          </p:sp>
          <p:cxnSp>
            <p:nvCxnSpPr>
              <p:cNvPr id="28" name="Straight Arrow Connector 109"/>
              <p:cNvCxnSpPr>
                <a:cxnSpLocks noChangeShapeType="1"/>
                <a:stCxn id="25" idx="6"/>
                <a:endCxn id="27" idx="2"/>
              </p:cNvCxnSpPr>
              <p:nvPr/>
            </p:nvCxnSpPr>
            <p:spPr bwMode="auto">
              <a:xfrm>
                <a:off x="2937459" y="5885044"/>
                <a:ext cx="818890" cy="0"/>
              </a:xfrm>
              <a:prstGeom prst="straightConnector1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Rectangle 28"/>
            <p:cNvSpPr/>
            <p:nvPr/>
          </p:nvSpPr>
          <p:spPr>
            <a:xfrm>
              <a:off x="5372865" y="3724905"/>
              <a:ext cx="2061878" cy="48367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Myriad Pro"/>
                  <a:cs typeface="Myriad Pro"/>
                </a:rPr>
                <a:t>…</a:t>
              </a:r>
              <a:endParaRPr lang="en-US" sz="1400" dirty="0">
                <a:latin typeface="Myriad Pro"/>
                <a:cs typeface="Myriad Pro"/>
              </a:endParaRPr>
            </a:p>
          </p:txBody>
        </p:sp>
        <p:sp>
          <p:nvSpPr>
            <p:cNvPr id="39" name="Title 1"/>
            <p:cNvSpPr txBox="1">
              <a:spLocks/>
            </p:cNvSpPr>
            <p:nvPr/>
          </p:nvSpPr>
          <p:spPr>
            <a:xfrm>
              <a:off x="3392507" y="2869401"/>
              <a:ext cx="1980356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800" kern="1200">
                  <a:solidFill>
                    <a:schemeClr val="tx1"/>
                  </a:solidFill>
                  <a:latin typeface="Myriad Pro"/>
                  <a:ea typeface="+mj-ea"/>
                  <a:cs typeface="Myriad Pro"/>
                </a:defRPr>
              </a:lvl1pPr>
            </a:lstStyle>
            <a:p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Controls</a:t>
            </a:r>
          </a:p>
          <a:p>
            <a:pPr lvl="1"/>
            <a:r>
              <a:rPr lang="en-US" dirty="0" smtClean="0"/>
              <a:t>Control anonymity</a:t>
            </a:r>
          </a:p>
          <a:p>
            <a:pPr lvl="1"/>
            <a:r>
              <a:rPr lang="en-US" dirty="0" smtClean="0"/>
              <a:t>Settings at the OS level</a:t>
            </a:r>
            <a:endParaRPr lang="en-US" dirty="0"/>
          </a:p>
        </p:txBody>
      </p:sp>
      <p:pic>
        <p:nvPicPr>
          <p:cNvPr id="4" name="Picture 3" descr="Screen Shot 2011-12-07 at 9.22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4" y="1417638"/>
            <a:ext cx="3384524" cy="51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538</Words>
  <Application>Microsoft Macintosh PowerPoint</Application>
  <PresentationFormat>On-screen Show (4:3)</PresentationFormat>
  <Paragraphs>200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Anonymity in XIA</vt:lpstr>
      <vt:lpstr>Goals</vt:lpstr>
      <vt:lpstr>(Brief) XIA Review</vt:lpstr>
      <vt:lpstr>Existing Approach: Proxy</vt:lpstr>
      <vt:lpstr>Existing Approach: Proxy</vt:lpstr>
      <vt:lpstr>Existing Approach: Proxy</vt:lpstr>
      <vt:lpstr>Existing Approach: Proxy</vt:lpstr>
      <vt:lpstr>New Approach: Temporary IDs</vt:lpstr>
      <vt:lpstr>Control and Transparency</vt:lpstr>
      <vt:lpstr>Control and Transparency</vt:lpstr>
      <vt:lpstr>Socket API Extension</vt:lpstr>
      <vt:lpstr>Comparison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David Naylor</cp:lastModifiedBy>
  <cp:revision>74</cp:revision>
  <dcterms:created xsi:type="dcterms:W3CDTF">2011-12-05T00:38:49Z</dcterms:created>
  <dcterms:modified xsi:type="dcterms:W3CDTF">2011-12-08T02:58:40Z</dcterms:modified>
</cp:coreProperties>
</file>