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3" r:id="rId6"/>
    <p:sldId id="260" r:id="rId7"/>
    <p:sldId id="269" r:id="rId8"/>
    <p:sldId id="264" r:id="rId9"/>
    <p:sldId id="267" r:id="rId10"/>
    <p:sldId id="265" r:id="rId11"/>
    <p:sldId id="26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CE25A-6EE7-42BA-A81D-9FEB516C4761}" v="12" dt="2022-03-30T01:20:22.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233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Ferguson" userId="56a83621be5d2b0c" providerId="LiveId" clId="{364CE25A-6EE7-42BA-A81D-9FEB516C4761}"/>
    <pc:docChg chg="undo custSel addSld delSld modSld">
      <pc:chgData name="Nick Ferguson" userId="56a83621be5d2b0c" providerId="LiveId" clId="{364CE25A-6EE7-42BA-A81D-9FEB516C4761}" dt="2022-03-30T01:20:29.043" v="2222" actId="478"/>
      <pc:docMkLst>
        <pc:docMk/>
      </pc:docMkLst>
      <pc:sldChg chg="modSp mod">
        <pc:chgData name="Nick Ferguson" userId="56a83621be5d2b0c" providerId="LiveId" clId="{364CE25A-6EE7-42BA-A81D-9FEB516C4761}" dt="2022-03-30T00:59:44.594" v="564" actId="20577"/>
        <pc:sldMkLst>
          <pc:docMk/>
          <pc:sldMk cId="0" sldId="259"/>
        </pc:sldMkLst>
        <pc:spChg chg="mod">
          <ac:chgData name="Nick Ferguson" userId="56a83621be5d2b0c" providerId="LiveId" clId="{364CE25A-6EE7-42BA-A81D-9FEB516C4761}" dt="2022-03-30T00:59:44.594" v="564" actId="20577"/>
          <ac:spMkLst>
            <pc:docMk/>
            <pc:sldMk cId="0" sldId="259"/>
            <ac:spMk id="78" creationId="{00000000-0000-0000-0000-000000000000}"/>
          </ac:spMkLst>
        </pc:spChg>
      </pc:sldChg>
      <pc:sldChg chg="addSp delSp modSp new mod">
        <pc:chgData name="Nick Ferguson" userId="56a83621be5d2b0c" providerId="LiveId" clId="{364CE25A-6EE7-42BA-A81D-9FEB516C4761}" dt="2022-03-30T00:36:35.262" v="419" actId="27614"/>
        <pc:sldMkLst>
          <pc:docMk/>
          <pc:sldMk cId="1526016109" sldId="260"/>
        </pc:sldMkLst>
        <pc:spChg chg="mod">
          <ac:chgData name="Nick Ferguson" userId="56a83621be5d2b0c" providerId="LiveId" clId="{364CE25A-6EE7-42BA-A81D-9FEB516C4761}" dt="2022-03-30T00:07:05.296" v="411" actId="27636"/>
          <ac:spMkLst>
            <pc:docMk/>
            <pc:sldMk cId="1526016109" sldId="260"/>
            <ac:spMk id="2" creationId="{6A66DB61-92E3-443F-97DC-FABE79FD0CA3}"/>
          </ac:spMkLst>
        </pc:spChg>
        <pc:picChg chg="add del mod">
          <ac:chgData name="Nick Ferguson" userId="56a83621be5d2b0c" providerId="LiveId" clId="{364CE25A-6EE7-42BA-A81D-9FEB516C4761}" dt="2022-03-30T00:07:57.141" v="414" actId="478"/>
          <ac:picMkLst>
            <pc:docMk/>
            <pc:sldMk cId="1526016109" sldId="260"/>
            <ac:picMk id="5" creationId="{EB46D4E7-799F-467E-A9C7-382274D9E7E0}"/>
          </ac:picMkLst>
        </pc:picChg>
        <pc:picChg chg="add del mod">
          <ac:chgData name="Nick Ferguson" userId="56a83621be5d2b0c" providerId="LiveId" clId="{364CE25A-6EE7-42BA-A81D-9FEB516C4761}" dt="2022-03-30T00:36:30.827" v="417" actId="478"/>
          <ac:picMkLst>
            <pc:docMk/>
            <pc:sldMk cId="1526016109" sldId="260"/>
            <ac:picMk id="7" creationId="{DB14F430-A5AD-444E-98DA-4910D472D4C3}"/>
          </ac:picMkLst>
        </pc:picChg>
        <pc:picChg chg="add mod">
          <ac:chgData name="Nick Ferguson" userId="56a83621be5d2b0c" providerId="LiveId" clId="{364CE25A-6EE7-42BA-A81D-9FEB516C4761}" dt="2022-03-30T00:36:35.262" v="419" actId="27614"/>
          <ac:picMkLst>
            <pc:docMk/>
            <pc:sldMk cId="1526016109" sldId="260"/>
            <ac:picMk id="9" creationId="{AC2FFFDE-87B1-4EA9-A371-4F9DB6B746F5}"/>
          </ac:picMkLst>
        </pc:picChg>
      </pc:sldChg>
      <pc:sldChg chg="addSp modSp new del mod">
        <pc:chgData name="Nick Ferguson" userId="56a83621be5d2b0c" providerId="LiveId" clId="{364CE25A-6EE7-42BA-A81D-9FEB516C4761}" dt="2022-03-30T01:07:25.927" v="1436" actId="47"/>
        <pc:sldMkLst>
          <pc:docMk/>
          <pc:sldMk cId="1569471287" sldId="261"/>
        </pc:sldMkLst>
        <pc:spChg chg="mod">
          <ac:chgData name="Nick Ferguson" userId="56a83621be5d2b0c" providerId="LiveId" clId="{364CE25A-6EE7-42BA-A81D-9FEB516C4761}" dt="2022-03-30T00:53:21.275" v="422" actId="27636"/>
          <ac:spMkLst>
            <pc:docMk/>
            <pc:sldMk cId="1569471287" sldId="261"/>
            <ac:spMk id="2" creationId="{D390C44C-CD3E-48D6-A879-2B8BA97F5C7D}"/>
          </ac:spMkLst>
        </pc:spChg>
        <pc:picChg chg="add mod">
          <ac:chgData name="Nick Ferguson" userId="56a83621be5d2b0c" providerId="LiveId" clId="{364CE25A-6EE7-42BA-A81D-9FEB516C4761}" dt="2022-03-30T00:53:22.434" v="424" actId="962"/>
          <ac:picMkLst>
            <pc:docMk/>
            <pc:sldMk cId="1569471287" sldId="261"/>
            <ac:picMk id="5" creationId="{DC62A81F-1EA2-4F0B-82B9-FD0944F110DB}"/>
          </ac:picMkLst>
        </pc:picChg>
      </pc:sldChg>
      <pc:sldChg chg="addSp modSp new del mod">
        <pc:chgData name="Nick Ferguson" userId="56a83621be5d2b0c" providerId="LiveId" clId="{364CE25A-6EE7-42BA-A81D-9FEB516C4761}" dt="2022-03-30T01:07:25.074" v="1435" actId="47"/>
        <pc:sldMkLst>
          <pc:docMk/>
          <pc:sldMk cId="4025312808" sldId="262"/>
        </pc:sldMkLst>
        <pc:spChg chg="mod">
          <ac:chgData name="Nick Ferguson" userId="56a83621be5d2b0c" providerId="LiveId" clId="{364CE25A-6EE7-42BA-A81D-9FEB516C4761}" dt="2022-03-30T00:53:30.603" v="427" actId="27636"/>
          <ac:spMkLst>
            <pc:docMk/>
            <pc:sldMk cId="4025312808" sldId="262"/>
            <ac:spMk id="2" creationId="{04A511D4-D6C1-4F7B-8B15-9775BEF00C01}"/>
          </ac:spMkLst>
        </pc:spChg>
        <pc:picChg chg="add mod">
          <ac:chgData name="Nick Ferguson" userId="56a83621be5d2b0c" providerId="LiveId" clId="{364CE25A-6EE7-42BA-A81D-9FEB516C4761}" dt="2022-03-30T00:53:31.368" v="429" actId="962"/>
          <ac:picMkLst>
            <pc:docMk/>
            <pc:sldMk cId="4025312808" sldId="262"/>
            <ac:picMk id="5" creationId="{D49BA078-28EC-47F9-ADBD-180C6CF1D037}"/>
          </ac:picMkLst>
        </pc:picChg>
      </pc:sldChg>
      <pc:sldChg chg="modSp new mod">
        <pc:chgData name="Nick Ferguson" userId="56a83621be5d2b0c" providerId="LiveId" clId="{364CE25A-6EE7-42BA-A81D-9FEB516C4761}" dt="2022-03-30T01:03:29.575" v="982" actId="20577"/>
        <pc:sldMkLst>
          <pc:docMk/>
          <pc:sldMk cId="2574064958" sldId="263"/>
        </pc:sldMkLst>
        <pc:spChg chg="mod">
          <ac:chgData name="Nick Ferguson" userId="56a83621be5d2b0c" providerId="LiveId" clId="{364CE25A-6EE7-42BA-A81D-9FEB516C4761}" dt="2022-03-30T00:59:39.240" v="557" actId="14100"/>
          <ac:spMkLst>
            <pc:docMk/>
            <pc:sldMk cId="2574064958" sldId="263"/>
            <ac:spMk id="2" creationId="{3BBDB435-9DDC-463C-9536-CE2DAFB856CB}"/>
          </ac:spMkLst>
        </pc:spChg>
        <pc:spChg chg="mod">
          <ac:chgData name="Nick Ferguson" userId="56a83621be5d2b0c" providerId="LiveId" clId="{364CE25A-6EE7-42BA-A81D-9FEB516C4761}" dt="2022-03-30T01:03:29.575" v="982" actId="20577"/>
          <ac:spMkLst>
            <pc:docMk/>
            <pc:sldMk cId="2574064958" sldId="263"/>
            <ac:spMk id="3" creationId="{7232C5CE-7867-442D-83AD-3170C83BC349}"/>
          </ac:spMkLst>
        </pc:spChg>
      </pc:sldChg>
      <pc:sldChg chg="addSp modSp new mod">
        <pc:chgData name="Nick Ferguson" userId="56a83621be5d2b0c" providerId="LiveId" clId="{364CE25A-6EE7-42BA-A81D-9FEB516C4761}" dt="2022-03-30T01:17:01.107" v="1948" actId="20577"/>
        <pc:sldMkLst>
          <pc:docMk/>
          <pc:sldMk cId="1494011929" sldId="264"/>
        </pc:sldMkLst>
        <pc:spChg chg="mod">
          <ac:chgData name="Nick Ferguson" userId="56a83621be5d2b0c" providerId="LiveId" clId="{364CE25A-6EE7-42BA-A81D-9FEB516C4761}" dt="2022-03-30T01:17:01.107" v="1948" actId="20577"/>
          <ac:spMkLst>
            <pc:docMk/>
            <pc:sldMk cId="1494011929" sldId="264"/>
            <ac:spMk id="2" creationId="{7780395C-2B40-4521-80F6-58AE2F581975}"/>
          </ac:spMkLst>
        </pc:spChg>
        <pc:spChg chg="mod">
          <ac:chgData name="Nick Ferguson" userId="56a83621be5d2b0c" providerId="LiveId" clId="{364CE25A-6EE7-42BA-A81D-9FEB516C4761}" dt="2022-03-30T01:07:20.907" v="1434" actId="403"/>
          <ac:spMkLst>
            <pc:docMk/>
            <pc:sldMk cId="1494011929" sldId="264"/>
            <ac:spMk id="3" creationId="{02FA8EF9-E917-4ADF-B37C-B68AC4D6C433}"/>
          </ac:spMkLst>
        </pc:spChg>
        <pc:picChg chg="add mod">
          <ac:chgData name="Nick Ferguson" userId="56a83621be5d2b0c" providerId="LiveId" clId="{364CE25A-6EE7-42BA-A81D-9FEB516C4761}" dt="2022-03-30T01:04:43.267" v="988" actId="14100"/>
          <ac:picMkLst>
            <pc:docMk/>
            <pc:sldMk cId="1494011929" sldId="264"/>
            <ac:picMk id="4" creationId="{7865D6A5-F166-4DDC-9C68-C194576793FB}"/>
          </ac:picMkLst>
        </pc:picChg>
      </pc:sldChg>
      <pc:sldChg chg="new del">
        <pc:chgData name="Nick Ferguson" userId="56a83621be5d2b0c" providerId="LiveId" clId="{364CE25A-6EE7-42BA-A81D-9FEB516C4761}" dt="2022-03-30T01:06:02.385" v="1232" actId="47"/>
        <pc:sldMkLst>
          <pc:docMk/>
          <pc:sldMk cId="3600729325" sldId="265"/>
        </pc:sldMkLst>
      </pc:sldChg>
      <pc:sldChg chg="modSp add mod">
        <pc:chgData name="Nick Ferguson" userId="56a83621be5d2b0c" providerId="LiveId" clId="{364CE25A-6EE7-42BA-A81D-9FEB516C4761}" dt="2022-03-30T01:07:15.597" v="1432" actId="403"/>
        <pc:sldMkLst>
          <pc:docMk/>
          <pc:sldMk cId="3715291384" sldId="265"/>
        </pc:sldMkLst>
        <pc:spChg chg="mod">
          <ac:chgData name="Nick Ferguson" userId="56a83621be5d2b0c" providerId="LiveId" clId="{364CE25A-6EE7-42BA-A81D-9FEB516C4761}" dt="2022-03-30T01:06:22.758" v="1263" actId="6549"/>
          <ac:spMkLst>
            <pc:docMk/>
            <pc:sldMk cId="3715291384" sldId="265"/>
            <ac:spMk id="2" creationId="{7780395C-2B40-4521-80F6-58AE2F581975}"/>
          </ac:spMkLst>
        </pc:spChg>
        <pc:spChg chg="mod">
          <ac:chgData name="Nick Ferguson" userId="56a83621be5d2b0c" providerId="LiveId" clId="{364CE25A-6EE7-42BA-A81D-9FEB516C4761}" dt="2022-03-30T01:07:15.597" v="1432" actId="403"/>
          <ac:spMkLst>
            <pc:docMk/>
            <pc:sldMk cId="3715291384" sldId="265"/>
            <ac:spMk id="3" creationId="{02FA8EF9-E917-4ADF-B37C-B68AC4D6C433}"/>
          </ac:spMkLst>
        </pc:spChg>
        <pc:picChg chg="mod">
          <ac:chgData name="Nick Ferguson" userId="56a83621be5d2b0c" providerId="LiveId" clId="{364CE25A-6EE7-42BA-A81D-9FEB516C4761}" dt="2022-03-30T01:06:12.701" v="1234" actId="14826"/>
          <ac:picMkLst>
            <pc:docMk/>
            <pc:sldMk cId="3715291384" sldId="265"/>
            <ac:picMk id="4" creationId="{7865D6A5-F166-4DDC-9C68-C194576793FB}"/>
          </ac:picMkLst>
        </pc:picChg>
      </pc:sldChg>
      <pc:sldChg chg="new del">
        <pc:chgData name="Nick Ferguson" userId="56a83621be5d2b0c" providerId="LiveId" clId="{364CE25A-6EE7-42BA-A81D-9FEB516C4761}" dt="2022-03-30T01:07:50.444" v="1438" actId="47"/>
        <pc:sldMkLst>
          <pc:docMk/>
          <pc:sldMk cId="57885863" sldId="266"/>
        </pc:sldMkLst>
      </pc:sldChg>
      <pc:sldChg chg="modSp new mod">
        <pc:chgData name="Nick Ferguson" userId="56a83621be5d2b0c" providerId="LiveId" clId="{364CE25A-6EE7-42BA-A81D-9FEB516C4761}" dt="2022-03-30T01:19:46.434" v="2211" actId="20577"/>
        <pc:sldMkLst>
          <pc:docMk/>
          <pc:sldMk cId="1941087336" sldId="266"/>
        </pc:sldMkLst>
        <pc:spChg chg="mod">
          <ac:chgData name="Nick Ferguson" userId="56a83621be5d2b0c" providerId="LiveId" clId="{364CE25A-6EE7-42BA-A81D-9FEB516C4761}" dt="2022-03-30T01:09:06.040" v="1511" actId="20577"/>
          <ac:spMkLst>
            <pc:docMk/>
            <pc:sldMk cId="1941087336" sldId="266"/>
            <ac:spMk id="2" creationId="{EDFFB3EE-E021-43C6-8834-011DEEA94CB0}"/>
          </ac:spMkLst>
        </pc:spChg>
        <pc:spChg chg="mod">
          <ac:chgData name="Nick Ferguson" userId="56a83621be5d2b0c" providerId="LiveId" clId="{364CE25A-6EE7-42BA-A81D-9FEB516C4761}" dt="2022-03-30T01:19:46.434" v="2211" actId="20577"/>
          <ac:spMkLst>
            <pc:docMk/>
            <pc:sldMk cId="1941087336" sldId="266"/>
            <ac:spMk id="3" creationId="{5C61C2E2-A2E8-4405-A592-C2A39E293929}"/>
          </ac:spMkLst>
        </pc:spChg>
      </pc:sldChg>
      <pc:sldChg chg="modSp add mod">
        <pc:chgData name="Nick Ferguson" userId="56a83621be5d2b0c" providerId="LiveId" clId="{364CE25A-6EE7-42BA-A81D-9FEB516C4761}" dt="2022-03-30T01:18:47.182" v="2078" actId="20577"/>
        <pc:sldMkLst>
          <pc:docMk/>
          <pc:sldMk cId="2527610889" sldId="267"/>
        </pc:sldMkLst>
        <pc:spChg chg="mod">
          <ac:chgData name="Nick Ferguson" userId="56a83621be5d2b0c" providerId="LiveId" clId="{364CE25A-6EE7-42BA-A81D-9FEB516C4761}" dt="2022-03-30T01:17:07.367" v="1957" actId="20577"/>
          <ac:spMkLst>
            <pc:docMk/>
            <pc:sldMk cId="2527610889" sldId="267"/>
            <ac:spMk id="2" creationId="{7780395C-2B40-4521-80F6-58AE2F581975}"/>
          </ac:spMkLst>
        </pc:spChg>
        <pc:spChg chg="mod">
          <ac:chgData name="Nick Ferguson" userId="56a83621be5d2b0c" providerId="LiveId" clId="{364CE25A-6EE7-42BA-A81D-9FEB516C4761}" dt="2022-03-30T01:18:47.182" v="2078" actId="20577"/>
          <ac:spMkLst>
            <pc:docMk/>
            <pc:sldMk cId="2527610889" sldId="267"/>
            <ac:spMk id="3" creationId="{02FA8EF9-E917-4ADF-B37C-B68AC4D6C433}"/>
          </ac:spMkLst>
        </pc:spChg>
        <pc:picChg chg="mod">
          <ac:chgData name="Nick Ferguson" userId="56a83621be5d2b0c" providerId="LiveId" clId="{364CE25A-6EE7-42BA-A81D-9FEB516C4761}" dt="2022-03-30T01:18:20.452" v="1961" actId="1076"/>
          <ac:picMkLst>
            <pc:docMk/>
            <pc:sldMk cId="2527610889" sldId="267"/>
            <ac:picMk id="4" creationId="{7865D6A5-F166-4DDC-9C68-C194576793FB}"/>
          </ac:picMkLst>
        </pc:picChg>
      </pc:sldChg>
      <pc:sldChg chg="addSp delSp modSp new del mod">
        <pc:chgData name="Nick Ferguson" userId="56a83621be5d2b0c" providerId="LiveId" clId="{364CE25A-6EE7-42BA-A81D-9FEB516C4761}" dt="2022-03-30T01:20:12.772" v="2219" actId="47"/>
        <pc:sldMkLst>
          <pc:docMk/>
          <pc:sldMk cId="127078056" sldId="268"/>
        </pc:sldMkLst>
        <pc:spChg chg="mod">
          <ac:chgData name="Nick Ferguson" userId="56a83621be5d2b0c" providerId="LiveId" clId="{364CE25A-6EE7-42BA-A81D-9FEB516C4761}" dt="2022-03-30T01:20:05.934" v="2214" actId="27636"/>
          <ac:spMkLst>
            <pc:docMk/>
            <pc:sldMk cId="127078056" sldId="268"/>
            <ac:spMk id="2" creationId="{0D16560B-64CC-4B40-A07A-E1E1A93AECF9}"/>
          </ac:spMkLst>
        </pc:spChg>
        <pc:picChg chg="add del mod">
          <ac:chgData name="Nick Ferguson" userId="56a83621be5d2b0c" providerId="LiveId" clId="{364CE25A-6EE7-42BA-A81D-9FEB516C4761}" dt="2022-03-30T01:20:07.767" v="2217" actId="478"/>
          <ac:picMkLst>
            <pc:docMk/>
            <pc:sldMk cId="127078056" sldId="268"/>
            <ac:picMk id="5" creationId="{80F2F228-93C5-4019-91D7-3CA8CE4EB56D}"/>
          </ac:picMkLst>
        </pc:picChg>
      </pc:sldChg>
      <pc:sldChg chg="delSp modSp add mod">
        <pc:chgData name="Nick Ferguson" userId="56a83621be5d2b0c" providerId="LiveId" clId="{364CE25A-6EE7-42BA-A81D-9FEB516C4761}" dt="2022-03-30T01:20:29.043" v="2222" actId="478"/>
        <pc:sldMkLst>
          <pc:docMk/>
          <pc:sldMk cId="2668433164" sldId="269"/>
        </pc:sldMkLst>
        <pc:spChg chg="del">
          <ac:chgData name="Nick Ferguson" userId="56a83621be5d2b0c" providerId="LiveId" clId="{364CE25A-6EE7-42BA-A81D-9FEB516C4761}" dt="2022-03-30T01:20:27.610" v="2221" actId="478"/>
          <ac:spMkLst>
            <pc:docMk/>
            <pc:sldMk cId="2668433164" sldId="269"/>
            <ac:spMk id="2" creationId="{6A66DB61-92E3-443F-97DC-FABE79FD0CA3}"/>
          </ac:spMkLst>
        </pc:spChg>
        <pc:spChg chg="del">
          <ac:chgData name="Nick Ferguson" userId="56a83621be5d2b0c" providerId="LiveId" clId="{364CE25A-6EE7-42BA-A81D-9FEB516C4761}" dt="2022-03-30T01:20:29.043" v="2222" actId="478"/>
          <ac:spMkLst>
            <pc:docMk/>
            <pc:sldMk cId="2668433164" sldId="269"/>
            <ac:spMk id="3" creationId="{6EF3B49B-6A22-49F7-8CF4-51BB970757D4}"/>
          </ac:spMkLst>
        </pc:spChg>
        <pc:picChg chg="mod">
          <ac:chgData name="Nick Ferguson" userId="56a83621be5d2b0c" providerId="LiveId" clId="{364CE25A-6EE7-42BA-A81D-9FEB516C4761}" dt="2022-03-30T01:20:22.628" v="2220" actId="14826"/>
          <ac:picMkLst>
            <pc:docMk/>
            <pc:sldMk cId="2668433164" sldId="269"/>
            <ac:picMk id="9" creationId="{AC2FFFDE-87B1-4EA9-A371-4F9DB6B746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068a13a9b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068a13a9b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068a13a9b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068a13a9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068a13a9b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068a13a9b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Does a Bike-Share Navigate Speedy Success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Nick Ferguson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95C-2B40-4521-80F6-58AE2F581975}"/>
              </a:ext>
            </a:extLst>
          </p:cNvPr>
          <p:cNvSpPr>
            <a:spLocks noGrp="1"/>
          </p:cNvSpPr>
          <p:nvPr>
            <p:ph type="title"/>
          </p:nvPr>
        </p:nvSpPr>
        <p:spPr/>
        <p:txBody>
          <a:bodyPr>
            <a:normAutofit fontScale="90000"/>
          </a:bodyPr>
          <a:lstStyle/>
          <a:p>
            <a:r>
              <a:rPr lang="en-US" dirty="0"/>
              <a:t>Average Ride Length</a:t>
            </a:r>
          </a:p>
        </p:txBody>
      </p:sp>
      <p:sp>
        <p:nvSpPr>
          <p:cNvPr id="3" name="Text Placeholder 2">
            <a:extLst>
              <a:ext uri="{FF2B5EF4-FFF2-40B4-BE49-F238E27FC236}">
                <a16:creationId xmlns:a16="http://schemas.microsoft.com/office/drawing/2014/main" id="{02FA8EF9-E917-4ADF-B37C-B68AC4D6C433}"/>
              </a:ext>
            </a:extLst>
          </p:cNvPr>
          <p:cNvSpPr>
            <a:spLocks noGrp="1"/>
          </p:cNvSpPr>
          <p:nvPr>
            <p:ph type="body" idx="1"/>
          </p:nvPr>
        </p:nvSpPr>
        <p:spPr/>
        <p:txBody>
          <a:bodyPr/>
          <a:lstStyle/>
          <a:p>
            <a:r>
              <a:rPr lang="en-US" sz="1800" dirty="0"/>
              <a:t>This graph splits the total number of rides by casual rider and annual member.</a:t>
            </a:r>
          </a:p>
          <a:p>
            <a:r>
              <a:rPr lang="en-US" sz="1800" dirty="0"/>
              <a:t>Every single day, the average ride length is higher for casual riders than for annual members</a:t>
            </a:r>
            <a:r>
              <a:rPr lang="en-US" dirty="0"/>
              <a:t>.</a:t>
            </a:r>
          </a:p>
        </p:txBody>
      </p:sp>
      <p:pic>
        <p:nvPicPr>
          <p:cNvPr id="4" name="Picture 3">
            <a:extLst>
              <a:ext uri="{FF2B5EF4-FFF2-40B4-BE49-F238E27FC236}">
                <a16:creationId xmlns:a16="http://schemas.microsoft.com/office/drawing/2014/main" id="{7865D6A5-F166-4DDC-9C68-C194576793FB}"/>
              </a:ext>
            </a:extLst>
          </p:cNvPr>
          <p:cNvPicPr>
            <a:picLocks noChangeAspect="1"/>
          </p:cNvPicPr>
          <p:nvPr/>
        </p:nvPicPr>
        <p:blipFill>
          <a:blip r:embed="rId2"/>
          <a:srcRect/>
          <a:stretch/>
        </p:blipFill>
        <p:spPr>
          <a:xfrm>
            <a:off x="3193676" y="1081512"/>
            <a:ext cx="5939277" cy="2835014"/>
          </a:xfrm>
          <a:prstGeom prst="rect">
            <a:avLst/>
          </a:prstGeom>
        </p:spPr>
      </p:pic>
    </p:spTree>
    <p:extLst>
      <p:ext uri="{BB962C8B-B14F-4D97-AF65-F5344CB8AC3E}">
        <p14:creationId xmlns:p14="http://schemas.microsoft.com/office/powerpoint/2010/main" val="371529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B3EE-E021-43C6-8834-011DEEA94CB0}"/>
              </a:ext>
            </a:extLst>
          </p:cNvPr>
          <p:cNvSpPr>
            <a:spLocks noGrp="1"/>
          </p:cNvSpPr>
          <p:nvPr>
            <p:ph type="title"/>
          </p:nvPr>
        </p:nvSpPr>
        <p:spPr/>
        <p:txBody>
          <a:bodyPr>
            <a:normAutofit fontScale="90000"/>
          </a:bodyPr>
          <a:lstStyle/>
          <a:p>
            <a:r>
              <a:rPr lang="en-US" dirty="0"/>
              <a:t>Recommendations</a:t>
            </a:r>
          </a:p>
        </p:txBody>
      </p:sp>
      <p:sp>
        <p:nvSpPr>
          <p:cNvPr id="3" name="Text Placeholder 2">
            <a:extLst>
              <a:ext uri="{FF2B5EF4-FFF2-40B4-BE49-F238E27FC236}">
                <a16:creationId xmlns:a16="http://schemas.microsoft.com/office/drawing/2014/main" id="{5C61C2E2-A2E8-4405-A592-C2A39E293929}"/>
              </a:ext>
            </a:extLst>
          </p:cNvPr>
          <p:cNvSpPr>
            <a:spLocks noGrp="1"/>
          </p:cNvSpPr>
          <p:nvPr>
            <p:ph type="body" idx="1"/>
          </p:nvPr>
        </p:nvSpPr>
        <p:spPr/>
        <p:txBody>
          <a:bodyPr/>
          <a:lstStyle/>
          <a:p>
            <a:r>
              <a:rPr lang="en-US" dirty="0"/>
              <a:t>Increase social media targeting to casual riders on the weekends, as casual riders are more likely to use the bikes on the weekend.</a:t>
            </a:r>
          </a:p>
          <a:p>
            <a:r>
              <a:rPr lang="en-US" dirty="0"/>
              <a:t>Casual riders ride for a longer amount of time than annual members. Perhaps change the pay structure for casual members to get a discount on their ride if they sign up as annual members.</a:t>
            </a:r>
          </a:p>
          <a:p>
            <a:r>
              <a:rPr lang="en-US" dirty="0"/>
              <a:t>Increase social media targeting to casual riders during the summer months, as casual riders use bike sharing more in the summer.</a:t>
            </a:r>
          </a:p>
        </p:txBody>
      </p:sp>
    </p:spTree>
    <p:extLst>
      <p:ext uri="{BB962C8B-B14F-4D97-AF65-F5344CB8AC3E}">
        <p14:creationId xmlns:p14="http://schemas.microsoft.com/office/powerpoint/2010/main" val="194108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Cyclistic is a fictional bike-share company in Chicago</a:t>
            </a:r>
            <a:endParaRPr/>
          </a:p>
          <a:p>
            <a:pPr marL="457200" lvl="0" indent="-342900" algn="l" rtl="0">
              <a:spcBef>
                <a:spcPts val="0"/>
              </a:spcBef>
              <a:spcAft>
                <a:spcPts val="0"/>
              </a:spcAft>
              <a:buSzPts val="1800"/>
              <a:buChar char="●"/>
            </a:pPr>
            <a:r>
              <a:rPr lang="en"/>
              <a:t>Director of Marketing believes that Cyclistic’s future depends on annual memberships, and wants to convert casual riders into annual members.</a:t>
            </a:r>
            <a:endParaRPr/>
          </a:p>
          <a:p>
            <a:pPr marL="457200" lvl="0" indent="-342900" algn="l" rtl="0">
              <a:spcBef>
                <a:spcPts val="0"/>
              </a:spcBef>
              <a:spcAft>
                <a:spcPts val="0"/>
              </a:spcAft>
              <a:buSzPts val="1800"/>
              <a:buChar char="●"/>
            </a:pPr>
            <a:r>
              <a:rPr lang="en"/>
              <a:t>Data will be explored to find the differences, if any, between casual users and annual members, something many companies are looking for in the current market space.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Task</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Investigate why casual riders would buy annual membership by using data to determine the differences between casual riders and annual members and why might casual riders buy an annual membership. Provide recommendations to the marketing team on how to influence casual riders into buying annual memberships using digital media.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used in analysis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data used in analysis is the data from </a:t>
            </a:r>
            <a:r>
              <a:rPr lang="en" u="sng" dirty="0">
                <a:solidFill>
                  <a:schemeClr val="hlink"/>
                </a:solidFill>
                <a:hlinkClick r:id="rId3"/>
              </a:rPr>
              <a:t>https://divvy-tripdata.s3.amazonaws.com/index.html</a:t>
            </a:r>
            <a:endParaRPr dirty="0"/>
          </a:p>
          <a:p>
            <a:pPr marL="457200" lvl="0" indent="-342900" algn="l" rtl="0">
              <a:spcBef>
                <a:spcPts val="0"/>
              </a:spcBef>
              <a:spcAft>
                <a:spcPts val="0"/>
              </a:spcAft>
              <a:buSzPts val="1800"/>
              <a:buChar char="●"/>
            </a:pPr>
            <a:r>
              <a:rPr lang="en" dirty="0"/>
              <a:t>The actual data is the data from March 2021 to March 2022 for 12 months of bike-share data.</a:t>
            </a:r>
          </a:p>
          <a:p>
            <a:pPr marL="457200" lvl="0" indent="-342900" algn="l" rtl="0">
              <a:spcBef>
                <a:spcPts val="0"/>
              </a:spcBef>
              <a:spcAft>
                <a:spcPts val="0"/>
              </a:spcAft>
              <a:buSzPts val="1800"/>
              <a:buChar char="●"/>
            </a:pPr>
            <a:r>
              <a:rPr lang="en" dirty="0"/>
              <a:t>Data was validated with no errors and no duplicate observations. Data was cleaned to remove any negative trip lengths, or when bikes were taken out of docks to be checekd by Divvy.</a:t>
            </a:r>
          </a:p>
          <a:p>
            <a:pPr marL="457200" lvl="0" indent="-342900" algn="l" rtl="0">
              <a:spcBef>
                <a:spcPts val="0"/>
              </a:spcBef>
              <a:spcAft>
                <a:spcPts val="0"/>
              </a:spcAft>
              <a:buSzPts val="1800"/>
              <a:buChar char="●"/>
            </a:pPr>
            <a:r>
              <a:rPr lang="en" dirty="0"/>
              <a:t>New variables were created for ride length, month, day and year.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B435-9DDC-463C-9536-CE2DAFB856CB}"/>
              </a:ext>
            </a:extLst>
          </p:cNvPr>
          <p:cNvSpPr>
            <a:spLocks noGrp="1"/>
          </p:cNvSpPr>
          <p:nvPr>
            <p:ph type="title"/>
          </p:nvPr>
        </p:nvSpPr>
        <p:spPr>
          <a:xfrm>
            <a:off x="311700" y="215153"/>
            <a:ext cx="8520600" cy="802572"/>
          </a:xfrm>
        </p:spPr>
        <p:txBody>
          <a:bodyPr>
            <a:normAutofit fontScale="90000"/>
          </a:bodyPr>
          <a:lstStyle/>
          <a:p>
            <a:r>
              <a:rPr lang="en-US" dirty="0"/>
              <a:t>Descriptive Statistics of All Trips for March 2021 to March 2022</a:t>
            </a:r>
          </a:p>
        </p:txBody>
      </p:sp>
      <p:sp>
        <p:nvSpPr>
          <p:cNvPr id="3" name="Text Placeholder 2">
            <a:extLst>
              <a:ext uri="{FF2B5EF4-FFF2-40B4-BE49-F238E27FC236}">
                <a16:creationId xmlns:a16="http://schemas.microsoft.com/office/drawing/2014/main" id="{7232C5CE-7867-442D-83AD-3170C83BC349}"/>
              </a:ext>
            </a:extLst>
          </p:cNvPr>
          <p:cNvSpPr>
            <a:spLocks noGrp="1"/>
          </p:cNvSpPr>
          <p:nvPr>
            <p:ph type="body" idx="1"/>
          </p:nvPr>
        </p:nvSpPr>
        <p:spPr/>
        <p:txBody>
          <a:bodyPr/>
          <a:lstStyle/>
          <a:p>
            <a:r>
              <a:rPr lang="en-US" dirty="0"/>
              <a:t>Average Ride Length = 21.75 minutes</a:t>
            </a:r>
          </a:p>
          <a:p>
            <a:r>
              <a:rPr lang="en-US" dirty="0"/>
              <a:t>Median Ride Length = 11.87 minutes</a:t>
            </a:r>
          </a:p>
          <a:p>
            <a:r>
              <a:rPr lang="en-US" dirty="0"/>
              <a:t>Max Ride Length = 55,944.15 minutes or roughly 39 days</a:t>
            </a:r>
          </a:p>
          <a:p>
            <a:r>
              <a:rPr lang="en-US" dirty="0"/>
              <a:t>Min Ride Length = 0 minutes</a:t>
            </a:r>
          </a:p>
          <a:p>
            <a:r>
              <a:rPr lang="en-US" dirty="0"/>
              <a:t>Saturday has the most rides with 991,956 rides </a:t>
            </a:r>
          </a:p>
        </p:txBody>
      </p:sp>
    </p:spTree>
    <p:extLst>
      <p:ext uri="{BB962C8B-B14F-4D97-AF65-F5344CB8AC3E}">
        <p14:creationId xmlns:p14="http://schemas.microsoft.com/office/powerpoint/2010/main" val="257406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DB61-92E3-443F-97DC-FABE79FD0CA3}"/>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6EF3B49B-6A22-49F7-8CF4-51BB970757D4}"/>
              </a:ext>
            </a:extLst>
          </p:cNvPr>
          <p:cNvSpPr>
            <a:spLocks noGrp="1"/>
          </p:cNvSpPr>
          <p:nvPr>
            <p:ph type="body" idx="1"/>
          </p:nvPr>
        </p:nvSpPr>
        <p:spPr/>
        <p:txBody>
          <a:bodyPr/>
          <a:lstStyle/>
          <a:p>
            <a:endParaRPr lang="en-US"/>
          </a:p>
        </p:txBody>
      </p:sp>
      <p:pic>
        <p:nvPicPr>
          <p:cNvPr id="9" name="Picture 8" descr="Chart, bar chart&#10;&#10;Description automatically generated">
            <a:extLst>
              <a:ext uri="{FF2B5EF4-FFF2-40B4-BE49-F238E27FC236}">
                <a16:creationId xmlns:a16="http://schemas.microsoft.com/office/drawing/2014/main" id="{AC2FFFDE-87B1-4EA9-A371-4F9DB6B746F5}"/>
              </a:ext>
            </a:extLst>
          </p:cNvPr>
          <p:cNvPicPr>
            <a:picLocks noChangeAspect="1"/>
          </p:cNvPicPr>
          <p:nvPr/>
        </p:nvPicPr>
        <p:blipFill>
          <a:blip r:embed="rId2"/>
          <a:stretch>
            <a:fillRect/>
          </a:stretch>
        </p:blipFill>
        <p:spPr>
          <a:xfrm>
            <a:off x="0" y="388108"/>
            <a:ext cx="9144000" cy="4367284"/>
          </a:xfrm>
          <a:prstGeom prst="rect">
            <a:avLst/>
          </a:prstGeom>
        </p:spPr>
      </p:pic>
    </p:spTree>
    <p:extLst>
      <p:ext uri="{BB962C8B-B14F-4D97-AF65-F5344CB8AC3E}">
        <p14:creationId xmlns:p14="http://schemas.microsoft.com/office/powerpoint/2010/main" val="152601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2FFFDE-87B1-4EA9-A371-4F9DB6B746F5}"/>
              </a:ext>
            </a:extLst>
          </p:cNvPr>
          <p:cNvPicPr>
            <a:picLocks noChangeAspect="1"/>
          </p:cNvPicPr>
          <p:nvPr/>
        </p:nvPicPr>
        <p:blipFill>
          <a:blip r:embed="rId2"/>
          <a:srcRect/>
          <a:stretch/>
        </p:blipFill>
        <p:spPr>
          <a:xfrm>
            <a:off x="1152477" y="388108"/>
            <a:ext cx="6839045" cy="4367284"/>
          </a:xfrm>
          <a:prstGeom prst="rect">
            <a:avLst/>
          </a:prstGeom>
        </p:spPr>
      </p:pic>
    </p:spTree>
    <p:extLst>
      <p:ext uri="{BB962C8B-B14F-4D97-AF65-F5344CB8AC3E}">
        <p14:creationId xmlns:p14="http://schemas.microsoft.com/office/powerpoint/2010/main" val="266843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95C-2B40-4521-80F6-58AE2F581975}"/>
              </a:ext>
            </a:extLst>
          </p:cNvPr>
          <p:cNvSpPr>
            <a:spLocks noGrp="1"/>
          </p:cNvSpPr>
          <p:nvPr>
            <p:ph type="title"/>
          </p:nvPr>
        </p:nvSpPr>
        <p:spPr/>
        <p:txBody>
          <a:bodyPr>
            <a:normAutofit fontScale="90000"/>
          </a:bodyPr>
          <a:lstStyle/>
          <a:p>
            <a:r>
              <a:rPr lang="en-US" dirty="0"/>
              <a:t>Total number of rides by day of the week</a:t>
            </a:r>
          </a:p>
        </p:txBody>
      </p:sp>
      <p:sp>
        <p:nvSpPr>
          <p:cNvPr id="3" name="Text Placeholder 2">
            <a:extLst>
              <a:ext uri="{FF2B5EF4-FFF2-40B4-BE49-F238E27FC236}">
                <a16:creationId xmlns:a16="http://schemas.microsoft.com/office/drawing/2014/main" id="{02FA8EF9-E917-4ADF-B37C-B68AC4D6C433}"/>
              </a:ext>
            </a:extLst>
          </p:cNvPr>
          <p:cNvSpPr>
            <a:spLocks noGrp="1"/>
          </p:cNvSpPr>
          <p:nvPr>
            <p:ph type="body" idx="1"/>
          </p:nvPr>
        </p:nvSpPr>
        <p:spPr/>
        <p:txBody>
          <a:bodyPr>
            <a:normAutofit/>
          </a:bodyPr>
          <a:lstStyle/>
          <a:p>
            <a:r>
              <a:rPr lang="en-US" sz="1600" dirty="0"/>
              <a:t>This graph splits the total number of rides by casual rider and annual member.</a:t>
            </a:r>
          </a:p>
          <a:p>
            <a:r>
              <a:rPr lang="en-US" sz="1600" dirty="0"/>
              <a:t>The only days of the week where annual members do not surpass casual riders is the weekend (Saturday and Sunday).</a:t>
            </a:r>
          </a:p>
        </p:txBody>
      </p:sp>
      <p:pic>
        <p:nvPicPr>
          <p:cNvPr id="4" name="Picture 3" descr="Chart, bar chart&#10;&#10;Description automatically generated">
            <a:extLst>
              <a:ext uri="{FF2B5EF4-FFF2-40B4-BE49-F238E27FC236}">
                <a16:creationId xmlns:a16="http://schemas.microsoft.com/office/drawing/2014/main" id="{7865D6A5-F166-4DDC-9C68-C194576793FB}"/>
              </a:ext>
            </a:extLst>
          </p:cNvPr>
          <p:cNvPicPr>
            <a:picLocks noChangeAspect="1"/>
          </p:cNvPicPr>
          <p:nvPr/>
        </p:nvPicPr>
        <p:blipFill>
          <a:blip r:embed="rId2"/>
          <a:stretch>
            <a:fillRect/>
          </a:stretch>
        </p:blipFill>
        <p:spPr>
          <a:xfrm>
            <a:off x="3193676" y="1063212"/>
            <a:ext cx="5939277" cy="2871614"/>
          </a:xfrm>
          <a:prstGeom prst="rect">
            <a:avLst/>
          </a:prstGeom>
        </p:spPr>
      </p:pic>
    </p:spTree>
    <p:extLst>
      <p:ext uri="{BB962C8B-B14F-4D97-AF65-F5344CB8AC3E}">
        <p14:creationId xmlns:p14="http://schemas.microsoft.com/office/powerpoint/2010/main" val="149401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95C-2B40-4521-80F6-58AE2F581975}"/>
              </a:ext>
            </a:extLst>
          </p:cNvPr>
          <p:cNvSpPr>
            <a:spLocks noGrp="1"/>
          </p:cNvSpPr>
          <p:nvPr>
            <p:ph type="title"/>
          </p:nvPr>
        </p:nvSpPr>
        <p:spPr/>
        <p:txBody>
          <a:bodyPr>
            <a:normAutofit fontScale="90000"/>
          </a:bodyPr>
          <a:lstStyle/>
          <a:p>
            <a:r>
              <a:rPr lang="en-US" dirty="0"/>
              <a:t>Total number of rides by month</a:t>
            </a:r>
          </a:p>
        </p:txBody>
      </p:sp>
      <p:sp>
        <p:nvSpPr>
          <p:cNvPr id="3" name="Text Placeholder 2">
            <a:extLst>
              <a:ext uri="{FF2B5EF4-FFF2-40B4-BE49-F238E27FC236}">
                <a16:creationId xmlns:a16="http://schemas.microsoft.com/office/drawing/2014/main" id="{02FA8EF9-E917-4ADF-B37C-B68AC4D6C433}"/>
              </a:ext>
            </a:extLst>
          </p:cNvPr>
          <p:cNvSpPr>
            <a:spLocks noGrp="1"/>
          </p:cNvSpPr>
          <p:nvPr>
            <p:ph type="body" idx="1"/>
          </p:nvPr>
        </p:nvSpPr>
        <p:spPr/>
        <p:txBody>
          <a:bodyPr>
            <a:normAutofit lnSpcReduction="10000"/>
          </a:bodyPr>
          <a:lstStyle/>
          <a:p>
            <a:r>
              <a:rPr lang="en-US" sz="1600" dirty="0"/>
              <a:t>This graph splits the total number of rides by casual rider and annual member.</a:t>
            </a:r>
          </a:p>
          <a:p>
            <a:r>
              <a:rPr lang="en-US" sz="1600" dirty="0"/>
              <a:t>The only months where casual riders out number annual members are June through August, the warmer months in Chicago.</a:t>
            </a:r>
          </a:p>
        </p:txBody>
      </p:sp>
      <p:pic>
        <p:nvPicPr>
          <p:cNvPr id="4" name="Picture 3">
            <a:extLst>
              <a:ext uri="{FF2B5EF4-FFF2-40B4-BE49-F238E27FC236}">
                <a16:creationId xmlns:a16="http://schemas.microsoft.com/office/drawing/2014/main" id="{7865D6A5-F166-4DDC-9C68-C194576793FB}"/>
              </a:ext>
            </a:extLst>
          </p:cNvPr>
          <p:cNvPicPr>
            <a:picLocks noChangeAspect="1"/>
          </p:cNvPicPr>
          <p:nvPr/>
        </p:nvPicPr>
        <p:blipFill>
          <a:blip r:embed="rId2"/>
          <a:srcRect/>
          <a:stretch/>
        </p:blipFill>
        <p:spPr>
          <a:xfrm>
            <a:off x="3218717" y="982050"/>
            <a:ext cx="5613583" cy="3179399"/>
          </a:xfrm>
          <a:prstGeom prst="rect">
            <a:avLst/>
          </a:prstGeom>
        </p:spPr>
      </p:pic>
    </p:spTree>
    <p:extLst>
      <p:ext uri="{BB962C8B-B14F-4D97-AF65-F5344CB8AC3E}">
        <p14:creationId xmlns:p14="http://schemas.microsoft.com/office/powerpoint/2010/main" val="2527610889"/>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474</Words>
  <Application>Microsoft Office PowerPoint</Application>
  <PresentationFormat>On-screen Show (16:9)</PresentationFormat>
  <Paragraphs>32</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Proxima Nova</vt:lpstr>
      <vt:lpstr>Arial</vt:lpstr>
      <vt:lpstr>Spearmint</vt:lpstr>
      <vt:lpstr>How Does a Bike-Share Navigate Speedy Success</vt:lpstr>
      <vt:lpstr>Introduction</vt:lpstr>
      <vt:lpstr>Business Task</vt:lpstr>
      <vt:lpstr>Data used in analysis</vt:lpstr>
      <vt:lpstr>Descriptive Statistics of All Trips for March 2021 to March 2022</vt:lpstr>
      <vt:lpstr>PowerPoint Presentation</vt:lpstr>
      <vt:lpstr>PowerPoint Presentation</vt:lpstr>
      <vt:lpstr>Total number of rides by day of the week</vt:lpstr>
      <vt:lpstr>Total number of rides by month</vt:lpstr>
      <vt:lpstr>Average Ride Length</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dc:title>
  <cp:lastModifiedBy>Nick Ferguson</cp:lastModifiedBy>
  <cp:revision>1</cp:revision>
  <dcterms:modified xsi:type="dcterms:W3CDTF">2022-03-30T01:20:35Z</dcterms:modified>
</cp:coreProperties>
</file>