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66" r:id="rId6"/>
    <p:sldId id="299" r:id="rId7"/>
    <p:sldId id="274" r:id="rId8"/>
    <p:sldId id="300" r:id="rId9"/>
    <p:sldId id="302" r:id="rId10"/>
    <p:sldId id="303" r:id="rId11"/>
    <p:sldId id="304" r:id="rId12"/>
    <p:sldId id="295" r:id="rId1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2" d="100"/>
          <a:sy n="82" d="100"/>
        </p:scale>
        <p:origin x="720" y="72"/>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rtlCol="0"/>
        <a:lstStyle/>
        <a:p>
          <a:pPr rtl="0"/>
          <a:endParaRPr lang="es-ES"/>
        </a:p>
      </dgm:t>
    </dgm:pt>
    <dgm:pt modelId="{AE62509E-8FD5-4BC0-8484-49407DA07B2D}">
      <dgm:prSet phldrT="[Text]"/>
      <dgm:spPr/>
      <dgm:t>
        <a:bodyPr rtlCol="0"/>
        <a:lstStyle/>
        <a:p>
          <a:pPr rtl="0">
            <a:lnSpc>
              <a:spcPct val="100000"/>
            </a:lnSpc>
            <a:spcAft>
              <a:spcPts val="0"/>
            </a:spcAft>
          </a:pPr>
          <a:r>
            <a:rPr lang="es-ES" spc="100"/>
            <a:t>Selección de variables</a:t>
          </a:r>
          <a:endParaRPr lang="es-ES" spc="100" dirty="0"/>
        </a:p>
      </dgm:t>
    </dgm:pt>
    <dgm:pt modelId="{8F2C679D-77AF-46F9-9ACE-1E1D440B1883}" type="parTrans" cxnId="{B681E0E7-0B3A-4DB8-BF19-F9AE0E1C787B}">
      <dgm:prSet/>
      <dgm:spPr/>
      <dgm:t>
        <a:bodyPr rtlCol="0"/>
        <a:lstStyle/>
        <a:p>
          <a:pPr rtl="0"/>
          <a:endParaRPr lang="es-ES">
            <a:solidFill>
              <a:schemeClr val="tx1"/>
            </a:solidFill>
          </a:endParaRPr>
        </a:p>
      </dgm:t>
    </dgm:pt>
    <dgm:pt modelId="{5C2CB4AF-F88D-4FBE-A40E-0CC048A23B9E}" type="sibTrans" cxnId="{B681E0E7-0B3A-4DB8-BF19-F9AE0E1C787B}">
      <dgm:prSet/>
      <dgm:spPr/>
      <dgm:t>
        <a:bodyPr rtlCol="0"/>
        <a:lstStyle/>
        <a:p>
          <a:pPr rtl="0"/>
          <a:endParaRPr lang="es-ES">
            <a:solidFill>
              <a:schemeClr val="tx1"/>
            </a:solidFill>
          </a:endParaRPr>
        </a:p>
      </dgm:t>
    </dgm:pt>
    <dgm:pt modelId="{54A260F9-80FA-4E2A-BE87-2C0670B83857}">
      <dgm:prSet phldrT="[Text]" custT="1"/>
      <dgm:spPr/>
      <dgm:t>
        <a:bodyPr rtlCol="0"/>
        <a:lstStyle/>
        <a:p>
          <a:pPr rtl="0">
            <a:lnSpc>
              <a:spcPct val="90000"/>
            </a:lnSpc>
            <a:spcAft>
              <a:spcPts val="0"/>
            </a:spcAft>
            <a:buFont typeface="Arial" panose="020B0604020202020204" pitchFamily="34" charset="0"/>
            <a:buChar char="•"/>
          </a:pPr>
          <a:r>
            <a:rPr lang="es-ES" sz="900" b="0" i="0" spc="100"/>
            <a:t>-Información fácil de brindar por parte del empleado.</a:t>
          </a:r>
        </a:p>
        <a:p>
          <a:pPr rtl="0">
            <a:lnSpc>
              <a:spcPct val="90000"/>
            </a:lnSpc>
            <a:spcAft>
              <a:spcPts val="0"/>
            </a:spcAft>
            <a:buFont typeface="Arial" panose="020B0604020202020204" pitchFamily="34" charset="0"/>
            <a:buChar char="•"/>
          </a:pPr>
          <a:r>
            <a:rPr lang="es-ES" sz="900" b="0" i="0" spc="100"/>
            <a:t>-Sin intervención médica</a:t>
          </a:r>
        </a:p>
        <a:p>
          <a:pPr rtl="0">
            <a:lnSpc>
              <a:spcPct val="90000"/>
            </a:lnSpc>
            <a:spcAft>
              <a:spcPts val="0"/>
            </a:spcAft>
            <a:buFont typeface="Arial" panose="020B0604020202020204" pitchFamily="34" charset="0"/>
            <a:buChar char="•"/>
          </a:pPr>
          <a:r>
            <a:rPr lang="es-ES" sz="900" b="0" i="0" spc="100"/>
            <a:t>-Relacionada al estilo de vida</a:t>
          </a:r>
          <a:endParaRPr lang="es-ES" sz="900" b="0" i="0" spc="100" dirty="0"/>
        </a:p>
      </dgm:t>
    </dgm:pt>
    <dgm:pt modelId="{3E4E3177-8F1B-40ED-B20A-6A6F0041E180}" type="parTrans" cxnId="{0D49E980-DE7B-46C8-A240-0AF3E38E1055}">
      <dgm:prSet/>
      <dgm:spPr/>
      <dgm:t>
        <a:bodyPr rtlCol="0"/>
        <a:lstStyle/>
        <a:p>
          <a:pPr rtl="0"/>
          <a:endParaRPr lang="es-ES">
            <a:solidFill>
              <a:schemeClr val="tx1"/>
            </a:solidFill>
          </a:endParaRPr>
        </a:p>
      </dgm:t>
    </dgm:pt>
    <dgm:pt modelId="{BA9E60E0-CF2E-4096-A9F4-556713DB9AE4}" type="sibTrans" cxnId="{0D49E980-DE7B-46C8-A240-0AF3E38E1055}">
      <dgm:prSet/>
      <dgm:spPr/>
      <dgm:t>
        <a:bodyPr rtlCol="0"/>
        <a:lstStyle/>
        <a:p>
          <a:pPr rtl="0"/>
          <a:endParaRPr lang="es-ES">
            <a:solidFill>
              <a:schemeClr val="tx1"/>
            </a:solidFill>
          </a:endParaRPr>
        </a:p>
      </dgm:t>
    </dgm:pt>
    <dgm:pt modelId="{20928AAA-F457-4A09-8AAC-A82210983FBE}">
      <dgm:prSet phldrT="[Text]"/>
      <dgm:spPr/>
      <dgm:t>
        <a:bodyPr rtlCol="0"/>
        <a:lstStyle/>
        <a:p>
          <a:pPr rtl="0">
            <a:lnSpc>
              <a:spcPct val="100000"/>
            </a:lnSpc>
            <a:spcAft>
              <a:spcPts val="0"/>
            </a:spcAft>
          </a:pPr>
          <a:r>
            <a:rPr lang="es-ES" spc="100"/>
            <a:t>Selección de datos</a:t>
          </a:r>
          <a:endParaRPr lang="es-ES" spc="100" dirty="0"/>
        </a:p>
      </dgm:t>
    </dgm:pt>
    <dgm:pt modelId="{915085CE-2C78-4B64-8FF4-E48DB7BD55D2}" type="parTrans" cxnId="{BA476174-221B-4A3D-B4E2-5FCC084B59D3}">
      <dgm:prSet/>
      <dgm:spPr/>
      <dgm:t>
        <a:bodyPr rtlCol="0"/>
        <a:lstStyle/>
        <a:p>
          <a:pPr rtl="0"/>
          <a:endParaRPr lang="es-ES">
            <a:solidFill>
              <a:schemeClr val="tx1"/>
            </a:solidFill>
          </a:endParaRPr>
        </a:p>
      </dgm:t>
    </dgm:pt>
    <dgm:pt modelId="{EB5D5454-A5E9-4E37-B514-DFC5324A66C0}" type="sibTrans" cxnId="{BA476174-221B-4A3D-B4E2-5FCC084B59D3}">
      <dgm:prSet/>
      <dgm:spPr/>
      <dgm:t>
        <a:bodyPr rtlCol="0"/>
        <a:lstStyle/>
        <a:p>
          <a:pPr rtl="0"/>
          <a:endParaRPr lang="es-ES">
            <a:solidFill>
              <a:schemeClr val="tx1"/>
            </a:solidFill>
          </a:endParaRPr>
        </a:p>
      </dgm:t>
    </dgm:pt>
    <dgm:pt modelId="{9C6534A9-4C27-4998-80A5-DF23882CAE25}">
      <dgm:prSet phldrT="[Text]" custT="1"/>
      <dgm:spPr/>
      <dgm:t>
        <a:bodyPr rtlCol="0"/>
        <a:lstStyle/>
        <a:p>
          <a:pPr rtl="0">
            <a:lnSpc>
              <a:spcPct val="90000"/>
            </a:lnSpc>
            <a:spcAft>
              <a:spcPts val="0"/>
            </a:spcAft>
            <a:buFont typeface="Arial" panose="020B0604020202020204" pitchFamily="34" charset="0"/>
            <a:buChar char="•"/>
          </a:pPr>
          <a:r>
            <a:rPr lang="es-ES" sz="900" b="0" i="0" spc="100"/>
            <a:t>Recolectados de la CDC (</a:t>
          </a:r>
          <a:r>
            <a:rPr lang="es-MX" sz="900" b="0" i="0" spc="100"/>
            <a:t>Center for Disease Control and prevention)</a:t>
          </a:r>
          <a:r>
            <a:rPr lang="es-ES" sz="900" b="0" i="0" spc="100"/>
            <a:t>. </a:t>
          </a:r>
          <a:endParaRPr lang="es-ES" sz="900" spc="100" baseline="0" dirty="0"/>
        </a:p>
      </dgm:t>
    </dgm:pt>
    <dgm:pt modelId="{0AA7231B-9394-4732-A7BE-3EB3CF2F8D70}" type="parTrans" cxnId="{82290D4D-2346-4E6C-B254-B9EAA4D01A23}">
      <dgm:prSet/>
      <dgm:spPr/>
      <dgm:t>
        <a:bodyPr rtlCol="0"/>
        <a:lstStyle/>
        <a:p>
          <a:pPr rtl="0"/>
          <a:endParaRPr lang="es-ES">
            <a:solidFill>
              <a:schemeClr val="tx1"/>
            </a:solidFill>
          </a:endParaRPr>
        </a:p>
      </dgm:t>
    </dgm:pt>
    <dgm:pt modelId="{83B69D46-737C-4589-B359-6BD9DD58BC91}" type="sibTrans" cxnId="{82290D4D-2346-4E6C-B254-B9EAA4D01A23}">
      <dgm:prSet/>
      <dgm:spPr/>
      <dgm:t>
        <a:bodyPr rtlCol="0"/>
        <a:lstStyle/>
        <a:p>
          <a:pPr rtl="0"/>
          <a:endParaRPr lang="es-ES">
            <a:solidFill>
              <a:schemeClr val="tx1"/>
            </a:solidFill>
          </a:endParaRPr>
        </a:p>
      </dgm:t>
    </dgm:pt>
    <dgm:pt modelId="{03738E35-4243-4E7D-A93F-C07DA3901E78}">
      <dgm:prSet phldrT="[Text]"/>
      <dgm:spPr/>
      <dgm:t>
        <a:bodyPr rtlCol="0"/>
        <a:lstStyle/>
        <a:p>
          <a:pPr rtl="0">
            <a:lnSpc>
              <a:spcPct val="100000"/>
            </a:lnSpc>
            <a:spcAft>
              <a:spcPts val="0"/>
            </a:spcAft>
          </a:pPr>
          <a:r>
            <a:rPr lang="es-ES" spc="100"/>
            <a:t>Tratamiento de datos</a:t>
          </a:r>
          <a:endParaRPr lang="es-ES" spc="100" dirty="0"/>
        </a:p>
      </dgm:t>
    </dgm:pt>
    <dgm:pt modelId="{DABBAF6C-D1C9-42E1-B928-5ACDE3D21AB0}" type="parTrans" cxnId="{E41AD5BE-76F3-4A9E-8059-7FC968661703}">
      <dgm:prSet/>
      <dgm:spPr/>
      <dgm:t>
        <a:bodyPr rtlCol="0"/>
        <a:lstStyle/>
        <a:p>
          <a:pPr rtl="0"/>
          <a:endParaRPr lang="es-ES">
            <a:solidFill>
              <a:schemeClr val="tx1"/>
            </a:solidFill>
          </a:endParaRPr>
        </a:p>
      </dgm:t>
    </dgm:pt>
    <dgm:pt modelId="{6BF5896A-A334-45B0-B451-09159F55B184}" type="sibTrans" cxnId="{E41AD5BE-76F3-4A9E-8059-7FC968661703}">
      <dgm:prSet/>
      <dgm:spPr/>
      <dgm:t>
        <a:bodyPr rtlCol="0"/>
        <a:lstStyle/>
        <a:p>
          <a:pPr rtl="0"/>
          <a:endParaRPr lang="es-ES">
            <a:solidFill>
              <a:schemeClr val="tx1"/>
            </a:solidFill>
          </a:endParaRPr>
        </a:p>
      </dgm:t>
    </dgm:pt>
    <dgm:pt modelId="{34C8CD19-04E2-4488-965F-DC841C470D45}">
      <dgm:prSet phldrT="[Text]" custT="1"/>
      <dgm:spPr/>
      <dgm:t>
        <a:bodyPr rtlCol="0"/>
        <a:lstStyle/>
        <a:p>
          <a:pPr rtl="0">
            <a:lnSpc>
              <a:spcPct val="90000"/>
            </a:lnSpc>
            <a:spcAft>
              <a:spcPts val="0"/>
            </a:spcAft>
            <a:buFont typeface="Arial" panose="020B0604020202020204" pitchFamily="34" charset="0"/>
            <a:buChar char="•"/>
          </a:pPr>
          <a:r>
            <a:rPr lang="es-ES" sz="900" spc="150" baseline="0"/>
            <a:t>Pandas, Numpy, Seaborn, Sklearn</a:t>
          </a:r>
        </a:p>
        <a:p>
          <a:pPr rtl="0">
            <a:lnSpc>
              <a:spcPct val="90000"/>
            </a:lnSpc>
            <a:spcAft>
              <a:spcPts val="0"/>
            </a:spcAft>
            <a:buFont typeface="Arial" panose="020B0604020202020204" pitchFamily="34" charset="0"/>
            <a:buChar char="•"/>
          </a:pPr>
          <a:r>
            <a:rPr lang="es-CO" sz="900" spc="150" baseline="0"/>
            <a:t>Filtrado de variables necesarias </a:t>
          </a:r>
        </a:p>
        <a:p>
          <a:pPr rtl="0">
            <a:lnSpc>
              <a:spcPct val="90000"/>
            </a:lnSpc>
            <a:spcAft>
              <a:spcPts val="0"/>
            </a:spcAft>
            <a:buFont typeface="Arial" panose="020B0604020202020204" pitchFamily="34" charset="0"/>
            <a:buChar char="•"/>
          </a:pPr>
          <a:r>
            <a:rPr lang="es-CO" sz="900" spc="150" baseline="0"/>
            <a:t>Balanceo de los datos (Oversampling)</a:t>
          </a:r>
        </a:p>
        <a:p>
          <a:pPr rtl="0">
            <a:lnSpc>
              <a:spcPct val="90000"/>
            </a:lnSpc>
            <a:spcAft>
              <a:spcPts val="0"/>
            </a:spcAft>
            <a:buFont typeface="Arial" panose="020B0604020202020204" pitchFamily="34" charset="0"/>
            <a:buChar char="•"/>
          </a:pPr>
          <a:r>
            <a:rPr lang="es-ES" sz="900" spc="150" baseline="0"/>
            <a:t>División conjuntos entrenamiento y prueba.</a:t>
          </a:r>
          <a:endParaRPr lang="es-ES" sz="900" spc="150" baseline="0" dirty="0"/>
        </a:p>
      </dgm:t>
    </dgm:pt>
    <dgm:pt modelId="{CD5F7DE2-2AD1-4CE8-AAC7-AD9C8E180CEA}" type="parTrans" cxnId="{07030C4E-4D62-4240-B10F-E41B801C763E}">
      <dgm:prSet/>
      <dgm:spPr/>
      <dgm:t>
        <a:bodyPr rtlCol="0"/>
        <a:lstStyle/>
        <a:p>
          <a:pPr rtl="0"/>
          <a:endParaRPr lang="es-ES">
            <a:solidFill>
              <a:schemeClr val="tx1"/>
            </a:solidFill>
          </a:endParaRPr>
        </a:p>
      </dgm:t>
    </dgm:pt>
    <dgm:pt modelId="{7CE5955C-EC28-4D1B-9459-0C5458B1797D}" type="sibTrans" cxnId="{07030C4E-4D62-4240-B10F-E41B801C763E}">
      <dgm:prSet/>
      <dgm:spPr/>
      <dgm:t>
        <a:bodyPr rtlCol="0"/>
        <a:lstStyle/>
        <a:p>
          <a:pPr rtl="0"/>
          <a:endParaRPr lang="es-ES">
            <a:solidFill>
              <a:schemeClr val="tx1"/>
            </a:solidFill>
          </a:endParaRPr>
        </a:p>
      </dgm:t>
    </dgm:pt>
    <dgm:pt modelId="{962BFD33-E216-4331-BBD8-38EEDAB2E2C0}">
      <dgm:prSet phldrT="[Text]"/>
      <dgm:spPr/>
      <dgm:t>
        <a:bodyPr rtlCol="0"/>
        <a:lstStyle/>
        <a:p>
          <a:pPr rtl="0">
            <a:lnSpc>
              <a:spcPct val="90000"/>
            </a:lnSpc>
            <a:spcAft>
              <a:spcPts val="0"/>
            </a:spcAft>
            <a:buFont typeface="Arial" panose="020B0604020202020204" pitchFamily="34" charset="0"/>
            <a:buChar char="•"/>
          </a:pPr>
          <a:r>
            <a:rPr lang="es-ES" spc="100"/>
            <a:t>Elección de modelo</a:t>
          </a:r>
          <a:endParaRPr lang="es-ES" spc="100" dirty="0"/>
        </a:p>
      </dgm:t>
    </dgm:pt>
    <dgm:pt modelId="{AB5F98BE-C987-462F-85E3-90E8BE69A319}" type="parTrans" cxnId="{D77C3B5C-C13D-41B7-AA50-BE60CD5D3FAD}">
      <dgm:prSet/>
      <dgm:spPr/>
      <dgm:t>
        <a:bodyPr rtlCol="0"/>
        <a:lstStyle/>
        <a:p>
          <a:pPr rtl="0"/>
          <a:endParaRPr lang="es-ES">
            <a:solidFill>
              <a:schemeClr val="tx1"/>
            </a:solidFill>
          </a:endParaRPr>
        </a:p>
      </dgm:t>
    </dgm:pt>
    <dgm:pt modelId="{FF557E39-8331-4155-901F-701688C4CCAD}" type="sibTrans" cxnId="{D77C3B5C-C13D-41B7-AA50-BE60CD5D3FAD}">
      <dgm:prSet/>
      <dgm:spPr/>
      <dgm:t>
        <a:bodyPr rtlCol="0"/>
        <a:lstStyle/>
        <a:p>
          <a:pPr rtl="0"/>
          <a:endParaRPr lang="es-ES">
            <a:solidFill>
              <a:schemeClr val="tx1"/>
            </a:solidFill>
          </a:endParaRPr>
        </a:p>
      </dgm:t>
    </dgm:pt>
    <dgm:pt modelId="{4B075034-3129-4DD5-98D7-318F326739CC}">
      <dgm:prSet phldrT="[Text]"/>
      <dgm:spPr/>
      <dgm:t>
        <a:bodyPr rtlCol="0"/>
        <a:lstStyle/>
        <a:p>
          <a:pPr rtl="0">
            <a:lnSpc>
              <a:spcPct val="90000"/>
            </a:lnSpc>
            <a:spcAft>
              <a:spcPts val="0"/>
            </a:spcAft>
            <a:buFont typeface="Arial" panose="020B0604020202020204" pitchFamily="34" charset="0"/>
            <a:buChar char="•"/>
          </a:pPr>
          <a:r>
            <a:rPr lang="es-ES" spc="100"/>
            <a:t>Resultados</a:t>
          </a:r>
          <a:endParaRPr lang="es-ES" spc="100" dirty="0"/>
        </a:p>
      </dgm:t>
    </dgm:pt>
    <dgm:pt modelId="{ACA0AE6F-8D87-4F61-8D3E-12FC4D4132DA}" type="parTrans" cxnId="{3FFF5DC7-0983-4794-B4CB-F1F2D9CE51EC}">
      <dgm:prSet/>
      <dgm:spPr/>
      <dgm:t>
        <a:bodyPr rtlCol="0"/>
        <a:lstStyle/>
        <a:p>
          <a:pPr rtl="0"/>
          <a:endParaRPr lang="es-ES">
            <a:solidFill>
              <a:schemeClr val="tx1"/>
            </a:solidFill>
          </a:endParaRPr>
        </a:p>
      </dgm:t>
    </dgm:pt>
    <dgm:pt modelId="{4F1D94B4-1627-4363-B86E-DD3281EE398D}" type="sibTrans" cxnId="{3FFF5DC7-0983-4794-B4CB-F1F2D9CE51EC}">
      <dgm:prSet/>
      <dgm:spPr/>
      <dgm:t>
        <a:bodyPr rtlCol="0"/>
        <a:lstStyle/>
        <a:p>
          <a:pPr rtl="0"/>
          <a:endParaRPr lang="es-ES">
            <a:solidFill>
              <a:schemeClr val="tx1"/>
            </a:solidFill>
          </a:endParaRPr>
        </a:p>
      </dgm:t>
    </dgm:pt>
    <dgm:pt modelId="{B296910E-5EDD-40B6-9F5C-49436E692D0A}">
      <dgm:prSet custT="1"/>
      <dgm:spPr/>
      <dgm:t>
        <a:bodyPr rtlCol="0"/>
        <a:lstStyle/>
        <a:p>
          <a:pPr rtl="0">
            <a:buFont typeface="Arial" panose="020B0604020202020204" pitchFamily="34" charset="0"/>
            <a:buChar char="•"/>
          </a:pPr>
          <a:r>
            <a:rPr lang="es-ES" sz="900" b="0" i="0" spc="100"/>
            <a:t>Para este problema supervisado de clasificación se eligieron 4 modelos a comparar: </a:t>
          </a:r>
        </a:p>
        <a:p>
          <a:pPr rtl="0">
            <a:buFont typeface="Arial" panose="020B0604020202020204" pitchFamily="34" charset="0"/>
            <a:buChar char="•"/>
          </a:pPr>
          <a:r>
            <a:rPr lang="es-ES" sz="900" b="0" i="0" spc="100" baseline="0"/>
            <a:t>-Naive Bayes: diabetes(</a:t>
          </a:r>
          <a:r>
            <a:rPr lang="es-MX" sz="900" b="0" i="0" spc="100" baseline="0"/>
            <a:t>65,38%) cardiaco(69,64%)</a:t>
          </a:r>
        </a:p>
        <a:p>
          <a:pPr rtl="0">
            <a:buFont typeface="Arial" panose="020B0604020202020204" pitchFamily="34" charset="0"/>
            <a:buChar char="•"/>
          </a:pPr>
          <a:r>
            <a:rPr lang="es-MX" sz="900" b="0" i="0" spc="100" baseline="0"/>
            <a:t>-Árbol decisión: diabetes(78,7%) cardiaco(86,96%)</a:t>
          </a:r>
        </a:p>
        <a:p>
          <a:pPr rtl="0">
            <a:buFont typeface="Arial" panose="020B0604020202020204" pitchFamily="34" charset="0"/>
            <a:buChar char="•"/>
          </a:pPr>
          <a:r>
            <a:rPr lang="es-MX" sz="900" b="0" i="0" spc="100" baseline="0"/>
            <a:t>-Random Forest: diabetes(78,05%) cardiaco(85,24%)</a:t>
          </a:r>
        </a:p>
        <a:p>
          <a:pPr rtl="0">
            <a:buFont typeface="Arial" panose="020B0604020202020204" pitchFamily="34" charset="0"/>
            <a:buChar char="•"/>
          </a:pPr>
          <a:r>
            <a:rPr lang="es-MX" sz="900" b="0" i="0" spc="100" baseline="0"/>
            <a:t>-Regresión Logística: diabetes(</a:t>
          </a:r>
          <a:r>
            <a:rPr lang="es-CO" sz="900" b="0" i="0" spc="100" baseline="0"/>
            <a:t>68,68%)cardiaco(71,93%)</a:t>
          </a:r>
          <a:endParaRPr lang="es-ES" sz="900" spc="100" baseline="0" dirty="0"/>
        </a:p>
      </dgm:t>
    </dgm:pt>
    <dgm:pt modelId="{911B340C-3486-4299-920E-5DB640C4EDC9}" type="parTrans" cxnId="{047969A5-710C-4C0E-B61E-734F166269A0}">
      <dgm:prSet/>
      <dgm:spPr/>
      <dgm:t>
        <a:bodyPr rtlCol="0"/>
        <a:lstStyle/>
        <a:p>
          <a:pPr rtl="0"/>
          <a:endParaRPr lang="es-ES">
            <a:solidFill>
              <a:schemeClr val="tx1"/>
            </a:solidFill>
          </a:endParaRPr>
        </a:p>
      </dgm:t>
    </dgm:pt>
    <dgm:pt modelId="{33A0507C-F24C-416A-8E94-DB84555D29CB}" type="sibTrans" cxnId="{047969A5-710C-4C0E-B61E-734F166269A0}">
      <dgm:prSet/>
      <dgm:spPr/>
      <dgm:t>
        <a:bodyPr rtlCol="0"/>
        <a:lstStyle/>
        <a:p>
          <a:pPr rtl="0"/>
          <a:endParaRPr lang="es-ES">
            <a:solidFill>
              <a:schemeClr val="tx1"/>
            </a:solidFill>
          </a:endParaRPr>
        </a:p>
      </dgm:t>
    </dgm:pt>
    <dgm:pt modelId="{1080EDDF-ADDC-4DF2-8E5F-F49A7CF611ED}">
      <dgm:prSet custT="1"/>
      <dgm:spPr/>
      <dgm:t>
        <a:bodyPr rtlCol="0"/>
        <a:lstStyle/>
        <a:p>
          <a:pPr rtl="0">
            <a:buFont typeface="Arial" panose="020B0604020202020204" pitchFamily="34" charset="0"/>
            <a:buChar char="•"/>
          </a:pPr>
          <a:r>
            <a:rPr lang="es-ES" sz="900" spc="100" baseline="0" dirty="0"/>
            <a:t>El resultado obtenido debe traducirse en días de incapacidad para cada uno de los empleados</a:t>
          </a:r>
        </a:p>
      </dgm:t>
    </dgm:pt>
    <dgm:pt modelId="{8583E403-5FDD-4D7C-B9B3-0CD49AFEBACE}" type="parTrans" cxnId="{0DE29C93-78F2-43AA-B58C-7715B6F0EBD8}">
      <dgm:prSet/>
      <dgm:spPr/>
      <dgm:t>
        <a:bodyPr rtlCol="0"/>
        <a:lstStyle/>
        <a:p>
          <a:pPr rtl="0"/>
          <a:endParaRPr lang="es-ES">
            <a:solidFill>
              <a:schemeClr val="tx1"/>
            </a:solidFill>
          </a:endParaRPr>
        </a:p>
      </dgm:t>
    </dgm:pt>
    <dgm:pt modelId="{4C9E55B0-B04E-4552-BC60-A9DA24745302}" type="sibTrans" cxnId="{0DE29C93-78F2-43AA-B58C-7715B6F0EBD8}">
      <dgm:prSet/>
      <dgm:spPr/>
      <dgm:t>
        <a:bodyPr rtlCol="0"/>
        <a:lstStyle/>
        <a:p>
          <a:pPr rtl="0"/>
          <a:endParaRPr lang="es-E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21062"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70342" custScaleY="131269" custLinFactNeighborX="4282" custLinFactNeighborY="925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29094"/>
          <a:ext cx="10013709" cy="169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242005" y="1310456"/>
          <a:ext cx="0" cy="803183"/>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3429" y="388422"/>
          <a:ext cx="2373194" cy="9220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571" tIns="55296" rIns="119571" bIns="55296" numCol="1" spcCol="1270" rtlCol="0" anchor="ctr" anchorCtr="0">
          <a:noAutofit/>
        </a:bodyPr>
        <a:lstStyle/>
        <a:p>
          <a:pPr marL="0" lvl="0" indent="0" algn="l" defTabSz="400050" rtl="0">
            <a:lnSpc>
              <a:spcPct val="90000"/>
            </a:lnSpc>
            <a:spcBef>
              <a:spcPct val="0"/>
            </a:spcBef>
            <a:spcAft>
              <a:spcPts val="0"/>
            </a:spcAft>
            <a:buFont typeface="Arial" panose="020B0604020202020204" pitchFamily="34" charset="0"/>
            <a:buNone/>
          </a:pPr>
          <a:r>
            <a:rPr lang="es-ES" sz="900" b="0" i="0" kern="1200" spc="100"/>
            <a:t>-Información fácil de brindar por parte del empleado.</a:t>
          </a:r>
        </a:p>
        <a:p>
          <a:pPr marL="0" lvl="0" indent="0" algn="l" defTabSz="400050" rtl="0">
            <a:lnSpc>
              <a:spcPct val="90000"/>
            </a:lnSpc>
            <a:spcBef>
              <a:spcPct val="0"/>
            </a:spcBef>
            <a:spcAft>
              <a:spcPts val="0"/>
            </a:spcAft>
            <a:buFont typeface="Arial" panose="020B0604020202020204" pitchFamily="34" charset="0"/>
            <a:buNone/>
          </a:pPr>
          <a:r>
            <a:rPr lang="es-ES" sz="900" b="0" i="0" kern="1200" spc="100"/>
            <a:t>-Sin intervención médica</a:t>
          </a:r>
        </a:p>
        <a:p>
          <a:pPr marL="0" lvl="0" indent="0" algn="l" defTabSz="400050" rtl="0">
            <a:lnSpc>
              <a:spcPct val="90000"/>
            </a:lnSpc>
            <a:spcBef>
              <a:spcPct val="0"/>
            </a:spcBef>
            <a:spcAft>
              <a:spcPts val="0"/>
            </a:spcAft>
            <a:buFont typeface="Arial" panose="020B0604020202020204" pitchFamily="34" charset="0"/>
            <a:buNone/>
          </a:pPr>
          <a:r>
            <a:rPr lang="es-ES" sz="900" b="0" i="0" kern="1200" spc="100"/>
            <a:t>-Relacionada al estilo de vida</a:t>
          </a:r>
          <a:endParaRPr lang="es-ES" sz="900" b="0" i="0" kern="1200" spc="100" dirty="0"/>
        </a:p>
      </dsp:txBody>
      <dsp:txXfrm>
        <a:off x="33429" y="388422"/>
        <a:ext cx="2373194" cy="922034"/>
      </dsp:txXfrm>
    </dsp:sp>
    <dsp:sp modelId="{5C96A5F5-16B2-4AEA-9591-B66C220F4A65}">
      <dsp:nvSpPr>
        <dsp:cNvPr id="0" name=""/>
        <dsp:cNvSpPr/>
      </dsp:nvSpPr>
      <dsp:spPr>
        <a:xfrm>
          <a:off x="113959" y="2270049"/>
          <a:ext cx="2240878" cy="47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622300" rtl="0">
            <a:lnSpc>
              <a:spcPct val="100000"/>
            </a:lnSpc>
            <a:spcBef>
              <a:spcPct val="0"/>
            </a:spcBef>
            <a:spcAft>
              <a:spcPts val="0"/>
            </a:spcAft>
            <a:buNone/>
          </a:pPr>
          <a:r>
            <a:rPr lang="es-ES" sz="1400" kern="1200" spc="100"/>
            <a:t>Selección de variables</a:t>
          </a:r>
          <a:endParaRPr lang="es-ES" sz="1400" kern="1200" spc="100" dirty="0"/>
        </a:p>
      </dsp:txBody>
      <dsp:txXfrm>
        <a:off x="113959" y="2270049"/>
        <a:ext cx="2240878" cy="477682"/>
      </dsp:txXfrm>
    </dsp:sp>
    <dsp:sp modelId="{B3AC6DBE-85B6-4AF3-BADF-7E1E82B735CC}">
      <dsp:nvSpPr>
        <dsp:cNvPr id="0" name=""/>
        <dsp:cNvSpPr/>
      </dsp:nvSpPr>
      <dsp:spPr>
        <a:xfrm>
          <a:off x="1191231" y="2060798"/>
          <a:ext cx="101548" cy="10568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497601" y="2113640"/>
          <a:ext cx="0" cy="803183"/>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302386" y="2916823"/>
          <a:ext cx="2318316" cy="69168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80" tIns="41482" rIns="118180" bIns="41482" numCol="1" spcCol="1270" rtlCol="0" anchor="ctr" anchorCtr="0">
          <a:noAutofit/>
        </a:bodyPr>
        <a:lstStyle/>
        <a:p>
          <a:pPr marL="0" lvl="0" indent="0" algn="l" defTabSz="400050" rtl="0">
            <a:lnSpc>
              <a:spcPct val="90000"/>
            </a:lnSpc>
            <a:spcBef>
              <a:spcPct val="0"/>
            </a:spcBef>
            <a:spcAft>
              <a:spcPts val="0"/>
            </a:spcAft>
            <a:buFont typeface="Arial" panose="020B0604020202020204" pitchFamily="34" charset="0"/>
            <a:buNone/>
          </a:pPr>
          <a:r>
            <a:rPr lang="es-ES" sz="900" b="0" i="0" kern="1200" spc="100"/>
            <a:t>Recolectados de la CDC (</a:t>
          </a:r>
          <a:r>
            <a:rPr lang="es-MX" sz="900" b="0" i="0" kern="1200" spc="100"/>
            <a:t>Center for Disease Control and prevention)</a:t>
          </a:r>
          <a:r>
            <a:rPr lang="es-ES" sz="900" b="0" i="0" kern="1200" spc="100"/>
            <a:t>. </a:t>
          </a:r>
          <a:endParaRPr lang="es-ES" sz="900" kern="1200" spc="100" baseline="0" dirty="0"/>
        </a:p>
      </dsp:txBody>
      <dsp:txXfrm>
        <a:off x="1302386" y="2916823"/>
        <a:ext cx="2318316" cy="691680"/>
      </dsp:txXfrm>
    </dsp:sp>
    <dsp:sp modelId="{730471FC-8FAF-49B2-8F42-63D391F759BE}">
      <dsp:nvSpPr>
        <dsp:cNvPr id="0" name=""/>
        <dsp:cNvSpPr/>
      </dsp:nvSpPr>
      <dsp:spPr>
        <a:xfrm>
          <a:off x="1367596" y="1479548"/>
          <a:ext cx="2240878" cy="47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622300" rtl="0">
            <a:lnSpc>
              <a:spcPct val="100000"/>
            </a:lnSpc>
            <a:spcBef>
              <a:spcPct val="0"/>
            </a:spcBef>
            <a:spcAft>
              <a:spcPts val="0"/>
            </a:spcAft>
            <a:buNone/>
          </a:pPr>
          <a:r>
            <a:rPr lang="es-ES" sz="1400" kern="1200" spc="100"/>
            <a:t>Selección de datos</a:t>
          </a:r>
          <a:endParaRPr lang="es-ES" sz="1400" kern="1200" spc="100" dirty="0"/>
        </a:p>
      </dsp:txBody>
      <dsp:txXfrm>
        <a:off x="1367596" y="1479548"/>
        <a:ext cx="2240878" cy="477682"/>
      </dsp:txXfrm>
    </dsp:sp>
    <dsp:sp modelId="{F34C40A7-6131-4EF1-9887-E7EEA86D1562}">
      <dsp:nvSpPr>
        <dsp:cNvPr id="0" name=""/>
        <dsp:cNvSpPr/>
      </dsp:nvSpPr>
      <dsp:spPr>
        <a:xfrm>
          <a:off x="2448000" y="2060799"/>
          <a:ext cx="99200" cy="10568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3292" y="1310456"/>
          <a:ext cx="0" cy="803183"/>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791224" y="0"/>
          <a:ext cx="2984137" cy="13104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742" tIns="78591" rIns="121742" bIns="78591" numCol="1" spcCol="1270" rtlCol="0" anchor="ctr" anchorCtr="0">
          <a:noAutofit/>
        </a:bodyPr>
        <a:lstStyle/>
        <a:p>
          <a:pPr marL="0" lvl="0" indent="0" algn="l" defTabSz="400050" rtl="0">
            <a:lnSpc>
              <a:spcPct val="90000"/>
            </a:lnSpc>
            <a:spcBef>
              <a:spcPct val="0"/>
            </a:spcBef>
            <a:spcAft>
              <a:spcPts val="0"/>
            </a:spcAft>
            <a:buFont typeface="Arial" panose="020B0604020202020204" pitchFamily="34" charset="0"/>
            <a:buNone/>
          </a:pPr>
          <a:r>
            <a:rPr lang="es-ES" sz="900" kern="1200" spc="150" baseline="0"/>
            <a:t>Pandas, Numpy, Seaborn, Sklearn</a:t>
          </a:r>
        </a:p>
        <a:p>
          <a:pPr marL="0" lvl="0" indent="0" algn="l" defTabSz="400050" rtl="0">
            <a:lnSpc>
              <a:spcPct val="90000"/>
            </a:lnSpc>
            <a:spcBef>
              <a:spcPct val="0"/>
            </a:spcBef>
            <a:spcAft>
              <a:spcPts val="0"/>
            </a:spcAft>
            <a:buFont typeface="Arial" panose="020B0604020202020204" pitchFamily="34" charset="0"/>
            <a:buNone/>
          </a:pPr>
          <a:r>
            <a:rPr lang="es-CO" sz="900" kern="1200" spc="150" baseline="0"/>
            <a:t>Filtrado de variables necesarias </a:t>
          </a:r>
        </a:p>
        <a:p>
          <a:pPr marL="0" lvl="0" indent="0" algn="l" defTabSz="400050" rtl="0">
            <a:lnSpc>
              <a:spcPct val="90000"/>
            </a:lnSpc>
            <a:spcBef>
              <a:spcPct val="0"/>
            </a:spcBef>
            <a:spcAft>
              <a:spcPts val="0"/>
            </a:spcAft>
            <a:buFont typeface="Arial" panose="020B0604020202020204" pitchFamily="34" charset="0"/>
            <a:buNone/>
          </a:pPr>
          <a:r>
            <a:rPr lang="es-CO" sz="900" kern="1200" spc="150" baseline="0"/>
            <a:t>Balanceo de los datos (Oversampling)</a:t>
          </a:r>
        </a:p>
        <a:p>
          <a:pPr marL="0" lvl="0" indent="0" algn="l" defTabSz="400050" rtl="0">
            <a:lnSpc>
              <a:spcPct val="90000"/>
            </a:lnSpc>
            <a:spcBef>
              <a:spcPct val="0"/>
            </a:spcBef>
            <a:spcAft>
              <a:spcPts val="0"/>
            </a:spcAft>
            <a:buFont typeface="Arial" panose="020B0604020202020204" pitchFamily="34" charset="0"/>
            <a:buNone/>
          </a:pPr>
          <a:r>
            <a:rPr lang="es-ES" sz="900" kern="1200" spc="150" baseline="0"/>
            <a:t>División conjuntos entrenamiento y prueba.</a:t>
          </a:r>
          <a:endParaRPr lang="es-ES" sz="900" kern="1200" spc="150" baseline="0" dirty="0"/>
        </a:p>
      </dsp:txBody>
      <dsp:txXfrm>
        <a:off x="2791224" y="0"/>
        <a:ext cx="2984137" cy="1310456"/>
      </dsp:txXfrm>
    </dsp:sp>
    <dsp:sp modelId="{7605329C-2B32-4CD7-9B69-1B3DAB88562E}">
      <dsp:nvSpPr>
        <dsp:cNvPr id="0" name=""/>
        <dsp:cNvSpPr/>
      </dsp:nvSpPr>
      <dsp:spPr>
        <a:xfrm>
          <a:off x="2919339" y="2270049"/>
          <a:ext cx="2240878" cy="47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622300" rtl="0">
            <a:lnSpc>
              <a:spcPct val="100000"/>
            </a:lnSpc>
            <a:spcBef>
              <a:spcPct val="0"/>
            </a:spcBef>
            <a:spcAft>
              <a:spcPts val="0"/>
            </a:spcAft>
            <a:buNone/>
          </a:pPr>
          <a:r>
            <a:rPr lang="es-ES" sz="1400" kern="1200" spc="100"/>
            <a:t>Tratamiento de datos</a:t>
          </a:r>
          <a:endParaRPr lang="es-ES" sz="1400" kern="1200" spc="100" dirty="0"/>
        </a:p>
      </dsp:txBody>
      <dsp:txXfrm>
        <a:off x="2919339" y="2270049"/>
        <a:ext cx="2240878" cy="477682"/>
      </dsp:txXfrm>
    </dsp:sp>
    <dsp:sp modelId="{79B0CEDC-0005-4ACE-AB25-DB9533DC85C2}">
      <dsp:nvSpPr>
        <dsp:cNvPr id="0" name=""/>
        <dsp:cNvSpPr/>
      </dsp:nvSpPr>
      <dsp:spPr>
        <a:xfrm>
          <a:off x="4219322" y="2060798"/>
          <a:ext cx="127940" cy="10568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604472" y="1885624"/>
          <a:ext cx="0" cy="105433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4505036" y="2609498"/>
          <a:ext cx="4198872" cy="172022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742" tIns="78591" rIns="121742" bIns="78591" numCol="1" spcCol="1270" rtlCol="0" anchor="ctr" anchorCtr="0">
          <a:noAutofit/>
        </a:bodyPr>
        <a:lstStyle/>
        <a:p>
          <a:pPr marL="0" lvl="0" indent="0" algn="l" defTabSz="400050" rtl="0">
            <a:lnSpc>
              <a:spcPct val="90000"/>
            </a:lnSpc>
            <a:spcBef>
              <a:spcPct val="0"/>
            </a:spcBef>
            <a:spcAft>
              <a:spcPct val="35000"/>
            </a:spcAft>
            <a:buFont typeface="Arial" panose="020B0604020202020204" pitchFamily="34" charset="0"/>
            <a:buNone/>
          </a:pPr>
          <a:r>
            <a:rPr lang="es-ES" sz="900" b="0" i="0" kern="1200" spc="100"/>
            <a:t>Para este problema supervisado de clasificación se eligieron 4 modelos a comparar: </a:t>
          </a:r>
        </a:p>
        <a:p>
          <a:pPr marL="0" lvl="0" indent="0" algn="l" defTabSz="400050" rtl="0">
            <a:lnSpc>
              <a:spcPct val="90000"/>
            </a:lnSpc>
            <a:spcBef>
              <a:spcPct val="0"/>
            </a:spcBef>
            <a:spcAft>
              <a:spcPct val="35000"/>
            </a:spcAft>
            <a:buFont typeface="Arial" panose="020B0604020202020204" pitchFamily="34" charset="0"/>
            <a:buNone/>
          </a:pPr>
          <a:r>
            <a:rPr lang="es-ES" sz="900" b="0" i="0" kern="1200" spc="100" baseline="0"/>
            <a:t>-Naive Bayes: diabetes(</a:t>
          </a:r>
          <a:r>
            <a:rPr lang="es-MX" sz="900" b="0" i="0" kern="1200" spc="100" baseline="0"/>
            <a:t>65,38%) cardiaco(69,64%)</a:t>
          </a:r>
        </a:p>
        <a:p>
          <a:pPr marL="0" lvl="0" indent="0" algn="l" defTabSz="400050" rtl="0">
            <a:lnSpc>
              <a:spcPct val="90000"/>
            </a:lnSpc>
            <a:spcBef>
              <a:spcPct val="0"/>
            </a:spcBef>
            <a:spcAft>
              <a:spcPct val="35000"/>
            </a:spcAft>
            <a:buFont typeface="Arial" panose="020B0604020202020204" pitchFamily="34" charset="0"/>
            <a:buNone/>
          </a:pPr>
          <a:r>
            <a:rPr lang="es-MX" sz="900" b="0" i="0" kern="1200" spc="100" baseline="0"/>
            <a:t>-Árbol decisión: diabetes(78,7%) cardiaco(86,96%)</a:t>
          </a:r>
        </a:p>
        <a:p>
          <a:pPr marL="0" lvl="0" indent="0" algn="l" defTabSz="400050" rtl="0">
            <a:lnSpc>
              <a:spcPct val="90000"/>
            </a:lnSpc>
            <a:spcBef>
              <a:spcPct val="0"/>
            </a:spcBef>
            <a:spcAft>
              <a:spcPct val="35000"/>
            </a:spcAft>
            <a:buFont typeface="Arial" panose="020B0604020202020204" pitchFamily="34" charset="0"/>
            <a:buNone/>
          </a:pPr>
          <a:r>
            <a:rPr lang="es-MX" sz="900" b="0" i="0" kern="1200" spc="100" baseline="0"/>
            <a:t>-Random Forest: diabetes(78,05%) cardiaco(85,24%)</a:t>
          </a:r>
        </a:p>
        <a:p>
          <a:pPr marL="0" lvl="0" indent="0" algn="l" defTabSz="400050" rtl="0">
            <a:lnSpc>
              <a:spcPct val="90000"/>
            </a:lnSpc>
            <a:spcBef>
              <a:spcPct val="0"/>
            </a:spcBef>
            <a:spcAft>
              <a:spcPct val="35000"/>
            </a:spcAft>
            <a:buFont typeface="Arial" panose="020B0604020202020204" pitchFamily="34" charset="0"/>
            <a:buNone/>
          </a:pPr>
          <a:r>
            <a:rPr lang="es-MX" sz="900" b="0" i="0" kern="1200" spc="100" baseline="0"/>
            <a:t>-Regresión Logística: diabetes(</a:t>
          </a:r>
          <a:r>
            <a:rPr lang="es-CO" sz="900" b="0" i="0" kern="1200" spc="100" baseline="0"/>
            <a:t>68,68%)cardiaco(71,93%)</a:t>
          </a:r>
          <a:endParaRPr lang="es-ES" sz="900" kern="1200" spc="100" baseline="0" dirty="0"/>
        </a:p>
      </dsp:txBody>
      <dsp:txXfrm>
        <a:off x="4505036" y="2609498"/>
        <a:ext cx="4198872" cy="1720223"/>
      </dsp:txXfrm>
    </dsp:sp>
    <dsp:sp modelId="{5646D4EB-C7F1-4D0E-8051-C7D6C1D31ADE}">
      <dsp:nvSpPr>
        <dsp:cNvPr id="0" name=""/>
        <dsp:cNvSpPr/>
      </dsp:nvSpPr>
      <dsp:spPr>
        <a:xfrm>
          <a:off x="5482841" y="1377106"/>
          <a:ext cx="2240878" cy="47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622300" rtl="0">
            <a:lnSpc>
              <a:spcPct val="90000"/>
            </a:lnSpc>
            <a:spcBef>
              <a:spcPct val="0"/>
            </a:spcBef>
            <a:spcAft>
              <a:spcPts val="0"/>
            </a:spcAft>
            <a:buFont typeface="Arial" panose="020B0604020202020204" pitchFamily="34" charset="0"/>
            <a:buNone/>
          </a:pPr>
          <a:r>
            <a:rPr lang="es-ES" sz="1400" kern="1200" spc="100"/>
            <a:t>Elección de modelo</a:t>
          </a:r>
          <a:endParaRPr lang="es-ES" sz="1400" kern="1200" spc="100" dirty="0"/>
        </a:p>
      </dsp:txBody>
      <dsp:txXfrm>
        <a:off x="5482841" y="1377106"/>
        <a:ext cx="2240878" cy="477682"/>
      </dsp:txXfrm>
    </dsp:sp>
    <dsp:sp modelId="{A72D3A03-5E34-4B13-9747-5EFFE003B8C1}">
      <dsp:nvSpPr>
        <dsp:cNvPr id="0" name=""/>
        <dsp:cNvSpPr/>
      </dsp:nvSpPr>
      <dsp:spPr>
        <a:xfrm>
          <a:off x="6514462" y="1941834"/>
          <a:ext cx="180020" cy="13872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774389" y="1310440"/>
          <a:ext cx="0" cy="803215"/>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577109" y="388368"/>
          <a:ext cx="2326842" cy="92210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398" tIns="55299" rIns="118398" bIns="55299" numCol="1" spcCol="1270" rtlCol="0" anchor="ctr" anchorCtr="0">
          <a:noAutofit/>
        </a:bodyPr>
        <a:lstStyle/>
        <a:p>
          <a:pPr marL="0" lvl="0" indent="0" algn="l" defTabSz="400050" rtl="0">
            <a:lnSpc>
              <a:spcPct val="90000"/>
            </a:lnSpc>
            <a:spcBef>
              <a:spcPct val="0"/>
            </a:spcBef>
            <a:spcAft>
              <a:spcPct val="35000"/>
            </a:spcAft>
            <a:buFont typeface="Arial" panose="020B0604020202020204" pitchFamily="34" charset="0"/>
            <a:buNone/>
          </a:pPr>
          <a:r>
            <a:rPr lang="es-ES" sz="900" kern="1200" spc="100" baseline="0" dirty="0"/>
            <a:t>El resultado obtenido debe traducirse en días de incapacidad para cada uno de los empleados</a:t>
          </a:r>
        </a:p>
      </dsp:txBody>
      <dsp:txXfrm>
        <a:off x="7577109" y="388368"/>
        <a:ext cx="2326842" cy="922107"/>
      </dsp:txXfrm>
    </dsp:sp>
    <dsp:sp modelId="{03CEA676-E009-456C-B86F-9C9A7D3DA364}">
      <dsp:nvSpPr>
        <dsp:cNvPr id="0" name=""/>
        <dsp:cNvSpPr/>
      </dsp:nvSpPr>
      <dsp:spPr>
        <a:xfrm>
          <a:off x="7644484" y="2270049"/>
          <a:ext cx="2240878" cy="47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622300" rtl="0">
            <a:lnSpc>
              <a:spcPct val="90000"/>
            </a:lnSpc>
            <a:spcBef>
              <a:spcPct val="0"/>
            </a:spcBef>
            <a:spcAft>
              <a:spcPts val="0"/>
            </a:spcAft>
            <a:buFont typeface="Arial" panose="020B0604020202020204" pitchFamily="34" charset="0"/>
            <a:buNone/>
          </a:pPr>
          <a:r>
            <a:rPr lang="es-ES" sz="1400" kern="1200" spc="100"/>
            <a:t>Resultados</a:t>
          </a:r>
          <a:endParaRPr lang="es-ES" sz="1400" kern="1200" spc="100" dirty="0"/>
        </a:p>
      </dsp:txBody>
      <dsp:txXfrm>
        <a:off x="7644484" y="2270049"/>
        <a:ext cx="2240878" cy="477682"/>
      </dsp:txXfrm>
    </dsp:sp>
    <dsp:sp modelId="{864F9172-41AB-4727-BD60-71E6F62154FB}">
      <dsp:nvSpPr>
        <dsp:cNvPr id="0" name=""/>
        <dsp:cNvSpPr/>
      </dsp:nvSpPr>
      <dsp:spPr>
        <a:xfrm>
          <a:off x="8724606" y="2060796"/>
          <a:ext cx="99565" cy="10568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Escala de tiempo de trazado horizontal"/>
  <dgm:desc val="Se usa para mostrar una lista de eventos en orden cronológico. La forma rectangular contiene la descripción mientras que la fecha se muestra cerca del punto circular. Es el SmartArt ideal para mostrar una gran cantidad de texto con un formato de fecha corta."/>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26B813F-024E-4C5D-8788-4C6C1941E461}" type="datetime1">
              <a:rPr lang="es-ES" smtClean="0"/>
              <a:t>22/11/2022</a:t>
            </a:fld>
            <a:endParaRPr lang="es-ES" dirty="0"/>
          </a:p>
        </p:txBody>
      </p:sp>
      <p:sp>
        <p:nvSpPr>
          <p:cNvPr id="4" name="Marcador de pie de página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es-ES" smtClean="0"/>
              <a:t>‹Nº›</a:t>
            </a:fld>
            <a:endParaRPr lang="es-E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23A0C1C-B918-446B-957B-321DC438E7B2}" type="datetime1">
              <a:rPr lang="es-ES" smtClean="0"/>
              <a:t>22/11/2022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es-ES" smtClean="0"/>
              <a:t>‹Nº›</a:t>
            </a:fld>
            <a:endParaRPr lang="es-E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rtlCol="0"/>
          <a:lstStyle/>
          <a:p>
            <a:pPr rtl="0"/>
            <a:fld id="{F07F282E-55F5-4803-B60F-09BA4600E538}" type="slidenum">
              <a:rPr lang="es-ES" smtClean="0"/>
              <a:t>2</a:t>
            </a:fld>
            <a:endParaRPr lang="es-ES" dirty="0"/>
          </a:p>
        </p:txBody>
      </p:sp>
      <p:sp>
        <p:nvSpPr>
          <p:cNvPr id="5" name="Marcador de fecha 4">
            <a:extLst>
              <a:ext uri="{FF2B5EF4-FFF2-40B4-BE49-F238E27FC236}">
                <a16:creationId xmlns:a16="http://schemas.microsoft.com/office/drawing/2014/main" id="{7D086A1E-26F4-4AA3-B297-EE96B500CD7C}"/>
              </a:ext>
            </a:extLst>
          </p:cNvPr>
          <p:cNvSpPr>
            <a:spLocks noGrp="1"/>
          </p:cNvSpPr>
          <p:nvPr>
            <p:ph type="dt" idx="1"/>
          </p:nvPr>
        </p:nvSpPr>
        <p:spPr/>
        <p:txBody>
          <a:bodyPr/>
          <a:lstStyle/>
          <a:p>
            <a:pPr rtl="0"/>
            <a:fld id="{E09C8C4B-AB5B-46ED-9F67-E7897300B8D0}" type="datetime1">
              <a:rPr lang="es-ES" smtClean="0"/>
              <a:t>22/11/2022</a:t>
            </a:fld>
            <a:endParaRPr lang="es-E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rtlCol="0"/>
          <a:lstStyle/>
          <a:p>
            <a:pPr rtl="0"/>
            <a:fld id="{F07F282E-55F5-4803-B60F-09BA4600E538}" type="slidenum">
              <a:rPr lang="es-ES" smtClean="0"/>
              <a:t>3</a:t>
            </a:fld>
            <a:endParaRPr lang="es-ES" dirty="0"/>
          </a:p>
        </p:txBody>
      </p:sp>
      <p:sp>
        <p:nvSpPr>
          <p:cNvPr id="5" name="Marcador de fecha 4">
            <a:extLst>
              <a:ext uri="{FF2B5EF4-FFF2-40B4-BE49-F238E27FC236}">
                <a16:creationId xmlns:a16="http://schemas.microsoft.com/office/drawing/2014/main" id="{20E411FD-EFCF-41DB-957D-2E8D7D3DECC3}"/>
              </a:ext>
            </a:extLst>
          </p:cNvPr>
          <p:cNvSpPr>
            <a:spLocks noGrp="1"/>
          </p:cNvSpPr>
          <p:nvPr>
            <p:ph type="dt" idx="1"/>
          </p:nvPr>
        </p:nvSpPr>
        <p:spPr/>
        <p:txBody>
          <a:bodyPr/>
          <a:lstStyle/>
          <a:p>
            <a:pPr rtl="0"/>
            <a:fld id="{BD4AB78C-66B3-4D02-B52E-BB05924EBA4F}" type="datetime1">
              <a:rPr lang="es-ES" smtClean="0"/>
              <a:t>22/11/2022</a:t>
            </a:fld>
            <a:endParaRPr lang="es-E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rtlCol="0"/>
          <a:lstStyle/>
          <a:p>
            <a:pPr rtl="0"/>
            <a:fld id="{F07F282E-55F5-4803-B60F-09BA4600E538}" type="slidenum">
              <a:rPr lang="es-ES" smtClean="0"/>
              <a:t>4</a:t>
            </a:fld>
            <a:endParaRPr lang="es-ES" dirty="0"/>
          </a:p>
        </p:txBody>
      </p:sp>
      <p:sp>
        <p:nvSpPr>
          <p:cNvPr id="5" name="Marcador de fecha 4">
            <a:extLst>
              <a:ext uri="{FF2B5EF4-FFF2-40B4-BE49-F238E27FC236}">
                <a16:creationId xmlns:a16="http://schemas.microsoft.com/office/drawing/2014/main" id="{3EFFBD18-9F70-4B64-B35F-60F60B851FF0}"/>
              </a:ext>
            </a:extLst>
          </p:cNvPr>
          <p:cNvSpPr>
            <a:spLocks noGrp="1"/>
          </p:cNvSpPr>
          <p:nvPr>
            <p:ph type="dt" idx="1"/>
          </p:nvPr>
        </p:nvSpPr>
        <p:spPr/>
        <p:txBody>
          <a:bodyPr/>
          <a:lstStyle/>
          <a:p>
            <a:pPr rtl="0"/>
            <a:fld id="{828EAE65-C799-4251-A6EA-656066509D4A}" type="datetime1">
              <a:rPr lang="es-ES" smtClean="0"/>
              <a:t>22/11/2022</a:t>
            </a:fld>
            <a:endParaRPr lang="es-ES" dirty="0"/>
          </a:p>
        </p:txBody>
      </p:sp>
    </p:spTree>
    <p:extLst>
      <p:ext uri="{BB962C8B-B14F-4D97-AF65-F5344CB8AC3E}">
        <p14:creationId xmlns:p14="http://schemas.microsoft.com/office/powerpoint/2010/main" val="406358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rtlCol="0"/>
          <a:lstStyle/>
          <a:p>
            <a:pPr rtl="0"/>
            <a:fld id="{F07F282E-55F5-4803-B60F-09BA4600E538}" type="slidenum">
              <a:rPr lang="es-ES" smtClean="0"/>
              <a:t>7</a:t>
            </a:fld>
            <a:endParaRPr lang="es-ES" dirty="0"/>
          </a:p>
        </p:txBody>
      </p:sp>
      <p:sp>
        <p:nvSpPr>
          <p:cNvPr id="5" name="Marcador de fecha 4">
            <a:extLst>
              <a:ext uri="{FF2B5EF4-FFF2-40B4-BE49-F238E27FC236}">
                <a16:creationId xmlns:a16="http://schemas.microsoft.com/office/drawing/2014/main" id="{7B574AA6-C241-45CD-943E-BCF73D05647C}"/>
              </a:ext>
            </a:extLst>
          </p:cNvPr>
          <p:cNvSpPr>
            <a:spLocks noGrp="1"/>
          </p:cNvSpPr>
          <p:nvPr>
            <p:ph type="dt" idx="1"/>
          </p:nvPr>
        </p:nvSpPr>
        <p:spPr/>
        <p:txBody>
          <a:bodyPr/>
          <a:lstStyle/>
          <a:p>
            <a:pPr rtl="0"/>
            <a:fld id="{6EABAAD6-769C-4D70-9FBB-96EB1A1A6C66}" type="datetime1">
              <a:rPr lang="es-ES" smtClean="0"/>
              <a:t>22/11/2022</a:t>
            </a:fld>
            <a:endParaRPr lang="es-E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rtlCol="0"/>
          <a:lstStyle/>
          <a:p>
            <a:pPr rtl="0"/>
            <a:fld id="{F07F282E-55F5-4803-B60F-09BA4600E538}" type="slidenum">
              <a:rPr lang="es-ES" smtClean="0"/>
              <a:t>9</a:t>
            </a:fld>
            <a:endParaRPr lang="es-ES" dirty="0"/>
          </a:p>
        </p:txBody>
      </p:sp>
      <p:sp>
        <p:nvSpPr>
          <p:cNvPr id="5" name="Marcador de fecha 4">
            <a:extLst>
              <a:ext uri="{FF2B5EF4-FFF2-40B4-BE49-F238E27FC236}">
                <a16:creationId xmlns:a16="http://schemas.microsoft.com/office/drawing/2014/main" id="{4FBC8DAC-D08C-4034-8994-CBF33630FB73}"/>
              </a:ext>
            </a:extLst>
          </p:cNvPr>
          <p:cNvSpPr>
            <a:spLocks noGrp="1"/>
          </p:cNvSpPr>
          <p:nvPr>
            <p:ph type="dt" idx="1"/>
          </p:nvPr>
        </p:nvSpPr>
        <p:spPr/>
        <p:txBody>
          <a:bodyPr/>
          <a:lstStyle/>
          <a:p>
            <a:pPr rtl="0"/>
            <a:fld id="{D71E12DC-FD98-4C91-91FD-291CB0AAC584}" type="datetime1">
              <a:rPr lang="es-ES" smtClean="0"/>
              <a:t>22/11/2022</a:t>
            </a:fld>
            <a:endParaRPr lang="es-E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ítulo">
    <p:spTree>
      <p:nvGrpSpPr>
        <p:cNvPr id="1" name=""/>
        <p:cNvGrpSpPr/>
        <p:nvPr/>
      </p:nvGrpSpPr>
      <p:grpSpPr>
        <a:xfrm>
          <a:off x="0" y="0"/>
          <a:ext cx="0" cy="0"/>
          <a:chOff x="0" y="0"/>
          <a:chExt cx="0" cy="0"/>
        </a:xfrm>
      </p:grpSpPr>
      <p:sp useBgFill="1">
        <p:nvSpPr>
          <p:cNvPr id="52" name="Rectángulo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3" name="Rectángulo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4" name="Título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000" cap="all" baseline="0">
                <a:solidFill>
                  <a:schemeClr val="bg1"/>
                </a:solidFill>
              </a:defRPr>
            </a:lvl1pPr>
          </a:lstStyle>
          <a:p>
            <a:pPr rtl="0"/>
            <a:r>
              <a:rPr lang="es-ES" sz="4400">
                <a:solidFill>
                  <a:schemeClr val="bg1"/>
                </a:solidFill>
              </a:rPr>
              <a:t>HAGA CLIC PARA AGREGAR UN TÍTULO</a:t>
            </a:r>
          </a:p>
        </p:txBody>
      </p:sp>
      <p:sp>
        <p:nvSpPr>
          <p:cNvPr id="55" name="Subtítulo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es-ES">
                <a:solidFill>
                  <a:schemeClr val="tx1">
                    <a:lumMod val="75000"/>
                    <a:lumOff val="25000"/>
                  </a:schemeClr>
                </a:solidFill>
              </a:rPr>
              <a:t>Haga clic para agregar un subtítulo</a:t>
            </a:r>
          </a:p>
        </p:txBody>
      </p:sp>
      <p:sp>
        <p:nvSpPr>
          <p:cNvPr id="56" name="Rectángulo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7" name="Rectángulo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8" name="Marcador de pie de página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pPr algn="l" rtl="0"/>
            <a:r>
              <a:rPr lang="es-ES"/>
              <a:t>Título de la presentación</a:t>
            </a:r>
          </a:p>
        </p:txBody>
      </p:sp>
      <p:sp>
        <p:nvSpPr>
          <p:cNvPr id="59" name="Rectángulo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1" name="Marcador de fecha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pPr algn="l" rtl="0"/>
            <a:r>
              <a:rPr lang="es-ES">
                <a:solidFill>
                  <a:srgbClr val="FFFFFF"/>
                </a:solidFill>
                <a:effectLst>
                  <a:outerShdw blurRad="50800" dist="38100" dir="2700000" algn="tl" rotWithShape="0">
                    <a:prstClr val="black">
                      <a:alpha val="43000"/>
                    </a:prstClr>
                  </a:outerShdw>
                </a:effectLst>
              </a:rPr>
              <a:t>1/2/20XX</a:t>
            </a:r>
            <a:endParaRPr lang="es-ES" dirty="0">
              <a:solidFill>
                <a:srgbClr val="FFFFFF"/>
              </a:solidFill>
              <a:effectLst>
                <a:outerShdw blurRad="50800" dist="38100" dir="2700000" algn="tl" rotWithShape="0">
                  <a:prstClr val="black">
                    <a:alpha val="43000"/>
                  </a:prstClr>
                </a:outerShdw>
              </a:effectLst>
            </a:endParaRPr>
          </a:p>
        </p:txBody>
      </p:sp>
      <p:sp>
        <p:nvSpPr>
          <p:cNvPr id="62" name="Marcador de número de diapositiva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solidFill>
                  <a:srgbClr val="FFFFFF"/>
                </a:solidFill>
                <a:effectLst>
                  <a:outerShdw blurRad="50800" dist="38100" dir="2700000" algn="tl" rotWithShape="0">
                    <a:prstClr val="black">
                      <a:alpha val="43000"/>
                    </a:prstClr>
                  </a:outerShdw>
                </a:effectLst>
              </a:rPr>
              <a:pPr rtl="0"/>
              <a:t>‹Nº›</a:t>
            </a:fld>
            <a:endParaRPr lang="es-ES" dirty="0">
              <a:solidFill>
                <a:srgbClr val="FFFFFF"/>
              </a:solidFill>
              <a:effectLst>
                <a:outerShdw blurRad="50800" dist="38100" dir="2700000" algn="tl" rotWithShape="0">
                  <a:prstClr val="black">
                    <a:alpha val="43000"/>
                  </a:prstClr>
                </a:outerShdw>
              </a:effectLst>
            </a:endParaRPr>
          </a:p>
        </p:txBody>
      </p:sp>
      <p:sp>
        <p:nvSpPr>
          <p:cNvPr id="65" name="Marcador de posición de imagen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es-ES"/>
              <a:t>Haga clic para agregar foto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a de contenido 2">
    <p:spTree>
      <p:nvGrpSpPr>
        <p:cNvPr id="1" name=""/>
        <p:cNvGrpSpPr/>
        <p:nvPr/>
      </p:nvGrpSpPr>
      <p:grpSpPr>
        <a:xfrm>
          <a:off x="0" y="0"/>
          <a:ext cx="0" cy="0"/>
          <a:chOff x="0" y="0"/>
          <a:chExt cx="0" cy="0"/>
        </a:xfrm>
      </p:grpSpPr>
      <p:sp useBgFill="1">
        <p:nvSpPr>
          <p:cNvPr id="2" name="Rectángulo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ángulo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Título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s-ES">
                <a:solidFill>
                  <a:schemeClr val="bg1"/>
                </a:solidFill>
              </a:rPr>
              <a:t>Haga clic para agregar un título</a:t>
            </a:r>
          </a:p>
        </p:txBody>
      </p:sp>
      <p:sp>
        <p:nvSpPr>
          <p:cNvPr id="5" name="Rectángulo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ectángulo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5" name="Marcador de contenido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es-ES"/>
              <a:t>Haga clic para agregar un subtítulo</a:t>
            </a:r>
          </a:p>
        </p:txBody>
      </p:sp>
      <p:sp>
        <p:nvSpPr>
          <p:cNvPr id="8" name="Marcador de contenido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s-ES"/>
              <a:t> Haga clic para agregar texto</a:t>
            </a:r>
          </a:p>
        </p:txBody>
      </p:sp>
      <p:sp>
        <p:nvSpPr>
          <p:cNvPr id="16" name="Marcador de contenido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es-ES"/>
              <a:t>Haga clic para agregar un subtítulo</a:t>
            </a:r>
          </a:p>
        </p:txBody>
      </p:sp>
      <p:sp>
        <p:nvSpPr>
          <p:cNvPr id="14" name="Marcador de contenido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s-ES"/>
              <a:t> Haga clic para agregar texto</a:t>
            </a:r>
          </a:p>
        </p:txBody>
      </p:sp>
      <p:sp>
        <p:nvSpPr>
          <p:cNvPr id="9" name="Rectángulo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pie de página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s-ES"/>
              <a:t>Título de la presentación</a:t>
            </a:r>
            <a:endParaRPr lang="es-ES" dirty="0">
              <a:solidFill>
                <a:schemeClr val="bg1"/>
              </a:solidFill>
            </a:endParaRPr>
          </a:p>
        </p:txBody>
      </p:sp>
      <p:sp>
        <p:nvSpPr>
          <p:cNvPr id="10" name="Marcador de fecha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s-ES"/>
              <a:t>1/2/20XX</a:t>
            </a:r>
            <a:endParaRPr lang="es-ES" dirty="0"/>
          </a:p>
        </p:txBody>
      </p:sp>
      <p:sp>
        <p:nvSpPr>
          <p:cNvPr id="12" name="Marcador de número de diapositiva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
        <p:nvSpPr>
          <p:cNvPr id="13" name="Rectángulo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lumna de contenido 3">
    <p:spTree>
      <p:nvGrpSpPr>
        <p:cNvPr id="1" name=""/>
        <p:cNvGrpSpPr/>
        <p:nvPr/>
      </p:nvGrpSpPr>
      <p:grpSpPr>
        <a:xfrm>
          <a:off x="0" y="0"/>
          <a:ext cx="0" cy="0"/>
          <a:chOff x="0" y="0"/>
          <a:chExt cx="0" cy="0"/>
        </a:xfrm>
      </p:grpSpPr>
      <p:sp useBgFill="1">
        <p:nvSpPr>
          <p:cNvPr id="2" name="Rectángulo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ángulo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Título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s-ES">
                <a:solidFill>
                  <a:schemeClr val="bg1"/>
                </a:solidFill>
              </a:rPr>
              <a:t>Haga clic para agregar un título</a:t>
            </a:r>
          </a:p>
        </p:txBody>
      </p:sp>
      <p:sp>
        <p:nvSpPr>
          <p:cNvPr id="5" name="Rectángulo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ectángulo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4" name="Marcador de contenido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es-ES"/>
              <a:t>Haga clic para agregar un subtítulo</a:t>
            </a:r>
          </a:p>
        </p:txBody>
      </p:sp>
      <p:sp>
        <p:nvSpPr>
          <p:cNvPr id="7" name="Marcador de contenido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s-ES"/>
              <a:t> Haga clic para agregar texto</a:t>
            </a:r>
          </a:p>
        </p:txBody>
      </p:sp>
      <p:sp>
        <p:nvSpPr>
          <p:cNvPr id="21" name="Marcador de contenido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es-ES"/>
              <a:t>Haga clic para agregar un subtítulo</a:t>
            </a:r>
          </a:p>
        </p:txBody>
      </p:sp>
      <p:sp>
        <p:nvSpPr>
          <p:cNvPr id="20" name="Marcador de contenido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s-ES"/>
              <a:t> Haga clic para agregar texto</a:t>
            </a:r>
          </a:p>
        </p:txBody>
      </p:sp>
      <p:sp>
        <p:nvSpPr>
          <p:cNvPr id="19" name="Marcador de contenido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es-ES"/>
              <a:t>Haga clic para agregar un subtítulo</a:t>
            </a:r>
          </a:p>
        </p:txBody>
      </p:sp>
      <p:sp>
        <p:nvSpPr>
          <p:cNvPr id="18" name="Marcador de contenido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s-ES"/>
              <a:t> Haga clic para agregar texto</a:t>
            </a:r>
          </a:p>
        </p:txBody>
      </p:sp>
      <p:sp>
        <p:nvSpPr>
          <p:cNvPr id="8" name="Rectángulo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Rectángulo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3" name="Marcador de pie de página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s-ES"/>
              <a:t>Título de la presentación</a:t>
            </a:r>
            <a:endParaRPr lang="es-ES" dirty="0">
              <a:solidFill>
                <a:schemeClr val="bg1"/>
              </a:solidFill>
            </a:endParaRPr>
          </a:p>
        </p:txBody>
      </p:sp>
      <p:sp>
        <p:nvSpPr>
          <p:cNvPr id="22" name="Marcador de fecha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s-ES"/>
              <a:t>1/2/20XX</a:t>
            </a:r>
            <a:endParaRPr lang="es-ES" dirty="0"/>
          </a:p>
        </p:txBody>
      </p:sp>
      <p:sp>
        <p:nvSpPr>
          <p:cNvPr id="11" name="Marcador de número de diapositiva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useBgFill="1">
        <p:nvSpPr>
          <p:cNvPr id="6" name="Rectángulo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Rectángulo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Título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0"/>
          <a:lstStyle>
            <a:lvl1pPr>
              <a:defRPr/>
            </a:lvl1pPr>
          </a:lstStyle>
          <a:p>
            <a:pPr rtl="0"/>
            <a:r>
              <a:rPr lang="es-ES"/>
              <a:t>Haga clic para agregar un título</a:t>
            </a:r>
          </a:p>
        </p:txBody>
      </p:sp>
      <p:sp>
        <p:nvSpPr>
          <p:cNvPr id="10" name="Rectángulo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3" name="Rectángulo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4" name="Rectángulo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3" name="Marcador de posición de imagen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rtlCol="0" anchor="t"/>
          <a:lstStyle>
            <a:lvl1pPr algn="ctr">
              <a:defRPr/>
            </a:lvl1pPr>
          </a:lstStyle>
          <a:p>
            <a:pPr rtl="0"/>
            <a:r>
              <a:rPr lang="es-ES"/>
              <a:t>Haga clic para agregar una imagen</a:t>
            </a:r>
          </a:p>
        </p:txBody>
      </p:sp>
      <p:sp>
        <p:nvSpPr>
          <p:cNvPr id="24" name="Marcador de posición de imagen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rtlCol="0" anchor="t"/>
          <a:lstStyle>
            <a:lvl1pPr algn="ctr">
              <a:defRPr/>
            </a:lvl1pPr>
          </a:lstStyle>
          <a:p>
            <a:pPr rtl="0"/>
            <a:r>
              <a:rPr lang="es-ES"/>
              <a:t>Haga clic para agregar una imagen</a:t>
            </a:r>
          </a:p>
        </p:txBody>
      </p:sp>
      <p:sp>
        <p:nvSpPr>
          <p:cNvPr id="25" name="Marcador de posición de imagen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rtlCol="0" anchor="t"/>
          <a:lstStyle>
            <a:lvl1pPr algn="ctr">
              <a:defRPr/>
            </a:lvl1pPr>
          </a:lstStyle>
          <a:p>
            <a:pPr rtl="0"/>
            <a:r>
              <a:rPr lang="es-ES"/>
              <a:t>Haga clic para agregar una imagen</a:t>
            </a:r>
          </a:p>
        </p:txBody>
      </p:sp>
      <p:sp>
        <p:nvSpPr>
          <p:cNvPr id="15" name="Marcador de contenido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es-ES"/>
              <a:t> Haga clic para agregar texto</a:t>
            </a:r>
          </a:p>
        </p:txBody>
      </p:sp>
      <p:sp>
        <p:nvSpPr>
          <p:cNvPr id="17" name="Marcador de pie de página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pPr rtl="0"/>
            <a:r>
              <a:rPr lang="es-ES"/>
              <a:t>Título de la presentación</a:t>
            </a:r>
          </a:p>
        </p:txBody>
      </p:sp>
      <p:sp>
        <p:nvSpPr>
          <p:cNvPr id="16" name="Marcador de fecha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pPr rtl="0"/>
            <a:r>
              <a:rPr lang="es-ES"/>
              <a:t>1/2/20XX</a:t>
            </a:r>
            <a:endParaRPr lang="es-ES" dirty="0"/>
          </a:p>
        </p:txBody>
      </p:sp>
      <p:sp>
        <p:nvSpPr>
          <p:cNvPr id="18" name="Marcador de número de diapositiva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useBgFill="1">
        <p:nvSpPr>
          <p:cNvPr id="6" name="Rectángulo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Rectángulo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8" name="Título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es-ES">
                <a:solidFill>
                  <a:schemeClr val="bg1"/>
                </a:solidFill>
              </a:rPr>
              <a:t>HAGA CLIC PARA AGREGAR UN TÍTULO</a:t>
            </a:r>
          </a:p>
        </p:txBody>
      </p:sp>
      <p:sp>
        <p:nvSpPr>
          <p:cNvPr id="25" name="Marcador de posición de imagen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es-ES"/>
              <a:t>Haga clic para agregar foto</a:t>
            </a:r>
          </a:p>
        </p:txBody>
      </p:sp>
      <p:sp>
        <p:nvSpPr>
          <p:cNvPr id="24" name="Marcador de posición de imagen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es-ES"/>
              <a:t>Haga clic para agregar foto</a:t>
            </a:r>
          </a:p>
        </p:txBody>
      </p:sp>
      <p:sp>
        <p:nvSpPr>
          <p:cNvPr id="9" name="Rectángulo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0" name="Rectángulo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Rectángulo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4" name="Rectángulo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5" name="Rectángulo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6" name="Marcador de contenido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es-ES"/>
              <a:t>Haga clic para agregar texto</a:t>
            </a:r>
          </a:p>
        </p:txBody>
      </p:sp>
      <p:sp>
        <p:nvSpPr>
          <p:cNvPr id="17" name="Marcador de pie de página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s-ES"/>
              <a:t>Título de la presentación</a:t>
            </a:r>
          </a:p>
        </p:txBody>
      </p:sp>
      <p:sp>
        <p:nvSpPr>
          <p:cNvPr id="18" name="Rectángulo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9" name="Marcador de fecha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pPr rtl="0"/>
            <a:r>
              <a:rPr lang="es-ES"/>
              <a:t>1/2/20XX</a:t>
            </a:r>
            <a:endParaRPr lang="es-ES" dirty="0"/>
          </a:p>
        </p:txBody>
      </p:sp>
      <p:sp>
        <p:nvSpPr>
          <p:cNvPr id="20" name="Marcador de número de diapositiva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ángulo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8" name="Rectángulo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0" name="Rectángulo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Rectángulo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Título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es-ES"/>
              <a:t>Haga clic para agregar un título</a:t>
            </a:r>
          </a:p>
        </p:txBody>
      </p:sp>
      <p:sp>
        <p:nvSpPr>
          <p:cNvPr id="13" name="Marcador de contenido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es-ES"/>
              <a:t>Haga clic para agregar texto</a:t>
            </a:r>
          </a:p>
        </p:txBody>
      </p:sp>
      <p:sp>
        <p:nvSpPr>
          <p:cNvPr id="23" name="Marcador de posición de imagen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es-ES"/>
              <a:t>Haga clic para agregar foto</a:t>
            </a:r>
          </a:p>
        </p:txBody>
      </p:sp>
      <p:sp>
        <p:nvSpPr>
          <p:cNvPr id="14" name="Rectángulo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5" name="Rectángulo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6" name="Rectángulo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7" name="Marcador de pie de página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es-ES"/>
              <a:t>Título de la presentación</a:t>
            </a:r>
          </a:p>
        </p:txBody>
      </p:sp>
      <p:sp>
        <p:nvSpPr>
          <p:cNvPr id="18" name="Rectángulo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9" name="Marcador de fecha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pPr rtl="0"/>
            <a:r>
              <a:rPr lang="es-ES"/>
              <a:t>1/2/20XX</a:t>
            </a:r>
            <a:endParaRPr lang="es-ES" dirty="0"/>
          </a:p>
        </p:txBody>
      </p:sp>
      <p:sp>
        <p:nvSpPr>
          <p:cNvPr id="20" name="Marcador de número de diapositiva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ción">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5" name="Rectángulo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7" name="Rectángulo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8" name="Título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es-ES"/>
              <a:t>Haga clic para agregar un título</a:t>
            </a:r>
          </a:p>
        </p:txBody>
      </p:sp>
      <p:sp>
        <p:nvSpPr>
          <p:cNvPr id="35" name="Marcador de posición de imagen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es-ES"/>
              <a:t>Haga clic para agregar foto</a:t>
            </a:r>
          </a:p>
        </p:txBody>
      </p:sp>
      <p:sp>
        <p:nvSpPr>
          <p:cNvPr id="34" name="Marcador de posición de imagen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es-ES"/>
              <a:t>Haga clic para agregar foto</a:t>
            </a:r>
          </a:p>
        </p:txBody>
      </p:sp>
      <p:sp>
        <p:nvSpPr>
          <p:cNvPr id="29" name="Marcador de contenido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es-ES"/>
              <a:t>Haga clic para agregar texto</a:t>
            </a:r>
          </a:p>
        </p:txBody>
      </p:sp>
      <p:sp>
        <p:nvSpPr>
          <p:cNvPr id="31" name="Marcador de pie de página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es-ES"/>
              <a:t>Título de la presentación</a:t>
            </a:r>
          </a:p>
        </p:txBody>
      </p:sp>
      <p:sp>
        <p:nvSpPr>
          <p:cNvPr id="30" name="Marcador de fecha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pPr rtl="0"/>
            <a:r>
              <a:rPr lang="es-ES">
                <a:solidFill>
                  <a:schemeClr val="tx2"/>
                </a:solidFill>
              </a:rPr>
              <a:t>1/2/20XX</a:t>
            </a:r>
            <a:endParaRPr lang="es-ES" dirty="0"/>
          </a:p>
        </p:txBody>
      </p:sp>
      <p:sp>
        <p:nvSpPr>
          <p:cNvPr id="32" name="Marcador de número de diapositiva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useBgFill="1">
        <p:nvSpPr>
          <p:cNvPr id="24" name="Rectángulo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5" name="Rectángulo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7" name="Rectángulo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8" name="Rectángulo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9" name="Título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es-ES" sz="3600" b="1" cap="none">
                <a:solidFill>
                  <a:schemeClr val="tx2"/>
                </a:solidFill>
              </a:rPr>
              <a:t>Haga clic para agregar un título</a:t>
            </a:r>
          </a:p>
        </p:txBody>
      </p:sp>
      <p:sp>
        <p:nvSpPr>
          <p:cNvPr id="30" name="Subtítulo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es-ES" sz="2000">
                <a:solidFill>
                  <a:schemeClr val="tx2"/>
                </a:solidFill>
              </a:rPr>
              <a:t>Haga clic para agregar un subtítulo</a:t>
            </a:r>
          </a:p>
        </p:txBody>
      </p:sp>
      <p:sp>
        <p:nvSpPr>
          <p:cNvPr id="32" name="Rectángulo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3" name="Rectángulo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4" name="Rectángulo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6" name="Rectángulo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0" name="Marcador de posición de imagen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rtlCol="0" anchor="t"/>
          <a:lstStyle>
            <a:lvl1pPr algn="ctr">
              <a:defRPr/>
            </a:lvl1pPr>
          </a:lstStyle>
          <a:p>
            <a:pPr rtl="0"/>
            <a:r>
              <a:rPr lang="es-ES"/>
              <a:t>Haga clic para agregar foto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useBgFill="1">
        <p:nvSpPr>
          <p:cNvPr id="11" name="Rectángulo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3" name="Rectángulo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4" name="Rectángulo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5" name="Título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s-ES">
                <a:solidFill>
                  <a:schemeClr val="bg1"/>
                </a:solidFill>
              </a:rPr>
              <a:t>Haga clic para agregar un título</a:t>
            </a:r>
          </a:p>
        </p:txBody>
      </p:sp>
      <p:sp>
        <p:nvSpPr>
          <p:cNvPr id="16" name="Rectángulo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7" name="Rectángulo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9" name="Marcador de pie de página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0"/>
          <a:lstStyle/>
          <a:p>
            <a:pPr rtl="0"/>
            <a:r>
              <a:rPr lang="es-ES"/>
              <a:t>Título de la presentación</a:t>
            </a:r>
          </a:p>
        </p:txBody>
      </p:sp>
      <p:sp>
        <p:nvSpPr>
          <p:cNvPr id="20" name="Marcador de fecha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0"/>
          <a:lstStyle/>
          <a:p>
            <a:pPr rtl="0"/>
            <a:r>
              <a:rPr lang="es-ES"/>
              <a:t>1/2/20XX</a:t>
            </a:r>
            <a:endParaRPr lang="es-ES" dirty="0"/>
          </a:p>
        </p:txBody>
      </p:sp>
      <p:sp>
        <p:nvSpPr>
          <p:cNvPr id="21" name="Marcador de número de diapositiva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useBgFill="1">
        <p:nvSpPr>
          <p:cNvPr id="6" name="Rectángulo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Rectángulo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8" name="Rectángulo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9" name="Título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s-ES">
                <a:solidFill>
                  <a:schemeClr val="bg1"/>
                </a:solidFill>
              </a:rPr>
              <a:t>Haga clic para agregar un título</a:t>
            </a:r>
          </a:p>
        </p:txBody>
      </p:sp>
      <p:sp>
        <p:nvSpPr>
          <p:cNvPr id="10" name="Rectángulo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Rectángulo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Marcador de pie de página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0"/>
          <a:lstStyle/>
          <a:p>
            <a:pPr rtl="0"/>
            <a:r>
              <a:rPr lang="es-ES"/>
              <a:t>Título de la presentación</a:t>
            </a:r>
          </a:p>
        </p:txBody>
      </p:sp>
      <p:sp>
        <p:nvSpPr>
          <p:cNvPr id="13" name="Marcador de fecha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0"/>
          <a:lstStyle/>
          <a:p>
            <a:pPr rtl="0"/>
            <a:r>
              <a:rPr lang="es-ES"/>
              <a:t>1/2/20XX</a:t>
            </a:r>
            <a:endParaRPr lang="es-ES" dirty="0"/>
          </a:p>
        </p:txBody>
      </p:sp>
      <p:sp>
        <p:nvSpPr>
          <p:cNvPr id="14" name="Marcador de número de diapositiva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ita">
    <p:bg>
      <p:bgPr>
        <a:solidFill>
          <a:schemeClr val="bg2"/>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9" name="Forma libre: Forma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es-ES"/>
              <a:t>Haga clic para agregar foto</a:t>
            </a:r>
          </a:p>
        </p:txBody>
      </p:sp>
      <p:sp>
        <p:nvSpPr>
          <p:cNvPr id="2" name="Título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es-ES"/>
              <a:t>HAGA CLIC PARA EDITAR EL ESTILO DEL TÍTULO DEL PATRÓN</a:t>
            </a:r>
          </a:p>
        </p:txBody>
      </p:sp>
      <p:sp>
        <p:nvSpPr>
          <p:cNvPr id="5" name="Marcador de texto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a:t>Haga clic para modificar los estilos de texto del patrón</a:t>
            </a:r>
          </a:p>
        </p:txBody>
      </p:sp>
      <p:sp>
        <p:nvSpPr>
          <p:cNvPr id="24" name="Marcador de pie de página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s-ES"/>
              <a:t>Título de la presentación</a:t>
            </a:r>
          </a:p>
        </p:txBody>
      </p:sp>
      <p:sp>
        <p:nvSpPr>
          <p:cNvPr id="26" name="Marcador de fecha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s-ES"/>
              <a:t>1/2/20XX</a:t>
            </a:r>
            <a:endParaRPr lang="es-ES" dirty="0"/>
          </a:p>
        </p:txBody>
      </p:sp>
      <p:sp>
        <p:nvSpPr>
          <p:cNvPr id="27" name="Marcador de número de diapositiva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s-ES" smtClean="0"/>
              <a:pPr rtl="0"/>
              <a:t>‹Nº›</a:t>
            </a:fld>
            <a:endParaRPr lang="es-E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quipo">
    <p:spTree>
      <p:nvGrpSpPr>
        <p:cNvPr id="1" name=""/>
        <p:cNvGrpSpPr/>
        <p:nvPr/>
      </p:nvGrpSpPr>
      <p:grpSpPr>
        <a:xfrm>
          <a:off x="0" y="0"/>
          <a:ext cx="0" cy="0"/>
          <a:chOff x="0" y="0"/>
          <a:chExt cx="0" cy="0"/>
        </a:xfrm>
      </p:grpSpPr>
      <p:sp useBgFill="1">
        <p:nvSpPr>
          <p:cNvPr id="19" name="Rectángulo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7" name="Rectángulo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8" name="Rectángulo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9" name="Título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s-ES">
                <a:solidFill>
                  <a:schemeClr val="bg1"/>
                </a:solidFill>
              </a:rPr>
              <a:t>Haga clic para agregar un título</a:t>
            </a:r>
          </a:p>
        </p:txBody>
      </p:sp>
      <p:sp>
        <p:nvSpPr>
          <p:cNvPr id="30" name="Rectángulo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1" name="Rectángulo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3" name="Marcador de pie de página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0"/>
          <a:lstStyle/>
          <a:p>
            <a:pPr rtl="0"/>
            <a:r>
              <a:rPr lang="es-ES"/>
              <a:t>Título de la presentación</a:t>
            </a:r>
          </a:p>
        </p:txBody>
      </p:sp>
      <p:sp>
        <p:nvSpPr>
          <p:cNvPr id="34" name="Marcador de fecha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0"/>
          <a:lstStyle/>
          <a:p>
            <a:pPr rtl="0"/>
            <a:r>
              <a:rPr lang="es-ES"/>
              <a:t>1/2/20XX</a:t>
            </a:r>
            <a:endParaRPr lang="es-ES" dirty="0"/>
          </a:p>
        </p:txBody>
      </p:sp>
      <p:sp>
        <p:nvSpPr>
          <p:cNvPr id="35" name="Marcador de número de diapositiva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scala de tiempo">
    <p:spTree>
      <p:nvGrpSpPr>
        <p:cNvPr id="1" name=""/>
        <p:cNvGrpSpPr/>
        <p:nvPr/>
      </p:nvGrpSpPr>
      <p:grpSpPr>
        <a:xfrm>
          <a:off x="0" y="0"/>
          <a:ext cx="0" cy="0"/>
          <a:chOff x="0" y="0"/>
          <a:chExt cx="0" cy="0"/>
        </a:xfrm>
      </p:grpSpPr>
      <p:sp useBgFill="1">
        <p:nvSpPr>
          <p:cNvPr id="2" name="Rectángulo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 name="Rectángulo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Rectángulo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 name="Título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s-ES">
                <a:solidFill>
                  <a:schemeClr val="bg1"/>
                </a:solidFill>
              </a:rPr>
              <a:t>Haga clic para agregar un título</a:t>
            </a:r>
          </a:p>
        </p:txBody>
      </p:sp>
      <p:sp>
        <p:nvSpPr>
          <p:cNvPr id="6" name="Rectángulo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Rectángulo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8" name="Marcador de pie de página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0"/>
          <a:lstStyle/>
          <a:p>
            <a:pPr rtl="0"/>
            <a:r>
              <a:rPr lang="es-ES"/>
              <a:t>Título de la presentación</a:t>
            </a:r>
          </a:p>
        </p:txBody>
      </p:sp>
      <p:sp>
        <p:nvSpPr>
          <p:cNvPr id="9" name="Marcador de fecha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0"/>
          <a:lstStyle/>
          <a:p>
            <a:pPr rtl="0"/>
            <a:r>
              <a:rPr lang="es-ES"/>
              <a:t>1/2/20XX</a:t>
            </a:r>
            <a:endParaRPr lang="es-ES" dirty="0"/>
          </a:p>
        </p:txBody>
      </p:sp>
      <p:sp>
        <p:nvSpPr>
          <p:cNvPr id="10" name="Marcador de número de diapositiva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t>‹Nº›</a:t>
            </a:fld>
            <a:endParaRPr lang="es-E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Marcador de título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es-ES"/>
              <a:t>Haga clic para modificar el estilo de título del patrón</a:t>
            </a:r>
            <a:endParaRPr lang="es-ES" dirty="0"/>
          </a:p>
        </p:txBody>
      </p:sp>
      <p:sp>
        <p:nvSpPr>
          <p:cNvPr id="3" name="Marcador de texto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s-ES"/>
              <a:t>1/2/20XX</a:t>
            </a:r>
            <a:endParaRPr lang="es-ES" dirty="0"/>
          </a:p>
        </p:txBody>
      </p:sp>
      <p:sp>
        <p:nvSpPr>
          <p:cNvPr id="5" name="Marcador de pie de página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s-ES"/>
              <a:t>Título de la presentación</a:t>
            </a:r>
          </a:p>
        </p:txBody>
      </p:sp>
      <p:sp>
        <p:nvSpPr>
          <p:cNvPr id="6" name="Marcador de número de diapositiva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pPr rtl="0"/>
            <a:fld id="{FAEF9944-A4F6-4C59-AEBD-678D6480B8EA}" type="slidenum">
              <a:rPr lang="es-ES" smtClean="0"/>
              <a:pPr rtl="0"/>
              <a:t>‹Nº›</a:t>
            </a:fld>
            <a:endParaRPr lang="es-ES" dirty="0"/>
          </a:p>
        </p:txBody>
      </p:sp>
      <p:sp>
        <p:nvSpPr>
          <p:cNvPr id="21" name="Rectángulo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814B6A3-5F3E-4909-8ED5-87FE82492264}"/>
              </a:ext>
            </a:extLst>
          </p:cNvPr>
          <p:cNvSpPr>
            <a:spLocks noGrp="1"/>
          </p:cNvSpPr>
          <p:nvPr>
            <p:ph type="ctrTitle"/>
          </p:nvPr>
        </p:nvSpPr>
        <p:spPr>
          <a:xfrm>
            <a:off x="1577902" y="1001291"/>
            <a:ext cx="5122545" cy="2173288"/>
          </a:xfrm>
        </p:spPr>
        <p:txBody>
          <a:bodyPr vert="horz" lIns="109728" tIns="109728" rIns="109728" bIns="91440" rtlCol="0" anchor="ctr">
            <a:noAutofit/>
          </a:bodyPr>
          <a:lstStyle/>
          <a:p>
            <a:pPr algn="l" fontAlgn="ctr"/>
            <a:r>
              <a:rPr lang="es-MX" sz="2400" b="0" i="0" u="none" strike="noStrike" dirty="0">
                <a:solidFill>
                  <a:srgbClr val="000000"/>
                </a:solidFill>
                <a:effectLst/>
                <a:latin typeface="Calibri" panose="020F0502020204030204" pitchFamily="34" charset="0"/>
              </a:rPr>
              <a:t>Modelo predictivo para incapacidades laborales a través de las evidencias del estilo de vida de los empleados en la ciudad de Medellín.</a:t>
            </a:r>
          </a:p>
        </p:txBody>
      </p:sp>
      <p:sp>
        <p:nvSpPr>
          <p:cNvPr id="8" name="Subtítulo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pPr rtl="0"/>
            <a:r>
              <a:rPr lang="es-ES" dirty="0"/>
              <a:t>Nicolás Fernández S.</a:t>
            </a:r>
          </a:p>
          <a:p>
            <a:pPr rtl="0"/>
            <a:r>
              <a:rPr lang="es-ES" sz="1600" dirty="0"/>
              <a:t>Ingeniero mecatrónico</a:t>
            </a:r>
          </a:p>
        </p:txBody>
      </p:sp>
      <p:pic>
        <p:nvPicPr>
          <p:cNvPr id="41" name="Marcador de posición de imagen 40" descr="Una sala amplia con paredes de cristal&#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5" name="Marcador de fecha 4">
            <a:extLst>
              <a:ext uri="{FF2B5EF4-FFF2-40B4-BE49-F238E27FC236}">
                <a16:creationId xmlns:a16="http://schemas.microsoft.com/office/drawing/2014/main" id="{63029686-87BE-4E75-8373-8D06DD4412B3}"/>
              </a:ext>
            </a:extLst>
          </p:cNvPr>
          <p:cNvSpPr>
            <a:spLocks noGrp="1"/>
          </p:cNvSpPr>
          <p:nvPr>
            <p:ph type="dt" sz="half" idx="10"/>
          </p:nvPr>
        </p:nvSpPr>
        <p:spPr>
          <a:xfrm>
            <a:off x="5487868" y="6309360"/>
            <a:ext cx="2151134" cy="457200"/>
          </a:xfrm>
        </p:spPr>
        <p:txBody>
          <a:bodyPr rtlCol="0"/>
          <a:lstStyle/>
          <a:p>
            <a:pPr algn="l" rtl="0"/>
            <a:r>
              <a:rPr lang="es-ES" dirty="0">
                <a:solidFill>
                  <a:schemeClr val="tx1"/>
                </a:solidFill>
                <a:effectLst>
                  <a:outerShdw blurRad="50800" dist="38100" dir="2700000" algn="tl" rotWithShape="0">
                    <a:prstClr val="black">
                      <a:alpha val="43000"/>
                    </a:prstClr>
                  </a:outerShdw>
                </a:effectLst>
              </a:rPr>
              <a:t>23/11/2022</a:t>
            </a:r>
          </a:p>
        </p:txBody>
      </p:sp>
      <p:sp>
        <p:nvSpPr>
          <p:cNvPr id="6" name="Marcador de pie de página 5">
            <a:extLst>
              <a:ext uri="{FF2B5EF4-FFF2-40B4-BE49-F238E27FC236}">
                <a16:creationId xmlns:a16="http://schemas.microsoft.com/office/drawing/2014/main" id="{112A0352-7A16-48F0-9C66-57C647D319F8}"/>
              </a:ext>
            </a:extLst>
          </p:cNvPr>
          <p:cNvSpPr>
            <a:spLocks noGrp="1"/>
          </p:cNvSpPr>
          <p:nvPr>
            <p:ph type="ftr" sz="quarter" idx="11"/>
          </p:nvPr>
        </p:nvSpPr>
        <p:spPr/>
        <p:txBody>
          <a:bodyPr rtlCol="0"/>
          <a:lstStyle/>
          <a:p>
            <a:pPr algn="l" rtl="0"/>
            <a:r>
              <a:rPr lang="es-ES" dirty="0"/>
              <a:t>Universidad EIA</a:t>
            </a:r>
          </a:p>
        </p:txBody>
      </p:sp>
      <p:sp>
        <p:nvSpPr>
          <p:cNvPr id="9" name="Marcador de número de diapositiva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rtlCol="0"/>
          <a:lstStyle/>
          <a:p>
            <a:pPr rtl="0"/>
            <a:fld id="{FAEF9944-A4F6-4C59-AEBD-678D6480B8EA}" type="slidenum">
              <a:rPr lang="es-ES" smtClean="0">
                <a:solidFill>
                  <a:srgbClr val="FFFFFF"/>
                </a:solidFill>
                <a:effectLst>
                  <a:outerShdw blurRad="50800" dist="38100" dir="2700000" algn="tl" rotWithShape="0">
                    <a:prstClr val="black">
                      <a:alpha val="43000"/>
                    </a:prstClr>
                  </a:outerShdw>
                </a:effectLst>
              </a:rPr>
              <a:pPr/>
              <a:t>1</a:t>
            </a:fld>
            <a:endParaRPr lang="es-E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1115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rtlCol="0">
            <a:normAutofit fontScale="90000"/>
          </a:bodyPr>
          <a:lstStyle/>
          <a:p>
            <a:pPr rtl="0"/>
            <a:r>
              <a:rPr lang="es-ES"/>
              <a:t>Agenda</a:t>
            </a:r>
          </a:p>
        </p:txBody>
      </p:sp>
      <p:sp>
        <p:nvSpPr>
          <p:cNvPr id="5" name="Marcador de contenido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rtlCol="0">
            <a:normAutofit/>
          </a:bodyPr>
          <a:lstStyle/>
          <a:p>
            <a:pPr rtl="0"/>
            <a:r>
              <a:rPr lang="es-ES" dirty="0"/>
              <a:t>Introducción</a:t>
            </a:r>
          </a:p>
          <a:p>
            <a:pPr rtl="0"/>
            <a:r>
              <a:rPr lang="es-ES" dirty="0"/>
              <a:t>Problema</a:t>
            </a:r>
          </a:p>
          <a:p>
            <a:pPr rtl="0"/>
            <a:r>
              <a:rPr lang="es-ES" dirty="0"/>
              <a:t>Solución</a:t>
            </a:r>
          </a:p>
          <a:p>
            <a:pPr rtl="0"/>
            <a:r>
              <a:rPr lang="es-ES" dirty="0" err="1"/>
              <a:t>Roadmap</a:t>
            </a:r>
            <a:endParaRPr lang="es-ES" dirty="0"/>
          </a:p>
          <a:p>
            <a:pPr rtl="0"/>
            <a:r>
              <a:rPr lang="es-ES" dirty="0"/>
              <a:t>Conclusiones</a:t>
            </a:r>
          </a:p>
        </p:txBody>
      </p:sp>
      <p:pic>
        <p:nvPicPr>
          <p:cNvPr id="29" name="Marcador de posición de imagen 28" descr="Panel de finanzas digitales">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Marcador de pie de página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rtlCol="0"/>
          <a:lstStyle/>
          <a:p>
            <a:pPr rtl="0"/>
            <a:r>
              <a:rPr lang="es-ES" dirty="0"/>
              <a:t>Universidad EIA</a:t>
            </a:r>
          </a:p>
        </p:txBody>
      </p:sp>
      <p:sp>
        <p:nvSpPr>
          <p:cNvPr id="24" name="Marcador de número de diapositiva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pPr/>
              <a:t>2</a:t>
            </a:fld>
            <a:endParaRPr lang="es-ES"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rtlCol="0"/>
          <a:lstStyle/>
          <a:p>
            <a:pPr rtl="0"/>
            <a:r>
              <a:rPr lang="es-ES" dirty="0"/>
              <a:t>Introducción</a:t>
            </a:r>
          </a:p>
        </p:txBody>
      </p:sp>
      <p:sp>
        <p:nvSpPr>
          <p:cNvPr id="9" name="Marcador de contenido 8">
            <a:extLst>
              <a:ext uri="{FF2B5EF4-FFF2-40B4-BE49-F238E27FC236}">
                <a16:creationId xmlns:a16="http://schemas.microsoft.com/office/drawing/2014/main" id="{469D770A-D8B9-4D5E-BB61-CD763E29DC55}"/>
              </a:ext>
            </a:extLst>
          </p:cNvPr>
          <p:cNvSpPr>
            <a:spLocks noGrp="1"/>
          </p:cNvSpPr>
          <p:nvPr>
            <p:ph idx="1"/>
          </p:nvPr>
        </p:nvSpPr>
        <p:spPr>
          <a:xfrm>
            <a:off x="5205915" y="2723584"/>
            <a:ext cx="6457717" cy="3760437"/>
          </a:xfrm>
        </p:spPr>
        <p:txBody>
          <a:bodyPr rtlCol="0">
            <a:normAutofit fontScale="70000" lnSpcReduction="20000"/>
          </a:bodyPr>
          <a:lstStyle/>
          <a:p>
            <a:pPr rtl="0"/>
            <a:r>
              <a:rPr lang="es-ES" sz="2300" dirty="0"/>
              <a:t>-Según la ACEMI 11 de cada 100 consultas en adultos es a causa de la hipertensión</a:t>
            </a:r>
          </a:p>
          <a:p>
            <a:pPr rtl="0"/>
            <a:r>
              <a:rPr lang="es-ES" sz="2300" dirty="0"/>
              <a:t>-Casos crecientes de diabetes tipo 2 en adultos mayores de 40. </a:t>
            </a:r>
          </a:p>
          <a:p>
            <a:pPr rtl="0"/>
            <a:r>
              <a:rPr lang="es-ES" sz="2300" dirty="0"/>
              <a:t>-Isquemias cardiacas, enfermedades cerebrovasculares, enfermedades hipertensivas. </a:t>
            </a:r>
          </a:p>
          <a:p>
            <a:pPr rtl="0"/>
            <a:endParaRPr lang="es-ES" dirty="0"/>
          </a:p>
          <a:p>
            <a:pPr rtl="0"/>
            <a:endParaRPr lang="es-ES" dirty="0"/>
          </a:p>
          <a:p>
            <a:pPr rtl="0"/>
            <a:endParaRPr lang="es-ES" dirty="0"/>
          </a:p>
          <a:p>
            <a:pPr rtl="0"/>
            <a:r>
              <a:rPr lang="es-ES" sz="1500" dirty="0"/>
              <a:t>*ACEMI: Asociación colombiana de empresas de medicina</a:t>
            </a:r>
          </a:p>
        </p:txBody>
      </p:sp>
      <p:sp>
        <p:nvSpPr>
          <p:cNvPr id="22" name="Marcador de pie de página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rtlCol="0"/>
          <a:lstStyle/>
          <a:p>
            <a:pPr rtl="0"/>
            <a:r>
              <a:rPr lang="es-ES"/>
              <a:t>Título de la presentación</a:t>
            </a:r>
          </a:p>
        </p:txBody>
      </p:sp>
      <p:sp>
        <p:nvSpPr>
          <p:cNvPr id="23" name="Marcador de número de diapositiva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pPr/>
              <a:t>3</a:t>
            </a:fld>
            <a:endParaRPr lang="es-ES" dirty="0"/>
          </a:p>
        </p:txBody>
      </p:sp>
      <p:pic>
        <p:nvPicPr>
          <p:cNvPr id="6" name="Marcador de posición de imagen 5" descr="Una persona con una camisa azul con blanco">
            <a:extLst>
              <a:ext uri="{FF2B5EF4-FFF2-40B4-BE49-F238E27FC236}">
                <a16:creationId xmlns:a16="http://schemas.microsoft.com/office/drawing/2014/main" id="{6857432E-C3A8-9926-3040-56E06C1A703C}"/>
              </a:ext>
            </a:extLst>
          </p:cNvPr>
          <p:cNvPicPr>
            <a:picLocks noGrp="1" noChangeAspect="1"/>
          </p:cNvPicPr>
          <p:nvPr>
            <p:ph type="pic" sz="quarter" idx="13"/>
          </p:nvPr>
        </p:nvPicPr>
        <p:blipFill>
          <a:blip r:embed="rId3"/>
          <a:srcRect l="14512" r="14512"/>
          <a:stretch>
            <a:fillRect/>
          </a:stretch>
        </p:blipFill>
        <p:spPr/>
      </p:pic>
      <p:pic>
        <p:nvPicPr>
          <p:cNvPr id="12" name="Marcador de posición de imagen 11" descr="Imagen que contiene persona, hombre, corte, sostener&#10;&#10;Descripción generada automáticamente">
            <a:extLst>
              <a:ext uri="{FF2B5EF4-FFF2-40B4-BE49-F238E27FC236}">
                <a16:creationId xmlns:a16="http://schemas.microsoft.com/office/drawing/2014/main" id="{20E8650C-BCD0-7C86-3413-047B17765561}"/>
              </a:ext>
            </a:extLst>
          </p:cNvPr>
          <p:cNvPicPr>
            <a:picLocks noGrp="1" noChangeAspect="1"/>
          </p:cNvPicPr>
          <p:nvPr>
            <p:ph type="pic" sz="quarter" idx="14"/>
          </p:nvPr>
        </p:nvPicPr>
        <p:blipFill>
          <a:blip r:embed="rId4"/>
          <a:srcRect l="16051" r="16051"/>
          <a:stretch>
            <a:fillRect/>
          </a:stretch>
        </p:blipFill>
        <p:spPr/>
      </p:pic>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rtlCol="0"/>
          <a:lstStyle/>
          <a:p>
            <a:pPr rtl="0"/>
            <a:r>
              <a:rPr lang="es-ES" dirty="0"/>
              <a:t>Problemática</a:t>
            </a:r>
          </a:p>
        </p:txBody>
      </p:sp>
      <p:sp>
        <p:nvSpPr>
          <p:cNvPr id="18" name="Marcador de pie de página 17">
            <a:extLst>
              <a:ext uri="{FF2B5EF4-FFF2-40B4-BE49-F238E27FC236}">
                <a16:creationId xmlns:a16="http://schemas.microsoft.com/office/drawing/2014/main" id="{F458BEE6-E75E-4649-B5D4-83DF2D465575}"/>
              </a:ext>
            </a:extLst>
          </p:cNvPr>
          <p:cNvSpPr>
            <a:spLocks noGrp="1"/>
          </p:cNvSpPr>
          <p:nvPr>
            <p:ph type="ftr" sz="quarter" idx="11"/>
          </p:nvPr>
        </p:nvSpPr>
        <p:spPr>
          <a:xfrm>
            <a:off x="1535371" y="6309360"/>
            <a:ext cx="5732061" cy="457200"/>
          </a:xfrm>
        </p:spPr>
        <p:txBody>
          <a:bodyPr rtlCol="0"/>
          <a:lstStyle/>
          <a:p>
            <a:pPr rtl="0"/>
            <a:r>
              <a:rPr lang="es-ES" dirty="0"/>
              <a:t>Universidad EIA</a:t>
            </a:r>
          </a:p>
        </p:txBody>
      </p:sp>
      <p:sp>
        <p:nvSpPr>
          <p:cNvPr id="19" name="Marcador de número de diapositiva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pPr rtl="0"/>
              <a:t>4</a:t>
            </a:fld>
            <a:endParaRPr lang="es-ES" dirty="0"/>
          </a:p>
        </p:txBody>
      </p:sp>
      <p:sp>
        <p:nvSpPr>
          <p:cNvPr id="2" name="CuadroTexto 1">
            <a:extLst>
              <a:ext uri="{FF2B5EF4-FFF2-40B4-BE49-F238E27FC236}">
                <a16:creationId xmlns:a16="http://schemas.microsoft.com/office/drawing/2014/main" id="{11EF6FFB-E9DB-A471-546B-F62831B96D59}"/>
              </a:ext>
            </a:extLst>
          </p:cNvPr>
          <p:cNvSpPr txBox="1"/>
          <p:nvPr/>
        </p:nvSpPr>
        <p:spPr>
          <a:xfrm>
            <a:off x="1535371" y="3281358"/>
            <a:ext cx="10356979" cy="2062103"/>
          </a:xfrm>
          <a:prstGeom prst="rect">
            <a:avLst/>
          </a:prstGeom>
          <a:noFill/>
        </p:spPr>
        <p:txBody>
          <a:bodyPr wrap="square" rtlCol="0">
            <a:spAutoFit/>
          </a:bodyPr>
          <a:lstStyle/>
          <a:p>
            <a:r>
              <a:rPr lang="es-MX" sz="3200" dirty="0"/>
              <a:t>En Colombia las empresas gastan 330MM al año en incapacidades medicas y no existe un sistema que prediga el estado de salud de los empleados para ayudar a mejorarlo y mermar este gasto.</a:t>
            </a:r>
            <a:endParaRPr lang="es-CO" sz="3200" dirty="0"/>
          </a:p>
        </p:txBody>
      </p:sp>
    </p:spTree>
    <p:extLst>
      <p:ext uri="{BB962C8B-B14F-4D97-AF65-F5344CB8AC3E}">
        <p14:creationId xmlns:p14="http://schemas.microsoft.com/office/powerpoint/2010/main" val="358508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rtlCol="0"/>
          <a:lstStyle/>
          <a:p>
            <a:pPr rtl="0"/>
            <a:r>
              <a:rPr lang="es-ES" dirty="0"/>
              <a:t>Solución propuesta</a:t>
            </a:r>
          </a:p>
        </p:txBody>
      </p:sp>
      <p:sp>
        <p:nvSpPr>
          <p:cNvPr id="3" name="Marcador de pie de página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rtlCol="0"/>
          <a:lstStyle/>
          <a:p>
            <a:pPr rtl="0"/>
            <a:r>
              <a:rPr lang="es-ES" dirty="0"/>
              <a:t>Universidad EIA</a:t>
            </a:r>
          </a:p>
        </p:txBody>
      </p:sp>
      <p:sp>
        <p:nvSpPr>
          <p:cNvPr id="5" name="Marcador de número de diapositiva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pPr rtl="0"/>
              <a:t>5</a:t>
            </a:fld>
            <a:endParaRPr lang="es-ES" dirty="0"/>
          </a:p>
        </p:txBody>
      </p:sp>
      <p:sp>
        <p:nvSpPr>
          <p:cNvPr id="2" name="CuadroTexto 1">
            <a:extLst>
              <a:ext uri="{FF2B5EF4-FFF2-40B4-BE49-F238E27FC236}">
                <a16:creationId xmlns:a16="http://schemas.microsoft.com/office/drawing/2014/main" id="{9D8DF302-75EB-DC75-F943-4B61B4E475BD}"/>
              </a:ext>
            </a:extLst>
          </p:cNvPr>
          <p:cNvSpPr txBox="1"/>
          <p:nvPr/>
        </p:nvSpPr>
        <p:spPr>
          <a:xfrm>
            <a:off x="1408922" y="3508310"/>
            <a:ext cx="10338319" cy="1384995"/>
          </a:xfrm>
          <a:prstGeom prst="rect">
            <a:avLst/>
          </a:prstGeom>
          <a:noFill/>
        </p:spPr>
        <p:txBody>
          <a:bodyPr wrap="square" rtlCol="0">
            <a:spAutoFit/>
          </a:bodyPr>
          <a:lstStyle/>
          <a:p>
            <a:r>
              <a:rPr lang="es-MX" sz="2800" dirty="0"/>
              <a:t>Modelo basado en Machine </a:t>
            </a:r>
            <a:r>
              <a:rPr lang="es-MX" sz="2800" dirty="0" err="1"/>
              <a:t>Learning</a:t>
            </a:r>
            <a:r>
              <a:rPr lang="es-MX" sz="2800" dirty="0"/>
              <a:t> que predice el estado de salud de un empleado (Diabetes, Enfermedades cardiacas) basado en su estilo de vida. </a:t>
            </a:r>
            <a:endParaRPr lang="es-CO" sz="2800" dirty="0"/>
          </a:p>
        </p:txBody>
      </p:sp>
    </p:spTree>
    <p:extLst>
      <p:ext uri="{BB962C8B-B14F-4D97-AF65-F5344CB8AC3E}">
        <p14:creationId xmlns:p14="http://schemas.microsoft.com/office/powerpoint/2010/main" val="334502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rtlCol="0"/>
          <a:lstStyle/>
          <a:p>
            <a:pPr rtl="0"/>
            <a:r>
              <a:rPr lang="es-ES" dirty="0"/>
              <a:t>Línea de tiempo</a:t>
            </a:r>
          </a:p>
        </p:txBody>
      </p:sp>
      <p:sp>
        <p:nvSpPr>
          <p:cNvPr id="3" name="Marcador de pie de página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309360"/>
            <a:ext cx="4946592" cy="457200"/>
          </a:xfrm>
        </p:spPr>
        <p:txBody>
          <a:bodyPr rtlCol="0"/>
          <a:lstStyle/>
          <a:p>
            <a:pPr rtl="0"/>
            <a:r>
              <a:rPr lang="es-ES" dirty="0"/>
              <a:t>Universidad EIA</a:t>
            </a:r>
          </a:p>
        </p:txBody>
      </p:sp>
      <p:sp>
        <p:nvSpPr>
          <p:cNvPr id="5" name="Marcador de número de diapositiva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pPr rtl="0"/>
              <a:t>6</a:t>
            </a:fld>
            <a:endParaRPr lang="es-ES" dirty="0"/>
          </a:p>
        </p:txBody>
      </p:sp>
      <p:graphicFrame>
        <p:nvGraphicFramePr>
          <p:cNvPr id="9" name="Marcador de contenido 3" descr="Marcador de posición smart art de escala de tiempo">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195701928"/>
              </p:ext>
            </p:extLst>
          </p:nvPr>
        </p:nvGraphicFramePr>
        <p:xfrm>
          <a:off x="1637082" y="195943"/>
          <a:ext cx="10013709" cy="4227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rtlCol="0">
            <a:noAutofit/>
          </a:bodyPr>
          <a:lstStyle/>
          <a:p>
            <a:pPr rtl="0"/>
            <a:r>
              <a:rPr lang="es-ES" dirty="0" err="1"/>
              <a:t>Roadmap</a:t>
            </a:r>
            <a:endParaRPr lang="es-ES" dirty="0"/>
          </a:p>
        </p:txBody>
      </p:sp>
      <p:sp>
        <p:nvSpPr>
          <p:cNvPr id="5" name="Marcador de contenido 4">
            <a:extLst>
              <a:ext uri="{FF2B5EF4-FFF2-40B4-BE49-F238E27FC236}">
                <a16:creationId xmlns:a16="http://schemas.microsoft.com/office/drawing/2014/main" id="{8D8FE1B0-9E5F-4C60-B1BF-E3D551EDCF6C}"/>
              </a:ext>
            </a:extLst>
          </p:cNvPr>
          <p:cNvSpPr>
            <a:spLocks noGrp="1"/>
          </p:cNvSpPr>
          <p:nvPr>
            <p:ph idx="1"/>
          </p:nvPr>
        </p:nvSpPr>
        <p:spPr>
          <a:xfrm>
            <a:off x="648935" y="2556587"/>
            <a:ext cx="10900146" cy="3825551"/>
          </a:xfrm>
        </p:spPr>
        <p:txBody>
          <a:bodyPr rtlCol="0">
            <a:noAutofit/>
          </a:bodyPr>
          <a:lstStyle/>
          <a:p>
            <a:pPr rtl="0"/>
            <a:r>
              <a:rPr lang="es-ES" sz="2400" dirty="0"/>
              <a:t>Obtener información asociada a población colombiana. </a:t>
            </a:r>
          </a:p>
          <a:p>
            <a:pPr rtl="0"/>
            <a:r>
              <a:rPr lang="es-ES" sz="2400" dirty="0"/>
              <a:t>Implementar el modelo a la app existente. </a:t>
            </a:r>
          </a:p>
          <a:p>
            <a:pPr rtl="0"/>
            <a:r>
              <a:rPr lang="es-ES" sz="2400" dirty="0"/>
              <a:t>Agregar nuevas variables con el acompañamiento de un experto para aumentar la precisión del modelo. </a:t>
            </a:r>
          </a:p>
        </p:txBody>
      </p:sp>
      <p:sp>
        <p:nvSpPr>
          <p:cNvPr id="15" name="Marcador de pie de página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rtlCol="0"/>
          <a:lstStyle/>
          <a:p>
            <a:pPr rtl="0"/>
            <a:r>
              <a:rPr lang="es-ES" dirty="0"/>
              <a:t>Universidad EIA</a:t>
            </a:r>
          </a:p>
        </p:txBody>
      </p:sp>
      <p:sp>
        <p:nvSpPr>
          <p:cNvPr id="16" name="Marcador de número de diapositiva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pPr rtl="0"/>
              <a:t>7</a:t>
            </a:fld>
            <a:endParaRPr lang="es-ES" dirty="0"/>
          </a:p>
        </p:txBody>
      </p:sp>
    </p:spTree>
    <p:extLst>
      <p:ext uri="{BB962C8B-B14F-4D97-AF65-F5344CB8AC3E}">
        <p14:creationId xmlns:p14="http://schemas.microsoft.com/office/powerpoint/2010/main" val="296097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rtlCol="0">
            <a:noAutofit/>
          </a:bodyPr>
          <a:lstStyle/>
          <a:p>
            <a:pPr rtl="0"/>
            <a:r>
              <a:rPr lang="es-ES" dirty="0"/>
              <a:t>Conclusiones</a:t>
            </a:r>
          </a:p>
        </p:txBody>
      </p:sp>
      <p:sp>
        <p:nvSpPr>
          <p:cNvPr id="11" name="Marcador de contenido 10">
            <a:extLst>
              <a:ext uri="{FF2B5EF4-FFF2-40B4-BE49-F238E27FC236}">
                <a16:creationId xmlns:a16="http://schemas.microsoft.com/office/drawing/2014/main" id="{0ED48AB2-7B87-4FA9-90BB-0B88AD92D396}"/>
              </a:ext>
            </a:extLst>
          </p:cNvPr>
          <p:cNvSpPr>
            <a:spLocks noGrp="1"/>
          </p:cNvSpPr>
          <p:nvPr>
            <p:ph idx="1"/>
          </p:nvPr>
        </p:nvSpPr>
        <p:spPr>
          <a:xfrm>
            <a:off x="648935" y="1828800"/>
            <a:ext cx="10900146" cy="3788015"/>
          </a:xfrm>
        </p:spPr>
        <p:txBody>
          <a:bodyPr rtlCol="0">
            <a:normAutofit/>
          </a:bodyPr>
          <a:lstStyle/>
          <a:p>
            <a:pPr rtl="0"/>
            <a:r>
              <a:rPr lang="es-ES" dirty="0"/>
              <a:t>Con la obtención de estos datos la empresa puede tomar mejores decisiones sobre sus campañas de salud y bienestar si las tienen o ayudar a la creación de las mismas. </a:t>
            </a:r>
          </a:p>
          <a:p>
            <a:pPr rtl="0"/>
            <a:r>
              <a:rPr lang="es-ES" dirty="0"/>
              <a:t>Con este sistema se pueden prever los costos asociados a incapacidades médicas y tener un mejor control del presupuesto empresarial. </a:t>
            </a:r>
          </a:p>
          <a:p>
            <a:pPr rtl="0"/>
            <a:r>
              <a:rPr lang="es-ES" dirty="0"/>
              <a:t>Este tipo de modelos pueden llevarse a aplicaciones de uso personal para el control de salud de </a:t>
            </a:r>
            <a:r>
              <a:rPr lang="es-ES"/>
              <a:t>cada individuo. </a:t>
            </a:r>
            <a:endParaRPr lang="es-ES" dirty="0"/>
          </a:p>
        </p:txBody>
      </p:sp>
      <p:sp>
        <p:nvSpPr>
          <p:cNvPr id="5" name="Marcador de pie de página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rtlCol="0"/>
          <a:lstStyle/>
          <a:p>
            <a:pPr rtl="0"/>
            <a:r>
              <a:rPr lang="es-ES" dirty="0"/>
              <a:t>Universidad EIA</a:t>
            </a:r>
          </a:p>
        </p:txBody>
      </p:sp>
      <p:sp>
        <p:nvSpPr>
          <p:cNvPr id="6" name="Marcador de número de diapositiva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pPr rtl="0"/>
              <a:t>8</a:t>
            </a:fld>
            <a:endParaRPr lang="es-ES" dirty="0"/>
          </a:p>
        </p:txBody>
      </p:sp>
    </p:spTree>
    <p:extLst>
      <p:ext uri="{BB962C8B-B14F-4D97-AF65-F5344CB8AC3E}">
        <p14:creationId xmlns:p14="http://schemas.microsoft.com/office/powerpoint/2010/main" val="281054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rtlCol="0"/>
          <a:lstStyle/>
          <a:p>
            <a:pPr rtl="0"/>
            <a:r>
              <a:rPr lang="es-ES" dirty="0"/>
              <a:t>GRACIAS</a:t>
            </a:r>
          </a:p>
        </p:txBody>
      </p:sp>
      <p:pic>
        <p:nvPicPr>
          <p:cNvPr id="32" name="Marcador de posición de imagen 31" descr="Dos personas trabajan en un portátil y una tableta con gráficos y tabla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Marcador de posición de imagen 29" descr="Escalera de oficina, luces colgante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34" name="Marcador de pie de página 33">
            <a:extLst>
              <a:ext uri="{FF2B5EF4-FFF2-40B4-BE49-F238E27FC236}">
                <a16:creationId xmlns:a16="http://schemas.microsoft.com/office/drawing/2014/main" id="{263FD36A-B869-46D7-A4E1-FAA91F31D1C3}"/>
              </a:ext>
            </a:extLst>
          </p:cNvPr>
          <p:cNvSpPr>
            <a:spLocks noGrp="1"/>
          </p:cNvSpPr>
          <p:nvPr>
            <p:ph type="ftr" sz="quarter" idx="11"/>
          </p:nvPr>
        </p:nvSpPr>
        <p:spPr>
          <a:xfrm>
            <a:off x="7516170" y="4930900"/>
            <a:ext cx="4946592" cy="457200"/>
          </a:xfrm>
        </p:spPr>
        <p:txBody>
          <a:bodyPr rtlCol="0"/>
          <a:lstStyle/>
          <a:p>
            <a:pPr rtl="0"/>
            <a:r>
              <a:rPr lang="es-ES" sz="3600" dirty="0">
                <a:solidFill>
                  <a:schemeClr val="tx1"/>
                </a:solidFill>
              </a:rPr>
              <a:t>Universidad EIA</a:t>
            </a:r>
          </a:p>
        </p:txBody>
      </p:sp>
      <p:sp>
        <p:nvSpPr>
          <p:cNvPr id="35" name="Marcador de número de diapositiva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s-ES" smtClean="0"/>
              <a:pPr rtl="0"/>
              <a:t>9</a:t>
            </a:fld>
            <a:endParaRPr lang="es-ES" dirty="0"/>
          </a:p>
        </p:txBody>
      </p:sp>
    </p:spTree>
    <p:extLst>
      <p:ext uri="{BB962C8B-B14F-4D97-AF65-F5344CB8AC3E}">
        <p14:creationId xmlns:p14="http://schemas.microsoft.com/office/powerpoint/2010/main" val="79820399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6312.tgt.Office_50301647_TF56000440_Win32_OJ112196103" id="{170D63A7-1F58-457D-A1AB-61DE19A19E8B}" vid="{0861F018-6DAC-43DA-BE2D-2EC8E7304F1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Diseño de Shoji</Template>
  <TotalTime>1060</TotalTime>
  <Words>444</Words>
  <Application>Microsoft Office PowerPoint</Application>
  <PresentationFormat>Panorámica</PresentationFormat>
  <Paragraphs>79</Paragraphs>
  <Slides>9</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Meiryo</vt:lpstr>
      <vt:lpstr>Arial</vt:lpstr>
      <vt:lpstr>Calibri</vt:lpstr>
      <vt:lpstr>Corbel</vt:lpstr>
      <vt:lpstr>ShojiVTI</vt:lpstr>
      <vt:lpstr>Modelo predictivo para incapacidades laborales a través de las evidencias del estilo de vida de los empleados en la ciudad de Medellín.</vt:lpstr>
      <vt:lpstr>Agenda</vt:lpstr>
      <vt:lpstr>Introducción</vt:lpstr>
      <vt:lpstr>Problemática</vt:lpstr>
      <vt:lpstr>Solución propuesta</vt:lpstr>
      <vt:lpstr>Línea de tiempo</vt:lpstr>
      <vt:lpstr>Roadmap</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predictivo para incapacidades laborales a través de las evidencias del estilo de vida de los empleados en la ciudad de Medellín.</dc:title>
  <dc:creator>Nicolás Fernández Sánchez</dc:creator>
  <cp:lastModifiedBy>Nicolás Fernández Sánchez</cp:lastModifiedBy>
  <cp:revision>2</cp:revision>
  <dcterms:created xsi:type="dcterms:W3CDTF">2022-11-23T03:10:39Z</dcterms:created>
  <dcterms:modified xsi:type="dcterms:W3CDTF">2022-11-23T20:51:13Z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