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Creepster"/>
      <p:regular r:id="rId8"/>
    </p:embeddedFont>
    <p:embeddedFont>
      <p:font typeface="Permanent Marker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ermanentMark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reep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482325" y="3592625"/>
            <a:ext cx="3613500" cy="5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2400">
                <a:solidFill>
                  <a:srgbClr val="B7B7B7"/>
                </a:solidFill>
                <a:latin typeface="Creepster"/>
                <a:ea typeface="Creepster"/>
                <a:cs typeface="Creepster"/>
                <a:sym typeface="Creepster"/>
              </a:rPr>
              <a:t>Will you survive?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69025" y="869900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B7B7B7"/>
                </a:solidFill>
                <a:latin typeface="Creepster"/>
                <a:ea typeface="Creepster"/>
                <a:cs typeface="Creepster"/>
                <a:sym typeface="Creepster"/>
              </a:rPr>
              <a:t>Zombie Adventure Park</a:t>
            </a:r>
          </a:p>
          <a:p>
            <a:pPr indent="457200" lvl="0" marL="5029200" rtl="0">
              <a:spcBef>
                <a:spcPts val="0"/>
              </a:spcBef>
              <a:buNone/>
            </a:pPr>
            <a:r>
              <a:rPr lang="en" sz="3600">
                <a:solidFill>
                  <a:srgbClr val="B7B7B7"/>
                </a:solidFill>
                <a:latin typeface="Creepster"/>
                <a:ea typeface="Creepster"/>
                <a:cs typeface="Creepster"/>
                <a:sym typeface="Creepster"/>
              </a:rPr>
              <a:t>~ 3 dwarfs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354103" y="549325"/>
            <a:ext cx="50190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B7B7B7"/>
                </a:solidFill>
                <a:latin typeface="Creepster"/>
                <a:ea typeface="Creepster"/>
                <a:cs typeface="Creepster"/>
                <a:sym typeface="Creepster"/>
              </a:rPr>
              <a:t>Defeat the zombies to save your wife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38653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reepster"/>
                <a:ea typeface="Creepster"/>
                <a:cs typeface="Creepster"/>
                <a:sym typeface="Creepster"/>
              </a:rPr>
              <a:t>Be sure to kill all zombies before they can hurt you</a:t>
            </a:r>
          </a:p>
        </p:txBody>
      </p:sp>
      <p:pic>
        <p:nvPicPr>
          <p:cNvPr descr="guns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84850" y="2047862"/>
            <a:ext cx="1190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mbie 2.jp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840978" y="1399415"/>
            <a:ext cx="1052500" cy="234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mbies.jpg" id="70" name="Shape 70"/>
          <p:cNvPicPr preferRelativeResize="0"/>
          <p:nvPr/>
        </p:nvPicPr>
        <p:blipFill rotWithShape="1">
          <a:blip r:embed="rId5">
            <a:alphaModFix/>
          </a:blip>
          <a:srcRect b="-5940" l="56304" r="1668" t="5940"/>
          <a:stretch/>
        </p:blipFill>
        <p:spPr>
          <a:xfrm>
            <a:off x="394675" y="699312"/>
            <a:ext cx="12809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mbie 1.jpg"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93150" y="1181262"/>
            <a:ext cx="8001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mbie 1.jpg"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750" y="1104887"/>
            <a:ext cx="8001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mbies.jpg" id="73" name="Shape 73"/>
          <p:cNvPicPr preferRelativeResize="0"/>
          <p:nvPr/>
        </p:nvPicPr>
        <p:blipFill rotWithShape="1">
          <a:blip r:embed="rId5">
            <a:alphaModFix/>
          </a:blip>
          <a:srcRect b="-5940" l="56304" r="1668" t="5940"/>
          <a:stretch/>
        </p:blipFill>
        <p:spPr>
          <a:xfrm flipH="1">
            <a:off x="3141787" y="279062"/>
            <a:ext cx="12809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