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641"/>
    <a:srgbClr val="2E888D"/>
    <a:srgbClr val="222642"/>
    <a:srgbClr val="222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7"/>
    <p:restoredTop sz="94694"/>
  </p:normalViewPr>
  <p:slideViewPr>
    <p:cSldViewPr snapToGrid="0" snapToObjects="1" showGuides="1">
      <p:cViewPr varScale="1">
        <p:scale>
          <a:sx n="129" d="100"/>
          <a:sy n="129" d="100"/>
        </p:scale>
        <p:origin x="136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27B66-9D15-4742-971A-C56EDD11820C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41530-4B83-47FA-917C-15B95D36F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4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364F-F232-26E0-FD14-F7E57DE6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9B56D-7093-25D1-0977-30C6A21BF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0907-E78C-A60B-AB0A-DD620E0A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5368-56A5-CECD-C9B0-5FC2BB79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E345-3DA7-F436-6493-0754714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4866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CFFC-4F9B-8AFE-3424-7B4AF407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818D0-A73D-33F2-BAB8-9C01DAF4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56A7-9971-A992-7C0D-91AE4C3A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20F1-440C-AC10-CE9C-3CB09296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F659-0E75-72D1-DCC7-A5ADFA02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243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60F3-7666-639C-60A9-6B94F785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AAEF-9989-DF1D-E96A-5B13FD21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8770-9D0E-75CD-0F79-3BEB78E9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4EAB-EFE4-50ED-4727-20A79986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4237F-5EE3-B1A9-5915-55E6383E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38085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B363-30DF-B37B-F71D-18C4BD2D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DA0EF-F99B-B075-BD97-8B0BDDB8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73BF-55F5-D61E-E397-8279CC0F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31A2-BAD4-3B41-A304-2CFA7753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7225-9D34-343E-2174-7764BF0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2719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EB3C-D6FC-080B-773B-38D08DA3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8B05-8DE3-9F2B-A62E-71CCF3E37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8EB80-E615-9587-D162-9907F3EE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E5FD9-411A-9C66-322B-6CE84BCB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289DD-B79B-DD3F-C8D2-AA926E9F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08FD8-01F8-5B2A-4F5A-BC6FA10F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600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6FCF-65A4-F0EA-6F53-A723B8D3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21AB9-334F-D663-DF85-D5787ED5B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C344A-AA8F-CAA9-3315-76AA6B3F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C1F0C-3EC7-0863-514A-47BB4284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8191E-44AB-A3CF-52AB-C912E90E1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75815-6E2F-3C50-9630-4E48F0F9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F21FC-BE31-1D5C-EB75-A99433CD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BB3D9-5DBD-CF88-8480-6FE6BFBB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1916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A2C6-B304-AB3B-92DC-427F325B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165D9-8830-7E25-AD43-6C5BD23F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3701E-A89C-3FAE-E5AB-2CABC0AF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FFEFC-85F9-AAEE-C615-B2B2A7FB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321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0B6BC-9242-06B8-55C1-70ACA3DA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E7CDD-13A1-D641-04B2-C71A086D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CB14E-A652-59A7-FC02-54333823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228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5B7F-AF93-5D64-BE11-A4143FEC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3DDC-B163-106D-6A1E-65EE0C1E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CAD73-314B-8DE1-C67B-2D9A0DCC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214B-C5B3-DEC4-6D14-172C3B48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44DF0-D2F2-FB31-ACEF-A15D304B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2A3F7-E81A-8408-D1E0-8984D85C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8590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8882-599A-9690-9546-69DEA7D3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7C9A8-2CFD-887D-4EF0-DACFC4A1B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9124C-4466-2627-F68B-53873135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C5008-D9E2-5CD8-D971-3492C017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7119-5456-D34C-92C5-3D2237141A6E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4AA6F-1BAF-AB1B-5305-974DFEAA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8709-14BE-3C11-53C1-6FF8CDA1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7404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FBBBA-E8DC-F5B8-3FEA-40837B36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986"/>
            <a:ext cx="10515600" cy="1068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65882-8F37-EDFE-7B43-5C640F7B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8D23-E692-9047-2F6F-284449A75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7119-5456-D34C-92C5-3D2237141A6E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2D569-9A58-009F-0733-CFBDCFD7D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40CB-DECD-48F8-789B-B7447B31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8D0B-7425-AB47-BF3B-B8B647865438}" type="slidenum">
              <a:rPr lang="en-NO" smtClean="0"/>
              <a:t>‹#›</a:t>
            </a:fld>
            <a:endParaRPr lang="en-NO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E5ADFD2-6F6B-96C9-2576-C8CFEA481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4305" t="23783" r="-1110" b="-792"/>
          <a:stretch/>
        </p:blipFill>
        <p:spPr>
          <a:xfrm>
            <a:off x="6704208" y="-61471"/>
            <a:ext cx="5548439" cy="6997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B227C-1008-7D44-1016-C524BBA83BDC}"/>
              </a:ext>
            </a:extLst>
          </p:cNvPr>
          <p:cNvSpPr txBox="1"/>
          <p:nvPr userDrawn="1"/>
        </p:nvSpPr>
        <p:spPr>
          <a:xfrm>
            <a:off x="6698302" y="165600"/>
            <a:ext cx="432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solidFill>
                  <a:schemeClr val="bg1"/>
                </a:solidFill>
              </a:rPr>
              <a:t>Geosteering and Formation Evaluation Workshop 2022, Stavanger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D49402-934D-B947-DD8C-EE4D2763D350}"/>
              </a:ext>
            </a:extLst>
          </p:cNvPr>
          <p:cNvGrpSpPr/>
          <p:nvPr userDrawn="1"/>
        </p:nvGrpSpPr>
        <p:grpSpPr>
          <a:xfrm rot="2700000">
            <a:off x="11514226" y="6208591"/>
            <a:ext cx="632353" cy="612000"/>
            <a:chOff x="11429684" y="6261913"/>
            <a:chExt cx="632353" cy="5220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196380-CE08-E061-1034-F954E5E04944}"/>
                </a:ext>
              </a:extLst>
            </p:cNvPr>
            <p:cNvSpPr txBox="1"/>
            <p:nvPr userDrawn="1"/>
          </p:nvSpPr>
          <p:spPr>
            <a:xfrm>
              <a:off x="11559848" y="6261913"/>
              <a:ext cx="502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</a:rPr>
                <a:t>NFES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266CC-E3E6-EE32-443D-93CB221434ED}"/>
                </a:ext>
              </a:extLst>
            </p:cNvPr>
            <p:cNvSpPr txBox="1"/>
            <p:nvPr userDrawn="1"/>
          </p:nvSpPr>
          <p:spPr>
            <a:xfrm>
              <a:off x="11429684" y="6506942"/>
              <a:ext cx="632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</a:rPr>
                <a:t>NORCE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F9610-DE90-D62D-8980-9F1AA2F8C621}"/>
              </a:ext>
            </a:extLst>
          </p:cNvPr>
          <p:cNvSpPr/>
          <p:nvPr userDrawn="1"/>
        </p:nvSpPr>
        <p:spPr>
          <a:xfrm>
            <a:off x="6701255" y="0"/>
            <a:ext cx="4652545" cy="165600"/>
          </a:xfrm>
          <a:prstGeom prst="rect">
            <a:avLst/>
          </a:prstGeom>
          <a:solidFill>
            <a:srgbClr val="2E8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50B29-ADC4-B9A8-3C3A-82A8343E397D}"/>
              </a:ext>
            </a:extLst>
          </p:cNvPr>
          <p:cNvSpPr/>
          <p:nvPr userDrawn="1"/>
        </p:nvSpPr>
        <p:spPr>
          <a:xfrm>
            <a:off x="6701255" y="442466"/>
            <a:ext cx="4652545" cy="165600"/>
          </a:xfrm>
          <a:prstGeom prst="rect">
            <a:avLst/>
          </a:prstGeom>
          <a:solidFill>
            <a:srgbClr val="2E8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3764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2264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23F7C-B1F1-F364-F35D-610EA6F16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699C99-2E01-4263-2B08-A56C15CF3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1286"/>
          </a:xfrm>
        </p:spPr>
        <p:txBody>
          <a:bodyPr/>
          <a:lstStyle/>
          <a:p>
            <a:r>
              <a:rPr lang="en-NO" dirty="0"/>
              <a:t>Name</a:t>
            </a:r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BD276247-19B9-16B0-8A7E-097635FD483B}"/>
              </a:ext>
            </a:extLst>
          </p:cNvPr>
          <p:cNvSpPr txBox="1">
            <a:spLocks/>
          </p:cNvSpPr>
          <p:nvPr/>
        </p:nvSpPr>
        <p:spPr>
          <a:xfrm>
            <a:off x="1524000" y="5257417"/>
            <a:ext cx="9144000" cy="79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&lt;Place for your logos&gt;</a:t>
            </a:r>
          </a:p>
        </p:txBody>
      </p:sp>
    </p:spTree>
    <p:extLst>
      <p:ext uri="{BB962C8B-B14F-4D97-AF65-F5344CB8AC3E}">
        <p14:creationId xmlns:p14="http://schemas.microsoft.com/office/powerpoint/2010/main" val="334341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B81-2E87-42BE-66ED-38EA593F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64F9-8BBC-F64D-2A5F-A8FBA5AE6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0112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1B81-2E87-42BE-66ED-38EA593F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Acknowledgments</a:t>
            </a:r>
            <a:endParaRPr lang="en-NO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B7D835F8-95D2-988A-F3D5-275CE054DA43}"/>
              </a:ext>
            </a:extLst>
          </p:cNvPr>
          <p:cNvSpPr txBox="1">
            <a:spLocks/>
          </p:cNvSpPr>
          <p:nvPr/>
        </p:nvSpPr>
        <p:spPr>
          <a:xfrm>
            <a:off x="1524000" y="3033357"/>
            <a:ext cx="9144000" cy="791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&lt;More space for your and partner logos&gt;</a:t>
            </a:r>
          </a:p>
        </p:txBody>
      </p:sp>
    </p:spTree>
    <p:extLst>
      <p:ext uri="{BB962C8B-B14F-4D97-AF65-F5344CB8AC3E}">
        <p14:creationId xmlns:p14="http://schemas.microsoft.com/office/powerpoint/2010/main" val="11270636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11364</TotalTime>
  <Words>18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Custom Design</vt:lpstr>
      <vt:lpstr>Title</vt:lpstr>
      <vt:lpstr>PowerPoint Presentation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Alyaev</dc:creator>
  <cp:lastModifiedBy>Sergey Alyaev</cp:lastModifiedBy>
  <cp:revision>5</cp:revision>
  <dcterms:created xsi:type="dcterms:W3CDTF">2020-09-03T12:35:23Z</dcterms:created>
  <dcterms:modified xsi:type="dcterms:W3CDTF">2022-10-12T09:35:19Z</dcterms:modified>
</cp:coreProperties>
</file>