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howGuides="1">
      <p:cViewPr varScale="1">
        <p:scale>
          <a:sx n="128" d="100"/>
          <a:sy n="128" d="100"/>
        </p:scale>
        <p:origin x="480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7B8-5ADF-748C-217F-BEEDB1493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0E4AB-50F6-F411-FC15-55FF4947E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FA47-A08E-3B7D-D220-74EEA6D0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8078-7BE9-E441-265C-B49AD464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9685-ED8D-6809-593F-D8D64FFF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3061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71FE-CBE6-67D0-42D4-86B2E1BE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4A274-AD89-3BE8-F0C2-64079D18F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7AC9B-7239-9B5C-5BCA-EF2310B1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D2A37-29AD-1D97-AD44-FD4109B4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F4DB6-0963-0BB8-ED79-02E78D1D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1578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594B6-D85C-C529-A3A0-F14FD58C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671CB-AFEE-23F6-08BA-70C8D146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77760-A2C9-1E51-7942-E65B21E4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17E5-D1A1-CF12-F0AE-57D70C90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7200-3A76-19E6-3203-DB151AC3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995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A69D-97AE-8B06-3E15-DCC742F6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9806-E9FA-3677-F751-492F8267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19A4-9F2E-A1E6-57F4-0409A022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8B88E-D781-2CAF-7836-D69A7A75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58DD-E9F1-CC21-72B5-49950C62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0772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EDAE-5B6A-381A-DD09-719634F3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89718-78C9-57BF-18C0-7F364F1FC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1CDE8-0018-BBD2-3CA5-443AF6ED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BE64-A0F1-18A2-D026-3D1E22D6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0902-F95C-9B8C-BBBE-EE9BE90A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1251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DF12-3971-5388-7EEE-4D2C3DD8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F750-54BF-5752-32D1-EEE2DD741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E694B-E6D1-30F1-4BD4-34AE44489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C7A45-B847-8FE7-17BE-BB2B0040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8796-70D0-C2D0-EED2-447064A5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32F81-463D-BC85-AEDE-FEBE320D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2263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590A-D2C5-0531-1E76-0F87DEFE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7B94-F529-165F-8B53-9CD7A65AE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6ABDC-2E80-CBF3-DCA9-875F81A97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6C178-46CE-7652-F124-A1E44F79C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AF23D-F792-06D9-44A9-9D9A00FC8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265D2-5861-6D9B-00DF-D60B0A9E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B5AE6-35CF-7B57-E145-182F81F3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2E2C4-9F71-61A8-B539-680B0232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5798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D02C-0925-731D-9016-F32C320B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D2802-E415-8825-301C-7CFC6AD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98FC7-8A46-A26B-6FD0-6800594C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70731-B0EA-1345-13A5-5F63DD94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8616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8919D-99D9-ACE1-B371-BB021AF2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7EFF-9D84-FF3C-36B5-B83C181F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C335C-3F9B-4450-66BB-B69F44F5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1909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023F-B261-E114-B1BB-F4C7F11E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FB4D-407D-45D8-F9F1-AFC1C7FE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3699A-9879-CB71-5B3B-0F0E9EDC6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49C54-0E85-3348-B983-93712955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3B29A-5A62-F51E-80A9-BE20E570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6BEF-9511-89C7-55DA-4F007E59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331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D161-D6B9-293F-D5A0-6BF4A216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B691C-387F-35B9-2752-8ED8C942C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59F31-FE75-48C3-8894-37671BC5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BA718-720F-7098-20D7-F32FDB5A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91AA5-A49F-72E0-6EC8-CEFC3EF0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1FECF-10D0-838C-5295-B16A0DF6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0828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13055-5E2A-DA26-5F99-DBE4D50B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9B1E3-21ED-64B4-03E3-E9B7D3BE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0D7C3-DB0B-5260-F82E-AF7C46AA8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F3C58-79A0-7443-B4EF-6B6636FC54A8}" type="datetimeFigureOut">
              <a:rPr lang="en-NO" smtClean="0"/>
              <a:t>04/03/2024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9A80-3128-3ABB-95B6-E5946C086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D945-8AFB-E5F9-9C83-67FF58B94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27525-BC08-EC4E-B61D-AC8D9BCA118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4129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owel with a picture of buildings and people in the background&#10;&#10;Description automatically generated">
            <a:extLst>
              <a:ext uri="{FF2B5EF4-FFF2-40B4-BE49-F238E27FC236}">
                <a16:creationId xmlns:a16="http://schemas.microsoft.com/office/drawing/2014/main" id="{15B190A5-AD42-38CF-EC59-F7060311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9720"/>
            <a:ext cx="12192000" cy="8125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64C165-D110-0CE4-67E9-45D334C3CAAE}"/>
              </a:ext>
            </a:extLst>
          </p:cNvPr>
          <p:cNvSpPr txBox="1"/>
          <p:nvPr/>
        </p:nvSpPr>
        <p:spPr>
          <a:xfrm>
            <a:off x="1978181" y="1370112"/>
            <a:ext cx="1884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THE DATES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578CC-5535-E837-7039-CA90820281DC}"/>
              </a:ext>
            </a:extLst>
          </p:cNvPr>
          <p:cNvSpPr txBox="1"/>
          <p:nvPr/>
        </p:nvSpPr>
        <p:spPr>
          <a:xfrm>
            <a:off x="275359" y="1787602"/>
            <a:ext cx="3583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11-13, 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0F749-CAD9-C346-2C3D-774E1725C8F5}"/>
              </a:ext>
            </a:extLst>
          </p:cNvPr>
          <p:cNvSpPr txBox="1"/>
          <p:nvPr/>
        </p:nvSpPr>
        <p:spPr>
          <a:xfrm>
            <a:off x="885847" y="2293442"/>
            <a:ext cx="2972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Stavanger, Norway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B0BEA-FA37-B3C0-CC50-DA9A7730A84C}"/>
              </a:ext>
            </a:extLst>
          </p:cNvPr>
          <p:cNvSpPr txBox="1"/>
          <p:nvPr/>
        </p:nvSpPr>
        <p:spPr>
          <a:xfrm>
            <a:off x="6096000" y="1570167"/>
            <a:ext cx="4630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NO" sz="32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 </a:t>
            </a:r>
            <a:r>
              <a:rPr lang="en-NO" sz="3200" b="1" dirty="0">
                <a:latin typeface="Calibri" panose="020F0502020204030204" pitchFamily="34" charset="0"/>
                <a:cs typeface="Calibri" panose="020F0502020204030204" pitchFamily="34" charset="0"/>
              </a:rPr>
              <a:t>Geosteering workshop </a:t>
            </a:r>
          </a:p>
          <a:p>
            <a:pPr algn="ctr"/>
            <a:r>
              <a:rPr lang="en-NO" sz="2800" b="1" dirty="0">
                <a:latin typeface="Calibri" panose="020F0502020204030204" pitchFamily="34" charset="0"/>
                <a:cs typeface="Calibri" panose="020F0502020204030204" pitchFamily="34" charset="0"/>
              </a:rPr>
              <a:t>by NORCE and NFES</a:t>
            </a:r>
          </a:p>
        </p:txBody>
      </p:sp>
    </p:spTree>
    <p:extLst>
      <p:ext uri="{BB962C8B-B14F-4D97-AF65-F5344CB8AC3E}">
        <p14:creationId xmlns:p14="http://schemas.microsoft.com/office/powerpoint/2010/main" val="395598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Alyaev</dc:creator>
  <cp:lastModifiedBy>Sergey Alyaev</cp:lastModifiedBy>
  <cp:revision>2</cp:revision>
  <dcterms:created xsi:type="dcterms:W3CDTF">2024-03-04T14:29:27Z</dcterms:created>
  <dcterms:modified xsi:type="dcterms:W3CDTF">2024-03-04T14:59:01Z</dcterms:modified>
</cp:coreProperties>
</file>