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64"/>
    <p:restoredTop sz="94646"/>
  </p:normalViewPr>
  <p:slideViewPr>
    <p:cSldViewPr snapToGrid="0" snapToObjects="1">
      <p:cViewPr varScale="1">
        <p:scale>
          <a:sx n="112" d="100"/>
          <a:sy n="112" d="100"/>
        </p:scale>
        <p:origin x="10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C0A4AB6-98D7-8D4F-B0C0-1728AF544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4784" y="3258324"/>
            <a:ext cx="5603989" cy="611150"/>
          </a:xfrm>
        </p:spPr>
        <p:txBody>
          <a:bodyPr>
            <a:normAutofit/>
          </a:bodyPr>
          <a:lstStyle/>
          <a:p>
            <a:r>
              <a:rPr lang="en-US" sz="3200" dirty="0"/>
              <a:t>Internet System Programming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BACDC9-6751-A54D-B719-1873AF102E95}"/>
              </a:ext>
            </a:extLst>
          </p:cNvPr>
          <p:cNvSpPr/>
          <p:nvPr/>
        </p:nvSpPr>
        <p:spPr>
          <a:xfrm>
            <a:off x="587829" y="909426"/>
            <a:ext cx="1029788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 err="1">
                <a:ln/>
                <a:solidFill>
                  <a:schemeClr val="accent3"/>
                </a:solidFill>
                <a:effectLst/>
              </a:rPr>
              <a:t>UAkron</a:t>
            </a:r>
            <a:r>
              <a:rPr lang="en-US" sz="8000" b="1" cap="none" spc="0" dirty="0">
                <a:ln/>
                <a:solidFill>
                  <a:schemeClr val="accent3"/>
                </a:solidFill>
                <a:effectLst/>
              </a:rPr>
              <a:t> Course Evaluation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C9DB10-1318-B048-B477-4A15EDB73246}"/>
              </a:ext>
            </a:extLst>
          </p:cNvPr>
          <p:cNvSpPr txBox="1"/>
          <p:nvPr/>
        </p:nvSpPr>
        <p:spPr>
          <a:xfrm>
            <a:off x="384717" y="5151149"/>
            <a:ext cx="46760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halkduster" panose="03050602040202020205" pitchFamily="66" charset="77"/>
              </a:rPr>
              <a:t>Project by:</a:t>
            </a:r>
          </a:p>
          <a:p>
            <a:r>
              <a:rPr lang="en-US" sz="2000" dirty="0">
                <a:latin typeface="Chalkduster" panose="03050602040202020205" pitchFamily="66" charset="77"/>
              </a:rPr>
              <a:t>				Nick Gallimore</a:t>
            </a:r>
          </a:p>
          <a:p>
            <a:r>
              <a:rPr lang="en-US" sz="2000" dirty="0">
                <a:latin typeface="Chalkduster" panose="03050602040202020205" pitchFamily="66" charset="77"/>
              </a:rPr>
              <a:t>				Karun </a:t>
            </a:r>
            <a:r>
              <a:rPr lang="en-US" sz="2000" dirty="0" err="1">
                <a:latin typeface="Chalkduster" panose="03050602040202020205" pitchFamily="66" charset="77"/>
              </a:rPr>
              <a:t>Kuikel</a:t>
            </a:r>
            <a:r>
              <a:rPr lang="en-US" sz="2000" dirty="0">
                <a:latin typeface="Chalkduster" panose="03050602040202020205" pitchFamily="66" charset="77"/>
              </a:rPr>
              <a:t> </a:t>
            </a:r>
          </a:p>
          <a:p>
            <a:r>
              <a:rPr lang="en-US" sz="2000" dirty="0">
                <a:latin typeface="Chalkduster" panose="03050602040202020205" pitchFamily="66" charset="77"/>
              </a:rPr>
              <a:t>				Prakash </a:t>
            </a:r>
            <a:r>
              <a:rPr lang="en-US" sz="2000" dirty="0" err="1">
                <a:latin typeface="Chalkduster" panose="03050602040202020205" pitchFamily="66" charset="77"/>
              </a:rPr>
              <a:t>Biswa</a:t>
            </a:r>
            <a:endParaRPr lang="en-US" sz="2000" dirty="0">
              <a:latin typeface="Chalkduster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60546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A5B9-1096-D84E-8B49-18BBD76F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used in the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717A-FA6C-6E4B-A5DF-6FCE508B5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HTML-Hypertext Markup Language</a:t>
            </a:r>
          </a:p>
          <a:p>
            <a:r>
              <a:rPr lang="en-US" dirty="0"/>
              <a:t>CSS – Cascading Styling Sheet</a:t>
            </a:r>
          </a:p>
          <a:p>
            <a:r>
              <a:rPr lang="en-US" dirty="0"/>
              <a:t>Database</a:t>
            </a:r>
          </a:p>
          <a:p>
            <a:r>
              <a:rPr lang="en-US" dirty="0"/>
              <a:t>JavaScript – (</a:t>
            </a:r>
            <a:r>
              <a:rPr lang="en-US" dirty="0" err="1"/>
              <a:t>search.js</a:t>
            </a:r>
            <a:r>
              <a:rPr lang="en-US" dirty="0"/>
              <a:t>) </a:t>
            </a:r>
          </a:p>
          <a:p>
            <a:r>
              <a:rPr lang="en-US" dirty="0"/>
              <a:t>PHP – (</a:t>
            </a:r>
            <a:r>
              <a:rPr lang="en-US" dirty="0" err="1"/>
              <a:t>config.php</a:t>
            </a:r>
            <a:r>
              <a:rPr lang="en-US" dirty="0"/>
              <a:t>, </a:t>
            </a:r>
            <a:r>
              <a:rPr lang="en-US" dirty="0" err="1"/>
              <a:t>deleval.php</a:t>
            </a:r>
            <a:r>
              <a:rPr lang="en-US" dirty="0"/>
              <a:t>, </a:t>
            </a:r>
            <a:r>
              <a:rPr lang="en-US" dirty="0" err="1"/>
              <a:t>evaluate.php</a:t>
            </a:r>
            <a:r>
              <a:rPr lang="en-US" dirty="0"/>
              <a:t>, </a:t>
            </a:r>
            <a:r>
              <a:rPr lang="en-US" dirty="0" err="1"/>
              <a:t>geteval.php</a:t>
            </a:r>
            <a:r>
              <a:rPr lang="en-US" dirty="0"/>
              <a:t>, </a:t>
            </a:r>
            <a:r>
              <a:rPr lang="en-US" dirty="0" err="1"/>
              <a:t>login.php</a:t>
            </a:r>
            <a:r>
              <a:rPr lang="en-US" dirty="0"/>
              <a:t>, </a:t>
            </a:r>
            <a:r>
              <a:rPr lang="en-US" dirty="0" err="1"/>
              <a:t>logout.php</a:t>
            </a:r>
            <a:r>
              <a:rPr lang="en-US" dirty="0"/>
              <a:t>, </a:t>
            </a:r>
            <a:r>
              <a:rPr lang="en-US" dirty="0" err="1"/>
              <a:t>nuke.php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JSON – (</a:t>
            </a:r>
            <a:r>
              <a:rPr lang="en-US" dirty="0" err="1"/>
              <a:t>courses.json</a:t>
            </a:r>
            <a:r>
              <a:rPr lang="en-US" dirty="0"/>
              <a:t>)</a:t>
            </a:r>
          </a:p>
          <a:p>
            <a:r>
              <a:rPr lang="en-US" dirty="0"/>
              <a:t>MySQL- ( </a:t>
            </a:r>
            <a:r>
              <a:rPr lang="en-US" dirty="0" err="1"/>
              <a:t>createprojectdatabase.sql</a:t>
            </a:r>
            <a:r>
              <a:rPr lang="en-US" dirty="0"/>
              <a:t>, </a:t>
            </a:r>
            <a:r>
              <a:rPr lang="en-US" dirty="0" err="1"/>
              <a:t>createtables.sql</a:t>
            </a:r>
            <a:r>
              <a:rPr lang="en-US" dirty="0"/>
              <a:t>, </a:t>
            </a:r>
            <a:r>
              <a:rPr lang="en-US" dirty="0" err="1"/>
              <a:t>insert_courses.sql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540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A5B9-1096-D84E-8B49-18BBD76F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Project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717A-FA6C-6E4B-A5DF-6FCE508B5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UAkron</a:t>
            </a:r>
            <a:r>
              <a:rPr lang="en-US" dirty="0"/>
              <a:t> Course Evaluation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Create account for log in</a:t>
            </a:r>
          </a:p>
          <a:p>
            <a:pPr lvl="1">
              <a:buFont typeface="Wingdings" pitchFamily="2" charset="2"/>
              <a:buChar char="q"/>
            </a:pPr>
            <a:r>
              <a:rPr lang="en-US"/>
              <a:t>Search for courses at UA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Evaluate the courses if its taken already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Display date &amp; time of the courses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01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9584-FBB0-3241-B9F3-E07561E15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the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C6A2F4-D884-474D-8E4F-3B54F479B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333" y="1673570"/>
            <a:ext cx="3442615" cy="417063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F0AABB-8208-3149-A283-565F7048D50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638" y="1673570"/>
            <a:ext cx="5374102" cy="417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782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9584-FBB0-3241-B9F3-E07561E15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Doing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F3D93-3E31-A940-AA96-AA134F5DB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Alteration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The data from the course catalog has upside down question mark that made parsing difficult. (i.e. ¿)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Extra Characters – had to escaped it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Don’t load all your data on one page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7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DC25-CDA6-7C44-AB52-3BED11FF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102CB-7AE5-7A41-AB4E-22C93D6C8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The conclusion is that we learn a lot from this project…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Learned to be aware of things.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Learned way to  optimize the programs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Make programs load faster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1883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</TotalTime>
  <Words>198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Chalkduster</vt:lpstr>
      <vt:lpstr>Trebuchet MS</vt:lpstr>
      <vt:lpstr>Wingdings</vt:lpstr>
      <vt:lpstr>Wingdings 3</vt:lpstr>
      <vt:lpstr>Facet</vt:lpstr>
      <vt:lpstr>PowerPoint Presentation</vt:lpstr>
      <vt:lpstr>What are used in the Project?</vt:lpstr>
      <vt:lpstr>What is the Project about?</vt:lpstr>
      <vt:lpstr>Design of the Project</vt:lpstr>
      <vt:lpstr>Issues Doing the Project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Biswa</dc:creator>
  <cp:lastModifiedBy>Kuikel,Karun</cp:lastModifiedBy>
  <cp:revision>18</cp:revision>
  <dcterms:created xsi:type="dcterms:W3CDTF">2018-11-24T23:01:08Z</dcterms:created>
  <dcterms:modified xsi:type="dcterms:W3CDTF">2018-12-04T04:18:13Z</dcterms:modified>
</cp:coreProperties>
</file>