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f363e21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f363e21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f363e214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f363e214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NFgene data requests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NFgene data repository: data of one NFT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Main NFT frame: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Gene name, protein name, length in bases, position (GRCh_38)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Minimal option: a downloadable database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