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6_5E7C854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0"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36878B92-239F-C302-8B3B-B8E3E9F1B80A}" name="nikita fedan" initials="nf" userId="46a83e65bf60ef6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A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6" d="100"/>
          <a:sy n="136" d="100"/>
        </p:scale>
        <p:origin x="11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comments/modernComment_106_5E7C8542.xml><?xml version="1.0" encoding="utf-8"?>
<p188:cmLst xmlns:a="http://schemas.openxmlformats.org/drawingml/2006/main" xmlns:r="http://schemas.openxmlformats.org/officeDocument/2006/relationships" xmlns:p188="http://schemas.microsoft.com/office/powerpoint/2018/8/main">
  <p188:cm id="{99CCA1CA-50D6-46ED-8401-A469F98C8813}" authorId="{36878B92-239F-C302-8B3B-B8E3E9F1B80A}" created="2022-11-21T21:21:44.500">
    <pc:sldMkLst xmlns:pc="http://schemas.microsoft.com/office/powerpoint/2013/main/command">
      <pc:docMk/>
      <pc:sldMk cId="1585218882" sldId="262"/>
    </pc:sldMkLst>
    <p188:txBody>
      <a:bodyPr/>
      <a:lstStyle/>
      <a:p>
        <a:r>
          <a:rPr lang="en-IE"/>
          <a:t>These are old personas, what has changed is now there is a screen rather than led lights so it is easier for colour-blind Kevin to use the system.</a:t>
        </a:r>
      </a:p>
    </p188:txBody>
  </p188:cm>
  <p188:cm id="{43A34F09-2DFB-4A88-8FBB-9008C1435178}" authorId="{36878B92-239F-C302-8B3B-B8E3E9F1B80A}" created="2022-11-21T21:25:31.182">
    <pc:sldMkLst xmlns:pc="http://schemas.microsoft.com/office/powerpoint/2013/main/command">
      <pc:docMk/>
      <pc:sldMk cId="1585218882" sldId="262"/>
    </pc:sldMkLst>
    <p188:txBody>
      <a:bodyPr/>
      <a:lstStyle/>
      <a:p>
        <a:r>
          <a:rPr lang="en-IE"/>
          <a:t>We are also planning to make the facial recognition easier to use than before by showing what the camera is seeing, and then once the face is recognised, a square will be drawn over the face with the persons name, telling them they are verified.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665F05-7CBC-4975-998C-D7881C90111E}" type="datetimeFigureOut">
              <a:rPr lang="en-IE" smtClean="0"/>
              <a:t>21/11/2022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137250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88947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763540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3453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1132230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665F05-7CBC-4975-998C-D7881C90111E}" type="datetimeFigureOut">
              <a:rPr lang="en-IE" smtClean="0"/>
              <a:t>21/11/2022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4010648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2665F05-7CBC-4975-998C-D7881C90111E}" type="datetimeFigureOut">
              <a:rPr lang="en-IE" smtClean="0"/>
              <a:t>21/11/2022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14105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65F05-7CBC-4975-998C-D7881C90111E}" type="datetimeFigureOut">
              <a:rPr lang="en-IE" smtClean="0"/>
              <a:t>21/11/2022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03495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65F05-7CBC-4975-998C-D7881C90111E}" type="datetimeFigureOut">
              <a:rPr lang="en-IE" smtClean="0"/>
              <a:t>21/11/2022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178105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65F05-7CBC-4975-998C-D7881C90111E}" type="datetimeFigureOut">
              <a:rPr lang="en-IE" smtClean="0"/>
              <a:t>21/11/2022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79505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65F05-7CBC-4975-998C-D7881C90111E}" type="datetimeFigureOut">
              <a:rPr lang="en-IE" smtClean="0"/>
              <a:t>21/11/2022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90191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82286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665F05-7CBC-4975-998C-D7881C90111E}" type="datetimeFigureOut">
              <a:rPr lang="en-IE" smtClean="0"/>
              <a:t>21/11/2022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87516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665F05-7CBC-4975-998C-D7881C90111E}" type="datetimeFigureOut">
              <a:rPr lang="en-IE" smtClean="0"/>
              <a:t>21/11/2022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257883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65F05-7CBC-4975-998C-D7881C90111E}" type="datetimeFigureOut">
              <a:rPr lang="en-IE" smtClean="0"/>
              <a:t>21/11/2022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166051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166045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65F05-7CBC-4975-998C-D7881C90111E}" type="datetimeFigureOut">
              <a:rPr lang="en-IE" smtClean="0"/>
              <a:t>21/11/2022</a:t>
            </a:fld>
            <a:endParaRPr lang="en-I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284E53-402D-484B-A229-2C6A2878E55B}" type="slidenum">
              <a:rPr lang="en-IE" smtClean="0"/>
              <a:t>‹#›</a:t>
            </a:fld>
            <a:endParaRPr lang="en-IE"/>
          </a:p>
        </p:txBody>
      </p:sp>
    </p:spTree>
    <p:extLst>
      <p:ext uri="{BB962C8B-B14F-4D97-AF65-F5344CB8AC3E}">
        <p14:creationId xmlns:p14="http://schemas.microsoft.com/office/powerpoint/2010/main" val="365785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665F05-7CBC-4975-998C-D7881C90111E}" type="datetimeFigureOut">
              <a:rPr lang="en-IE" smtClean="0"/>
              <a:t>21/11/2022</a:t>
            </a:fld>
            <a:endParaRPr lang="en-I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284E53-402D-484B-A229-2C6A2878E55B}" type="slidenum">
              <a:rPr lang="en-IE" smtClean="0"/>
              <a:t>‹#›</a:t>
            </a:fld>
            <a:endParaRPr lang="en-IE"/>
          </a:p>
        </p:txBody>
      </p:sp>
    </p:spTree>
    <p:extLst>
      <p:ext uri="{BB962C8B-B14F-4D97-AF65-F5344CB8AC3E}">
        <p14:creationId xmlns:p14="http://schemas.microsoft.com/office/powerpoint/2010/main" val="413339138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6_5E7C854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E3200615-F032-001C-F44A-1851C080E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0"/>
            <a:ext cx="6191250" cy="5238750"/>
          </a:xfrm>
          <a:prstGeom prst="rect">
            <a:avLst/>
          </a:prstGeom>
        </p:spPr>
      </p:pic>
      <p:sp>
        <p:nvSpPr>
          <p:cNvPr id="6" name="TextBox 5">
            <a:extLst>
              <a:ext uri="{FF2B5EF4-FFF2-40B4-BE49-F238E27FC236}">
                <a16:creationId xmlns:a16="http://schemas.microsoft.com/office/drawing/2014/main" id="{0D82481B-CEA6-26A9-2D3D-6B9D31FFFB3D}"/>
              </a:ext>
            </a:extLst>
          </p:cNvPr>
          <p:cNvSpPr txBox="1"/>
          <p:nvPr/>
        </p:nvSpPr>
        <p:spPr>
          <a:xfrm>
            <a:off x="2122925" y="5677270"/>
            <a:ext cx="7946150" cy="461665"/>
          </a:xfrm>
          <a:prstGeom prst="rect">
            <a:avLst/>
          </a:prstGeom>
          <a:noFill/>
        </p:spPr>
        <p:txBody>
          <a:bodyPr wrap="none" rtlCol="0">
            <a:spAutoFit/>
          </a:bodyPr>
          <a:lstStyle/>
          <a:p>
            <a:r>
              <a:rPr lang="en-IE" sz="2400" dirty="0">
                <a:solidFill>
                  <a:srgbClr val="DA1919"/>
                </a:solidFill>
              </a:rPr>
              <a:t>David Campion – Michael Flynn – Nathan Field – Nikita Fedans</a:t>
            </a:r>
          </a:p>
        </p:txBody>
      </p:sp>
    </p:spTree>
    <p:extLst>
      <p:ext uri="{BB962C8B-B14F-4D97-AF65-F5344CB8AC3E}">
        <p14:creationId xmlns:p14="http://schemas.microsoft.com/office/powerpoint/2010/main" val="148229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C14D-807C-F173-A47C-A66306CD555B}"/>
              </a:ext>
            </a:extLst>
          </p:cNvPr>
          <p:cNvSpPr>
            <a:spLocks noGrp="1"/>
          </p:cNvSpPr>
          <p:nvPr>
            <p:ph type="title"/>
          </p:nvPr>
        </p:nvSpPr>
        <p:spPr/>
        <p:txBody>
          <a:bodyPr/>
          <a:lstStyle/>
          <a:p>
            <a:r>
              <a:rPr lang="en-IE" dirty="0"/>
              <a:t>Housekeeping</a:t>
            </a:r>
          </a:p>
        </p:txBody>
      </p:sp>
      <p:sp>
        <p:nvSpPr>
          <p:cNvPr id="3" name="Text Placeholder 2">
            <a:extLst>
              <a:ext uri="{FF2B5EF4-FFF2-40B4-BE49-F238E27FC236}">
                <a16:creationId xmlns:a16="http://schemas.microsoft.com/office/drawing/2014/main" id="{78C1C15A-62A6-FC7D-70A0-865B6540AD0A}"/>
              </a:ext>
            </a:extLst>
          </p:cNvPr>
          <p:cNvSpPr>
            <a:spLocks noGrp="1"/>
          </p:cNvSpPr>
          <p:nvPr>
            <p:ph type="body" idx="1"/>
          </p:nvPr>
        </p:nvSpPr>
        <p:spPr/>
        <p:txBody>
          <a:bodyPr/>
          <a:lstStyle/>
          <a:p>
            <a:r>
              <a:rPr lang="en-IE" dirty="0"/>
              <a:t>Roles</a:t>
            </a:r>
          </a:p>
        </p:txBody>
      </p:sp>
      <p:sp>
        <p:nvSpPr>
          <p:cNvPr id="4" name="Text Placeholder 3">
            <a:extLst>
              <a:ext uri="{FF2B5EF4-FFF2-40B4-BE49-F238E27FC236}">
                <a16:creationId xmlns:a16="http://schemas.microsoft.com/office/drawing/2014/main" id="{8353075F-2841-1E34-A0CC-7027F4FCA979}"/>
              </a:ext>
            </a:extLst>
          </p:cNvPr>
          <p:cNvSpPr>
            <a:spLocks noGrp="1"/>
          </p:cNvSpPr>
          <p:nvPr>
            <p:ph type="body" sz="half" idx="15"/>
          </p:nvPr>
        </p:nvSpPr>
        <p:spPr/>
        <p:txBody>
          <a:bodyPr/>
          <a:lstStyle/>
          <a:p>
            <a:r>
              <a:rPr lang="en-IE" b="1" dirty="0"/>
              <a:t>Nikita Fedans</a:t>
            </a:r>
            <a:r>
              <a:rPr lang="en-IE" dirty="0"/>
              <a:t>: Hardware &amp; Backend</a:t>
            </a:r>
          </a:p>
          <a:p>
            <a:endParaRPr lang="en-IE" dirty="0"/>
          </a:p>
          <a:p>
            <a:r>
              <a:rPr lang="en-IE" b="1" dirty="0"/>
              <a:t>Nathan Field</a:t>
            </a:r>
            <a:r>
              <a:rPr lang="en-IE" dirty="0"/>
              <a:t>: Front and back end</a:t>
            </a:r>
          </a:p>
          <a:p>
            <a:endParaRPr lang="en-IE" dirty="0"/>
          </a:p>
          <a:p>
            <a:r>
              <a:rPr lang="en-IE" b="1" dirty="0"/>
              <a:t>Michael Flynn</a:t>
            </a:r>
            <a:r>
              <a:rPr lang="en-IE" dirty="0"/>
              <a:t>: Database and frontend</a:t>
            </a:r>
          </a:p>
          <a:p>
            <a:endParaRPr lang="en-IE" dirty="0"/>
          </a:p>
          <a:p>
            <a:r>
              <a:rPr lang="en-IE" b="1" dirty="0"/>
              <a:t>David Campion</a:t>
            </a:r>
            <a:r>
              <a:rPr lang="en-IE" dirty="0"/>
              <a:t>: frontend &amp; CSS</a:t>
            </a:r>
          </a:p>
        </p:txBody>
      </p:sp>
      <p:sp>
        <p:nvSpPr>
          <p:cNvPr id="5" name="Text Placeholder 4">
            <a:extLst>
              <a:ext uri="{FF2B5EF4-FFF2-40B4-BE49-F238E27FC236}">
                <a16:creationId xmlns:a16="http://schemas.microsoft.com/office/drawing/2014/main" id="{A044538B-C056-CE01-079F-1464B5C326C4}"/>
              </a:ext>
            </a:extLst>
          </p:cNvPr>
          <p:cNvSpPr>
            <a:spLocks noGrp="1"/>
          </p:cNvSpPr>
          <p:nvPr>
            <p:ph type="body" sz="quarter" idx="3"/>
          </p:nvPr>
        </p:nvSpPr>
        <p:spPr>
          <a:xfrm>
            <a:off x="6507701" y="1885950"/>
            <a:ext cx="3300984" cy="576262"/>
          </a:xfrm>
        </p:spPr>
        <p:txBody>
          <a:bodyPr/>
          <a:lstStyle/>
          <a:p>
            <a:r>
              <a:rPr lang="en-IE" dirty="0"/>
              <a:t>Tasks</a:t>
            </a:r>
          </a:p>
        </p:txBody>
      </p:sp>
      <p:sp>
        <p:nvSpPr>
          <p:cNvPr id="6" name="Text Placeholder 5">
            <a:extLst>
              <a:ext uri="{FF2B5EF4-FFF2-40B4-BE49-F238E27FC236}">
                <a16:creationId xmlns:a16="http://schemas.microsoft.com/office/drawing/2014/main" id="{26B148B6-6F93-BCB4-54D1-A3E583EE4F94}"/>
              </a:ext>
            </a:extLst>
          </p:cNvPr>
          <p:cNvSpPr>
            <a:spLocks noGrp="1"/>
          </p:cNvSpPr>
          <p:nvPr>
            <p:ph type="body" sz="half" idx="16"/>
          </p:nvPr>
        </p:nvSpPr>
        <p:spPr>
          <a:xfrm>
            <a:off x="4441434" y="2571750"/>
            <a:ext cx="7433519" cy="3219450"/>
          </a:xfrm>
        </p:spPr>
        <p:txBody>
          <a:bodyPr/>
          <a:lstStyle/>
          <a:p>
            <a:r>
              <a:rPr lang="en-IE" dirty="0"/>
              <a:t>Assembling &amp; coding for the lock, fingerprint sensor and opening button</a:t>
            </a:r>
          </a:p>
          <a:p>
            <a:endParaRPr lang="en-IE" dirty="0"/>
          </a:p>
          <a:p>
            <a:r>
              <a:rPr lang="en-IE" dirty="0"/>
              <a:t>Worked on the Frontend and linked the fingerprint sensor to the website</a:t>
            </a:r>
          </a:p>
          <a:p>
            <a:endParaRPr lang="en-IE" dirty="0"/>
          </a:p>
          <a:p>
            <a:r>
              <a:rPr lang="en-IE" dirty="0"/>
              <a:t>Created the database, hosted it, and worked on the frontend</a:t>
            </a:r>
          </a:p>
          <a:p>
            <a:endParaRPr lang="en-IE" dirty="0"/>
          </a:p>
          <a:p>
            <a:r>
              <a:rPr lang="en-IE" dirty="0"/>
              <a:t>Styling of web page</a:t>
            </a:r>
          </a:p>
        </p:txBody>
      </p:sp>
    </p:spTree>
    <p:extLst>
      <p:ext uri="{BB962C8B-B14F-4D97-AF65-F5344CB8AC3E}">
        <p14:creationId xmlns:p14="http://schemas.microsoft.com/office/powerpoint/2010/main" val="25662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F0C8-7563-BBB0-00D9-C45A08017123}"/>
              </a:ext>
            </a:extLst>
          </p:cNvPr>
          <p:cNvSpPr>
            <a:spLocks noGrp="1"/>
          </p:cNvSpPr>
          <p:nvPr>
            <p:ph type="title"/>
          </p:nvPr>
        </p:nvSpPr>
        <p:spPr/>
        <p:txBody>
          <a:bodyPr/>
          <a:lstStyle/>
          <a:p>
            <a:r>
              <a:rPr lang="en-IE" dirty="0"/>
              <a:t>Progress</a:t>
            </a:r>
          </a:p>
        </p:txBody>
      </p:sp>
      <p:sp>
        <p:nvSpPr>
          <p:cNvPr id="3" name="Content Placeholder 2">
            <a:extLst>
              <a:ext uri="{FF2B5EF4-FFF2-40B4-BE49-F238E27FC236}">
                <a16:creationId xmlns:a16="http://schemas.microsoft.com/office/drawing/2014/main" id="{92F13574-2516-A2A1-8933-C43EF7D0BECF}"/>
              </a:ext>
            </a:extLst>
          </p:cNvPr>
          <p:cNvSpPr>
            <a:spLocks noGrp="1"/>
          </p:cNvSpPr>
          <p:nvPr>
            <p:ph idx="1"/>
          </p:nvPr>
        </p:nvSpPr>
        <p:spPr/>
        <p:txBody>
          <a:bodyPr/>
          <a:lstStyle/>
          <a:p>
            <a:r>
              <a:rPr lang="en-IE" b="1" dirty="0"/>
              <a:t>Completed</a:t>
            </a:r>
            <a:r>
              <a:rPr lang="en-IE" dirty="0"/>
              <a:t>: website and database hosted. Lock wired correctly and working. Fingerprint able to register new users and verify user’s fingerprints. Fingerprint scans put into database and visible on log, on website. https enabled.</a:t>
            </a:r>
          </a:p>
          <a:p>
            <a:endParaRPr lang="en-IE" dirty="0"/>
          </a:p>
          <a:p>
            <a:r>
              <a:rPr lang="en-IE" b="1" dirty="0"/>
              <a:t>Left to do</a:t>
            </a:r>
            <a:r>
              <a:rPr lang="en-IE" dirty="0"/>
              <a:t>: write all face recognition code. Be able to add/delete a fingerprint to a user record in the database through the website. Connect the display for user feedback. Clean up website styling and put together secure boxes to mount sensors.</a:t>
            </a:r>
          </a:p>
          <a:p>
            <a:endParaRPr lang="en-IE" dirty="0"/>
          </a:p>
          <a:p>
            <a:endParaRPr lang="en-IE" dirty="0"/>
          </a:p>
        </p:txBody>
      </p:sp>
    </p:spTree>
    <p:extLst>
      <p:ext uri="{BB962C8B-B14F-4D97-AF65-F5344CB8AC3E}">
        <p14:creationId xmlns:p14="http://schemas.microsoft.com/office/powerpoint/2010/main" val="3756053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 application&#10;&#10;Description automatically generated">
            <a:extLst>
              <a:ext uri="{FF2B5EF4-FFF2-40B4-BE49-F238E27FC236}">
                <a16:creationId xmlns:a16="http://schemas.microsoft.com/office/drawing/2014/main" id="{29DDEEEA-AF6C-D9F8-C5F9-DDBEFFB3395B}"/>
              </a:ext>
            </a:extLst>
          </p:cNvPr>
          <p:cNvPicPr>
            <a:picLocks noChangeAspect="1"/>
          </p:cNvPicPr>
          <p:nvPr/>
        </p:nvPicPr>
        <p:blipFill rotWithShape="1">
          <a:blip r:embed="rId3">
            <a:extLst>
              <a:ext uri="{28A0092B-C50C-407E-A947-70E740481C1C}">
                <a14:useLocalDpi xmlns:a14="http://schemas.microsoft.com/office/drawing/2010/main" val="0"/>
              </a:ext>
            </a:extLst>
          </a:blip>
          <a:srcRect t="8742"/>
          <a:stretch/>
        </p:blipFill>
        <p:spPr bwMode="auto">
          <a:xfrm>
            <a:off x="728103" y="3731491"/>
            <a:ext cx="4824977" cy="2375603"/>
          </a:xfrm>
          <a:prstGeom prst="rect">
            <a:avLst/>
          </a:prstGeom>
          <a:noFill/>
          <a:ln>
            <a:noFill/>
          </a:ln>
          <a:extLst>
            <a:ext uri="{53640926-AAD7-44D8-BBD7-CCE9431645EC}">
              <a14:shadowObscured xmlns:a14="http://schemas.microsoft.com/office/drawing/2010/main"/>
            </a:ext>
          </a:extLst>
        </p:spPr>
      </p:pic>
      <p:pic>
        <p:nvPicPr>
          <p:cNvPr id="3" name="Picture 2" descr="A picture containing graphical user interface&#10;&#10;Description automatically generated">
            <a:extLst>
              <a:ext uri="{FF2B5EF4-FFF2-40B4-BE49-F238E27FC236}">
                <a16:creationId xmlns:a16="http://schemas.microsoft.com/office/drawing/2014/main" id="{5C0C8A64-B491-3A4B-EA2B-D52165C2823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103" y="1208348"/>
            <a:ext cx="4824977" cy="2523143"/>
          </a:xfrm>
          <a:prstGeom prst="rect">
            <a:avLst/>
          </a:prstGeom>
          <a:noFill/>
          <a:ln>
            <a:noFill/>
          </a:ln>
        </p:spPr>
      </p:pic>
      <p:sp>
        <p:nvSpPr>
          <p:cNvPr id="4" name="TextBox 3">
            <a:extLst>
              <a:ext uri="{FF2B5EF4-FFF2-40B4-BE49-F238E27FC236}">
                <a16:creationId xmlns:a16="http://schemas.microsoft.com/office/drawing/2014/main" id="{A9A395C9-AFE3-9D23-3857-FFE55CD77A9D}"/>
              </a:ext>
            </a:extLst>
          </p:cNvPr>
          <p:cNvSpPr txBox="1"/>
          <p:nvPr/>
        </p:nvSpPr>
        <p:spPr>
          <a:xfrm>
            <a:off x="2572326" y="429370"/>
            <a:ext cx="1136530" cy="369332"/>
          </a:xfrm>
          <a:prstGeom prst="rect">
            <a:avLst/>
          </a:prstGeom>
          <a:noFill/>
        </p:spPr>
        <p:txBody>
          <a:bodyPr wrap="none" rtlCol="0">
            <a:spAutoFit/>
          </a:bodyPr>
          <a:lstStyle/>
          <a:p>
            <a:r>
              <a:rPr lang="en-IE" dirty="0"/>
              <a:t>Persona 1</a:t>
            </a:r>
          </a:p>
        </p:txBody>
      </p:sp>
      <p:pic>
        <p:nvPicPr>
          <p:cNvPr id="5" name="Picture 4" descr="Graphical user interface, text, application&#10;&#10;Description automatically generated">
            <a:extLst>
              <a:ext uri="{FF2B5EF4-FFF2-40B4-BE49-F238E27FC236}">
                <a16:creationId xmlns:a16="http://schemas.microsoft.com/office/drawing/2014/main" id="{1301EACF-D5C1-D90F-F027-B15362B1053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7164" y="3699263"/>
            <a:ext cx="4639221" cy="2464553"/>
          </a:xfrm>
          <a:prstGeom prst="rect">
            <a:avLst/>
          </a:prstGeom>
          <a:noFill/>
          <a:ln>
            <a:noFill/>
          </a:ln>
        </p:spPr>
      </p:pic>
      <p:pic>
        <p:nvPicPr>
          <p:cNvPr id="6" name="Picture 5" descr="Graphical user interface&#10;&#10;Description automatically generated">
            <a:extLst>
              <a:ext uri="{FF2B5EF4-FFF2-40B4-BE49-F238E27FC236}">
                <a16:creationId xmlns:a16="http://schemas.microsoft.com/office/drawing/2014/main" id="{635DD7F6-9EF8-69B1-7962-3296F3E9F85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47164" y="1208348"/>
            <a:ext cx="4640455" cy="2490915"/>
          </a:xfrm>
          <a:prstGeom prst="rect">
            <a:avLst/>
          </a:prstGeom>
          <a:noFill/>
          <a:ln>
            <a:noFill/>
          </a:ln>
        </p:spPr>
      </p:pic>
      <p:sp>
        <p:nvSpPr>
          <p:cNvPr id="7" name="TextBox 6">
            <a:extLst>
              <a:ext uri="{FF2B5EF4-FFF2-40B4-BE49-F238E27FC236}">
                <a16:creationId xmlns:a16="http://schemas.microsoft.com/office/drawing/2014/main" id="{C759C2A6-95CD-26F9-4F04-2CA5064DC48F}"/>
              </a:ext>
            </a:extLst>
          </p:cNvPr>
          <p:cNvSpPr txBox="1"/>
          <p:nvPr/>
        </p:nvSpPr>
        <p:spPr>
          <a:xfrm>
            <a:off x="8483144" y="415637"/>
            <a:ext cx="1136530" cy="369332"/>
          </a:xfrm>
          <a:prstGeom prst="rect">
            <a:avLst/>
          </a:prstGeom>
          <a:noFill/>
        </p:spPr>
        <p:txBody>
          <a:bodyPr wrap="none" rtlCol="0">
            <a:spAutoFit/>
          </a:bodyPr>
          <a:lstStyle/>
          <a:p>
            <a:r>
              <a:rPr lang="en-IE" dirty="0"/>
              <a:t>Persona 2</a:t>
            </a:r>
          </a:p>
        </p:txBody>
      </p:sp>
    </p:spTree>
    <p:extLst>
      <p:ext uri="{BB962C8B-B14F-4D97-AF65-F5344CB8AC3E}">
        <p14:creationId xmlns:p14="http://schemas.microsoft.com/office/powerpoint/2010/main" val="1585218882"/>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169</TotalTime>
  <Words>173</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Calisto MT</vt:lpstr>
      <vt:lpstr>Wingdings 2</vt:lpstr>
      <vt:lpstr>Slate</vt:lpstr>
      <vt:lpstr>PowerPoint Presentation</vt:lpstr>
      <vt:lpstr>Housekeeping</vt:lpstr>
      <vt:lpstr>Progress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fedan</dc:creator>
  <cp:lastModifiedBy>nikita fedan</cp:lastModifiedBy>
  <cp:revision>1</cp:revision>
  <dcterms:created xsi:type="dcterms:W3CDTF">2022-11-21T18:38:47Z</dcterms:created>
  <dcterms:modified xsi:type="dcterms:W3CDTF">2022-11-21T21:28:23Z</dcterms:modified>
</cp:coreProperties>
</file>