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13D9-E544-4BEF-AA05-F571DDFC565B}" v="10" dt="2020-02-10T03:38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Iskandar" userId="f96342e44d1a00cb" providerId="LiveId" clId="{772313D9-E544-4BEF-AA05-F571DDFC565B}"/>
    <pc:docChg chg="undo custSel mod modSld">
      <pc:chgData name="Nadia Iskandar" userId="f96342e44d1a00cb" providerId="LiveId" clId="{772313D9-E544-4BEF-AA05-F571DDFC565B}" dt="2020-02-11T23:32:30.295" v="369" actId="1036"/>
      <pc:docMkLst>
        <pc:docMk/>
      </pc:docMkLst>
      <pc:sldChg chg="addSp delSp modSp mod setClrOvrMap">
        <pc:chgData name="Nadia Iskandar" userId="f96342e44d1a00cb" providerId="LiveId" clId="{772313D9-E544-4BEF-AA05-F571DDFC565B}" dt="2020-02-11T23:32:30.295" v="369" actId="1036"/>
        <pc:sldMkLst>
          <pc:docMk/>
          <pc:sldMk cId="3053059059" sldId="256"/>
        </pc:sldMkLst>
        <pc:spChg chg="mod">
          <ac:chgData name="Nadia Iskandar" userId="f96342e44d1a00cb" providerId="LiveId" clId="{772313D9-E544-4BEF-AA05-F571DDFC565B}" dt="2020-02-10T03:30:37.756" v="32" actId="20577"/>
          <ac:spMkLst>
            <pc:docMk/>
            <pc:sldMk cId="3053059059" sldId="256"/>
            <ac:spMk id="2" creationId="{C777AC1A-1CF6-4135-8E9F-B2CD61A1A9D8}"/>
          </ac:spMkLst>
        </pc:spChg>
        <pc:spChg chg="mod">
          <ac:chgData name="Nadia Iskandar" userId="f96342e44d1a00cb" providerId="LiveId" clId="{772313D9-E544-4BEF-AA05-F571DDFC565B}" dt="2020-02-11T23:32:30.295" v="369" actId="1036"/>
          <ac:spMkLst>
            <pc:docMk/>
            <pc:sldMk cId="3053059059" sldId="256"/>
            <ac:spMk id="3" creationId="{782FC5D5-7A0A-43FD-B857-D9D253AC5158}"/>
          </ac:spMkLst>
        </pc:spChg>
        <pc:spChg chg="add del">
          <ac:chgData name="Nadia Iskandar" userId="f96342e44d1a00cb" providerId="LiveId" clId="{772313D9-E544-4BEF-AA05-F571DDFC565B}" dt="2020-02-10T03:29:52.991" v="10" actId="26606"/>
          <ac:spMkLst>
            <pc:docMk/>
            <pc:sldMk cId="3053059059" sldId="256"/>
            <ac:spMk id="10" creationId="{87CC2527-562A-4F69-B487-4371E5B243E7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7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9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21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3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4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2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6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7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8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0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2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3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4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39" creationId="{61082E69-CC4E-424A-9C7B-12F82EB83F4F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3" creationId="{3DC2FA69-6932-4C99-AFC0-8A8533C2A105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5" creationId="{F7F295D5-E62F-4ADD-94B8-2ECA24606899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7" creationId="{C401A7BC-B926-4644-ADC9-89BDE9E1438B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9" creationId="{34B4BEF9-0081-4FB9-928F-C5277C6309ED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1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3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4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6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9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1" creationId="{634E5E7C-1976-4C3E-A934-9425D4F2BF63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2" creationId="{78D323F3-5366-46A1-A430-A21785CACEA0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3" creationId="{F94368A0-A606-4A85-99C2-5DEC95FCC9C0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5" creationId="{36EF05BB-1257-4A9E-985D-96F7B5C7376D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6" creationId="{FF55E45D-FA71-4774-AC3F-31BC55F9E727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9" creationId="{2A73F40A-89D3-430B-96F3-4FFB3CCFB7B1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1" creationId="{BBBFB90B-E188-4527-9DB1-052924355A2F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3" creationId="{5523C670-74D7-4ED8-BA51-B6FB6557024C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4" creationId="{BAEEE533-7CA5-4134-A14A-8575F66C6140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5" creationId="{E64B7817-E956-406B-A85B-5AEF36B1F50B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6" creationId="{92FC9C1F-8CBA-4083-8724-3735C556D844}"/>
          </ac:spMkLst>
        </pc:spChg>
        <pc:picChg chg="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5" creationId="{1A008779-89E0-497E-83AA-64606C6FC6A4}"/>
          </ac:picMkLst>
        </pc:picChg>
        <pc:picChg chg="add 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7" creationId="{9077640B-7885-4A40-BE93-6B83FD89E1EF}"/>
          </ac:picMkLst>
        </pc:picChg>
        <pc:cxnChg chg="add del">
          <ac:chgData name="Nadia Iskandar" userId="f96342e44d1a00cb" providerId="LiveId" clId="{772313D9-E544-4BEF-AA05-F571DDFC565B}" dt="2020-02-10T03:29:52.991" v="10" actId="26606"/>
          <ac:cxnSpMkLst>
            <pc:docMk/>
            <pc:sldMk cId="3053059059" sldId="256"/>
            <ac:cxnSpMk id="12" creationId="{BCDAEC91-5BCE-4B55-9CC0-43EF94CB734B}"/>
          </ac:cxnSpMkLst>
        </pc:cxnChg>
        <pc:cxnChg chg="add del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31" creationId="{44D0821D-2F5D-44D2-90A2-EF08149AF0AF}"/>
          </ac:cxnSpMkLst>
        </pc:cxnChg>
        <pc:cxnChg chg="add del">
          <ac:chgData name="Nadia Iskandar" userId="f96342e44d1a00cb" providerId="LiveId" clId="{772313D9-E544-4BEF-AA05-F571DDFC565B}" dt="2020-02-10T03:30:06.193" v="12" actId="26606"/>
          <ac:cxnSpMkLst>
            <pc:docMk/>
            <pc:sldMk cId="3053059059" sldId="256"/>
            <ac:cxnSpMk id="41" creationId="{2F0EB875-0C3F-474D-8893-4862FC1B939B}"/>
          </ac:cxnSpMkLst>
        </pc:cxnChg>
        <pc:cxnChg chg="add del">
          <ac:chgData name="Nadia Iskandar" userId="f96342e44d1a00cb" providerId="LiveId" clId="{772313D9-E544-4BEF-AA05-F571DDFC565B}" dt="2020-02-10T03:30:07.031" v="14" actId="26606"/>
          <ac:cxnSpMkLst>
            <pc:docMk/>
            <pc:sldMk cId="3053059059" sldId="256"/>
            <ac:cxnSpMk id="52" creationId="{44D0821D-2F5D-44D2-90A2-EF08149AF0AF}"/>
          </ac:cxnSpMkLst>
        </pc:cxnChg>
        <pc:cxnChg chg="add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72" creationId="{44D0821D-2F5D-44D2-90A2-EF08149AF0AF}"/>
          </ac:cxnSpMkLst>
        </pc:cxnChg>
      </pc:sldChg>
      <pc:sldChg chg="addSp delSp modSp">
        <pc:chgData name="Nadia Iskandar" userId="f96342e44d1a00cb" providerId="LiveId" clId="{772313D9-E544-4BEF-AA05-F571DDFC565B}" dt="2020-02-10T03:39:57.036" v="364" actId="1076"/>
        <pc:sldMkLst>
          <pc:docMk/>
          <pc:sldMk cId="104611414" sldId="257"/>
        </pc:sldMkLst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3" creationId="{84F28BB1-ACAB-4434-BD2C-2EE1A6604CE2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4" creationId="{C4E683FC-5983-48F4-A175-F58D42E20D3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5" creationId="{EE213907-3765-4E23-96A0-52B22C035E6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6" creationId="{A342E36E-1B6A-4BC0-A3F6-97F8CE491F19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7" creationId="{CC5B27AB-F985-4B2B-A428-878A2B1CECC6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8" creationId="{D7F9680F-150E-48DA-93A0-34973B150B68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9" creationId="{7491A279-884F-4918-B5E7-2800444DAB51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0" creationId="{D8ADD401-48CB-4CF5-9532-668C30F97395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1" creationId="{99C3C71C-DCE2-4539-8F26-E812C28406AA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2" creationId="{C18762A2-13CF-4B97-8E63-7B3E5DC352EF}"/>
          </ac:spMkLst>
        </pc:spChg>
        <pc:spChg chg="mod">
          <ac:chgData name="Nadia Iskandar" userId="f96342e44d1a00cb" providerId="LiveId" clId="{772313D9-E544-4BEF-AA05-F571DDFC565B}" dt="2020-02-10T03:38:44.150" v="310" actId="20577"/>
          <ac:spMkLst>
            <pc:docMk/>
            <pc:sldMk cId="104611414" sldId="257"/>
            <ac:spMk id="43" creationId="{C709F974-E49A-4B08-838F-5A6B9C856D49}"/>
          </ac:spMkLst>
        </pc:spChg>
        <pc:spChg chg="mod">
          <ac:chgData name="Nadia Iskandar" userId="f96342e44d1a00cb" providerId="LiveId" clId="{772313D9-E544-4BEF-AA05-F571DDFC565B}" dt="2020-02-10T03:38:15.636" v="273" actId="1037"/>
          <ac:spMkLst>
            <pc:docMk/>
            <pc:sldMk cId="104611414" sldId="257"/>
            <ac:spMk id="44" creationId="{75D80D74-4BB6-4A43-8D34-D91CE3F3D26B}"/>
          </ac:spMkLst>
        </pc:spChg>
        <pc:spChg chg="mod">
          <ac:chgData name="Nadia Iskandar" userId="f96342e44d1a00cb" providerId="LiveId" clId="{772313D9-E544-4BEF-AA05-F571DDFC565B}" dt="2020-02-10T03:37:02.309" v="182" actId="1035"/>
          <ac:spMkLst>
            <pc:docMk/>
            <pc:sldMk cId="104611414" sldId="257"/>
            <ac:spMk id="45" creationId="{9C3C1338-0821-4682-8EF1-84C3A757D78C}"/>
          </ac:spMkLst>
        </pc:spChg>
        <pc:spChg chg="add 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6" creationId="{6A4E7B7C-5436-47F3-811F-D5924F268E2A}"/>
          </ac:spMkLst>
        </pc:spChg>
        <pc:spChg chg="add mod">
          <ac:chgData name="Nadia Iskandar" userId="f96342e44d1a00cb" providerId="LiveId" clId="{772313D9-E544-4BEF-AA05-F571DDFC565B}" dt="2020-02-10T03:36:37.431" v="169" actId="1038"/>
          <ac:spMkLst>
            <pc:docMk/>
            <pc:sldMk cId="104611414" sldId="257"/>
            <ac:spMk id="47" creationId="{31D1C3A1-754B-465C-A814-3B3DF3E19256}"/>
          </ac:spMkLst>
        </pc:spChg>
        <pc:spChg chg="add del mod">
          <ac:chgData name="Nadia Iskandar" userId="f96342e44d1a00cb" providerId="LiveId" clId="{772313D9-E544-4BEF-AA05-F571DDFC565B}" dt="2020-02-10T03:35:55.197" v="104" actId="478"/>
          <ac:spMkLst>
            <pc:docMk/>
            <pc:sldMk cId="104611414" sldId="257"/>
            <ac:spMk id="49" creationId="{9B09DF89-11B3-48C1-8C49-35C19AFDC4D1}"/>
          </ac:spMkLst>
        </pc:spChg>
        <pc:spChg chg="add mod">
          <ac:chgData name="Nadia Iskandar" userId="f96342e44d1a00cb" providerId="LiveId" clId="{772313D9-E544-4BEF-AA05-F571DDFC565B}" dt="2020-02-10T03:39:14.953" v="356" actId="14100"/>
          <ac:spMkLst>
            <pc:docMk/>
            <pc:sldMk cId="104611414" sldId="257"/>
            <ac:spMk id="57" creationId="{A13A2ADC-EE2A-4E00-A83F-51A4E98D84A0}"/>
          </ac:spMkLst>
        </pc:sp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5" creationId="{B88DF8B8-E088-416C-BD5F-AEB9953B479A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6" creationId="{886B23D2-2420-497F-8DF5-7C593FAD4D4C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7" creationId="{F0095241-AE26-4592-880C-9F57839C854F}"/>
          </ac:picMkLst>
        </pc:picChg>
        <pc:picChg chg="mod ord">
          <ac:chgData name="Nadia Iskandar" userId="f96342e44d1a00cb" providerId="LiveId" clId="{772313D9-E544-4BEF-AA05-F571DDFC565B}" dt="2020-02-10T03:38:05.044" v="257" actId="170"/>
          <ac:picMkLst>
            <pc:docMk/>
            <pc:sldMk cId="104611414" sldId="257"/>
            <ac:picMk id="8" creationId="{D9865AE8-C51B-453D-8723-D56C46700D32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9" creationId="{03B88FE5-B277-4821-854B-9F1DD6384B6E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10" creationId="{32A94AA0-7BD3-4C7E-B2A0-E963B611384F}"/>
          </ac:picMkLst>
        </pc:picChg>
        <pc:picChg chg="mod">
          <ac:chgData name="Nadia Iskandar" userId="f96342e44d1a00cb" providerId="LiveId" clId="{772313D9-E544-4BEF-AA05-F571DDFC565B}" dt="2020-02-10T03:39:57.036" v="364" actId="1076"/>
          <ac:picMkLst>
            <pc:docMk/>
            <pc:sldMk cId="104611414" sldId="257"/>
            <ac:picMk id="12" creationId="{A311D656-5CA6-4736-81F1-EA7BDCE46802}"/>
          </ac:picMkLst>
        </pc:picChg>
        <pc:picChg chg="mod">
          <ac:chgData name="Nadia Iskandar" userId="f96342e44d1a00cb" providerId="LiveId" clId="{772313D9-E544-4BEF-AA05-F571DDFC565B}" dt="2020-02-10T03:39:18.276" v="357" actId="1076"/>
          <ac:picMkLst>
            <pc:docMk/>
            <pc:sldMk cId="104611414" sldId="257"/>
            <ac:picMk id="20" creationId="{C815E553-AD2B-4B08-8F2D-DE3809A4E0E8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24" creationId="{F0A87256-5E44-4D6E-A7DF-6531DCA02D49}"/>
          </ac:picMkLst>
        </pc:picChg>
        <pc:picChg chg="mod">
          <ac:chgData name="Nadia Iskandar" userId="f96342e44d1a00cb" providerId="LiveId" clId="{772313D9-E544-4BEF-AA05-F571DDFC565B}" dt="2020-02-10T03:39:20.035" v="358" actId="1076"/>
          <ac:picMkLst>
            <pc:docMk/>
            <pc:sldMk cId="104611414" sldId="257"/>
            <ac:picMk id="26" creationId="{5666146C-719B-42CD-93D0-D14BC5D8686B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0" creationId="{470862DD-1B77-44EC-93BA-92C41D33E2AC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2" creationId="{026A51DE-B141-4E86-9B16-6682CF4D2F0A}"/>
          </ac:picMkLst>
        </pc:picChg>
        <pc:picChg chg="add mod">
          <ac:chgData name="Nadia Iskandar" userId="f96342e44d1a00cb" providerId="LiveId" clId="{772313D9-E544-4BEF-AA05-F571DDFC565B}" dt="2020-02-10T03:37:20.993" v="187" actId="1076"/>
          <ac:picMkLst>
            <pc:docMk/>
            <pc:sldMk cId="104611414" sldId="257"/>
            <ac:picMk id="50" creationId="{DF5F6211-3B6F-469A-8616-35B8B7D01580}"/>
          </ac:picMkLst>
        </pc:picChg>
        <pc:picChg chg="add mod">
          <ac:chgData name="Nadia Iskandar" userId="f96342e44d1a00cb" providerId="LiveId" clId="{772313D9-E544-4BEF-AA05-F571DDFC565B}" dt="2020-02-10T03:37:06.132" v="183" actId="1076"/>
          <ac:picMkLst>
            <pc:docMk/>
            <pc:sldMk cId="104611414" sldId="257"/>
            <ac:picMk id="51" creationId="{060ACF17-DE25-41DF-9DD7-F38AEEF4AFC7}"/>
          </ac:picMkLst>
        </pc:picChg>
        <pc:picChg chg="add mod">
          <ac:chgData name="Nadia Iskandar" userId="f96342e44d1a00cb" providerId="LiveId" clId="{772313D9-E544-4BEF-AA05-F571DDFC565B}" dt="2020-02-10T03:36:56.568" v="175" actId="1076"/>
          <ac:picMkLst>
            <pc:docMk/>
            <pc:sldMk cId="104611414" sldId="257"/>
            <ac:picMk id="52" creationId="{42A74942-7B2E-484E-BDB3-D62D2669E6FB}"/>
          </ac:picMkLst>
        </pc:picChg>
        <pc:picChg chg="add mod">
          <ac:chgData name="Nadia Iskandar" userId="f96342e44d1a00cb" providerId="LiveId" clId="{772313D9-E544-4BEF-AA05-F571DDFC565B}" dt="2020-02-10T03:37:39.795" v="254" actId="1035"/>
          <ac:picMkLst>
            <pc:docMk/>
            <pc:sldMk cId="104611414" sldId="257"/>
            <ac:picMk id="53" creationId="{C7EF310B-26BF-4233-8AB2-B5203D2BED8B}"/>
          </ac:picMkLst>
        </pc:picChg>
        <pc:picChg chg="add mod ord">
          <ac:chgData name="Nadia Iskandar" userId="f96342e44d1a00cb" providerId="LiveId" clId="{772313D9-E544-4BEF-AA05-F571DDFC565B}" dt="2020-02-10T03:37:57.307" v="256" actId="171"/>
          <ac:picMkLst>
            <pc:docMk/>
            <pc:sldMk cId="104611414" sldId="257"/>
            <ac:picMk id="54" creationId="{23976E99-6304-4A26-A868-B45902DDE84E}"/>
          </ac:picMkLst>
        </pc:picChg>
        <pc:picChg chg="add del">
          <ac:chgData name="Nadia Iskandar" userId="f96342e44d1a00cb" providerId="LiveId" clId="{772313D9-E544-4BEF-AA05-F571DDFC565B}" dt="2020-02-10T03:39:33.067" v="360" actId="478"/>
          <ac:picMkLst>
            <pc:docMk/>
            <pc:sldMk cId="104611414" sldId="257"/>
            <ac:picMk id="55" creationId="{AFE87385-0CAA-48C1-853F-9845AFC60AC1}"/>
          </ac:picMkLst>
        </pc:picChg>
        <pc:picChg chg="add del">
          <ac:chgData name="Nadia Iskandar" userId="f96342e44d1a00cb" providerId="LiveId" clId="{772313D9-E544-4BEF-AA05-F571DDFC565B}" dt="2020-02-10T03:39:32.383" v="359" actId="478"/>
          <ac:picMkLst>
            <pc:docMk/>
            <pc:sldMk cId="104611414" sldId="257"/>
            <ac:picMk id="56" creationId="{A7653E5C-5F9E-44CC-B974-B949C3CA9D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FB7F-A767-44FD-A619-6658FEEA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5E6E-9834-446C-8FE2-62C4A5F5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D7D0-F930-41A9-AD5C-BAEB5C92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C769-0B47-45B1-9BD1-15E759B8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6BDC-86D6-4C06-BF16-DE7215C1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7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459-8173-4E0A-B657-D27338B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9A7E-114F-452B-9BA5-1450C8E0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C6DA-6041-45B8-B458-99876795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9B418-C5FE-473E-932F-61400C01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AFAA-F07F-44F5-A1D6-7D44676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091B3-0C42-478E-AFAA-A9B2E9D69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13D7E-DB3E-42E0-8D38-D5878880D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8C2F-F149-4955-945F-0EB0B29C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DA1AC-AF50-4E25-A372-2A35DB57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2D241-D357-4CE5-933D-062B095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5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5479-1B43-4EB5-9735-030817A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2690-0E43-44B0-B4DD-9D67C0F6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9DDA-9F58-456E-84F1-64E25715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318F-8C5B-4D63-873A-54D84CFC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4C0E-6F49-4BA7-A76B-3E153262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44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1BB6-802C-4E03-A488-C8490E4B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8FC7-8226-41FA-AE67-F16F97DC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AC83-99B9-465B-ACBC-14177CAA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9C4A-B920-4C35-BA33-5F2ED0E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7CBF-5CFC-4BEF-95CB-94CC8CBE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13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510A-3BF5-436D-AA19-1C8715FB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0167-6CB5-4F3F-AB11-D3AD2F702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E733-77D8-43CC-82F2-65ED2608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5ED1-BE96-4504-8113-E7AE12FB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49EB0-3D45-405C-8DD7-36D810AD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7E578-F0B4-450F-8205-CD30BDD2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3E2-FB12-444F-B6D9-F572D04F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C7CB-0E8A-4EB3-9D47-C8020AFD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51CFD-8DBC-436A-B6C2-4452E426D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A602A-0B49-4601-9F79-D20A683C1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9F2E7-BF48-4CF9-AF22-285756C8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10197-2342-4771-82D6-99841A70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1E83C-011C-49EC-B995-19942E1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D7CE5-BA00-4F03-BE19-A8830811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78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039B-C1C5-410F-860B-C1EFC836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3936-CD09-492C-8842-9FE63B23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132F3-30F9-4F27-8015-93B920D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52D28-233A-416D-9BDA-0DB98DF5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9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F0A67-A568-4FD0-9231-3D0ED04F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09C06-9E81-47A6-BD15-5BBFF2F6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0B53-4531-4E68-881D-51ADADC0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52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D003-F375-4FA5-97BF-F47B1F7D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FFF9-D151-4861-A51B-27D5B6FD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E4BE1-A41F-45DC-AD9B-5C0955C3F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1C5E-987D-4976-8403-DE1F301E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66623-636B-4A9A-A8EE-04467DFD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FA406-6A9E-4B9A-8604-32E71F5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54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AE1-42EB-4670-88C9-773CA28D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F3945-C955-44F7-9099-4AE3096C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C0F8-F5DF-4A36-9CFE-02DB7B2B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BB01-6DF0-469C-B0CF-38D8EE33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DA27-60A2-40C2-B6A2-DC766F52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9ADC-2AC8-49F2-B289-86C54DE6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3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BD20E-3AF4-42FA-B08E-A6CDAA41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45ACD-0AB3-428F-A66A-A7A0DB46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EE12-F34D-4D3F-A4BE-2B5F1C8F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317FD-2EEA-492F-8869-5C2CACA9BA9B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F4ED-F258-4A28-987C-82BB18AC4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278BC-18CA-4BE7-98CA-80F9F9D36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3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s://open.toronto.ca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ttc-2019-delay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8">
            <a:extLst>
              <a:ext uri="{FF2B5EF4-FFF2-40B4-BE49-F238E27FC236}">
                <a16:creationId xmlns:a16="http://schemas.microsoft.com/office/drawing/2014/main" id="{BBBFB90B-E188-4527-9DB1-05292435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ssenger train pulling into a station&#10;&#10;Description automatically generated">
            <a:extLst>
              <a:ext uri="{FF2B5EF4-FFF2-40B4-BE49-F238E27FC236}">
                <a16:creationId xmlns:a16="http://schemas.microsoft.com/office/drawing/2014/main" id="{9077640B-7885-4A40-BE93-6B83FD89E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r="4297" b="-1"/>
          <a:stretch/>
        </p:blipFill>
        <p:spPr>
          <a:xfrm>
            <a:off x="6095997" y="10"/>
            <a:ext cx="6096000" cy="3428990"/>
          </a:xfrm>
          <a:prstGeom prst="rect">
            <a:avLst/>
          </a:prstGeom>
        </p:spPr>
      </p:pic>
      <p:pic>
        <p:nvPicPr>
          <p:cNvPr id="5" name="Picture 4" descr="A subway train at a train station&#10;&#10;Description automatically generated">
            <a:extLst>
              <a:ext uri="{FF2B5EF4-FFF2-40B4-BE49-F238E27FC236}">
                <a16:creationId xmlns:a16="http://schemas.microsoft.com/office/drawing/2014/main" id="{1A008779-89E0-497E-83AA-64606C6FC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b="5505"/>
          <a:stretch/>
        </p:blipFill>
        <p:spPr>
          <a:xfrm>
            <a:off x="6096000" y="3429000"/>
            <a:ext cx="6096003" cy="3429000"/>
          </a:xfrm>
          <a:prstGeom prst="rect">
            <a:avLst/>
          </a:prstGeom>
        </p:spPr>
      </p:pic>
      <p:cxnSp>
        <p:nvCxnSpPr>
          <p:cNvPr id="72" name="Straight Connector 40">
            <a:extLst>
              <a:ext uri="{FF2B5EF4-FFF2-40B4-BE49-F238E27FC236}">
                <a16:creationId xmlns:a16="http://schemas.microsoft.com/office/drawing/2014/main" id="{44D0821D-2F5D-44D2-90A2-EF08149A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952" y="3429000"/>
            <a:ext cx="609904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AC1A-1CF6-4135-8E9F-B2CD61A1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17" y="1445775"/>
            <a:ext cx="5437074" cy="3342435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TTC Subway 2019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C5D5-7A0A-43FD-B857-D9D253AC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9" y="5235403"/>
            <a:ext cx="5024099" cy="1440605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CA" sz="2800" dirty="0"/>
              <a:t>Ivy Fong</a:t>
            </a:r>
          </a:p>
          <a:p>
            <a:pPr algn="r"/>
            <a:r>
              <a:rPr lang="en-CA" sz="2800" dirty="0"/>
              <a:t>Jennifer Huynh</a:t>
            </a:r>
          </a:p>
          <a:p>
            <a:pPr algn="r"/>
            <a:r>
              <a:rPr lang="en-CA" sz="2800" dirty="0"/>
              <a:t>Nadia Iskandar</a:t>
            </a:r>
          </a:p>
          <a:p>
            <a:pPr algn="r"/>
            <a:r>
              <a:rPr lang="en-CA" sz="2800" dirty="0"/>
              <a:t>Shao/Jay Liu</a:t>
            </a:r>
          </a:p>
          <a:p>
            <a:pPr algn="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530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318E-1F27-4314-B705-DDD4F24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Components</a:t>
            </a:r>
          </a:p>
        </p:txBody>
      </p:sp>
      <p:pic>
        <p:nvPicPr>
          <p:cNvPr id="9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03B88FE5-B277-4821-854B-9F1DD638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47" y="4462835"/>
            <a:ext cx="754610" cy="754610"/>
          </a:xfrm>
          <a:prstGeom prst="rect">
            <a:avLst/>
          </a:prstGeom>
        </p:spPr>
      </p:pic>
      <p:pic>
        <p:nvPicPr>
          <p:cNvPr id="1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32A94AA0-7BD3-4C7E-B2A0-E963B611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47" y="5257884"/>
            <a:ext cx="754610" cy="754610"/>
          </a:xfrm>
          <a:prstGeom prst="rect">
            <a:avLst/>
          </a:prstGeom>
        </p:spPr>
      </p:pic>
      <p:pic>
        <p:nvPicPr>
          <p:cNvPr id="8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9865AE8-C51B-453D-8723-D56C4670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3" y="4840140"/>
            <a:ext cx="612102" cy="61210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311D656-5CA6-4736-81F1-EA7BDCE4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06" y="4007599"/>
            <a:ext cx="1180318" cy="1180318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C815E553-AD2B-4B08-8F2D-DE3809A4E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00" y="3562520"/>
            <a:ext cx="1625397" cy="162539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F0A87256-5E44-4D6E-A7DF-6531DCA02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8" y="2879713"/>
            <a:ext cx="1095897" cy="109589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666146C-719B-42CD-93D0-D14BC5D86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70" y="4906564"/>
            <a:ext cx="1044500" cy="1044500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470862DD-1B77-44EC-93BA-92C41D33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18" y="5111916"/>
            <a:ext cx="1095897" cy="109589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026A51DE-B141-4E86-9B16-6682CF4D2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18" y="4072855"/>
            <a:ext cx="1025897" cy="1025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4F28BB1-ACAB-4434-BD2C-2EE1A6604CE2}"/>
              </a:ext>
            </a:extLst>
          </p:cNvPr>
          <p:cNvSpPr/>
          <p:nvPr/>
        </p:nvSpPr>
        <p:spPr>
          <a:xfrm>
            <a:off x="838200" y="2808688"/>
            <a:ext cx="2149701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683FC-5983-48F4-A175-F58D42E20D3B}"/>
              </a:ext>
            </a:extLst>
          </p:cNvPr>
          <p:cNvSpPr/>
          <p:nvPr/>
        </p:nvSpPr>
        <p:spPr>
          <a:xfrm>
            <a:off x="838200" y="1976417"/>
            <a:ext cx="2149701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Cleaning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213907-3765-4E23-96A0-52B22C035E6B}"/>
              </a:ext>
            </a:extLst>
          </p:cNvPr>
          <p:cNvSpPr/>
          <p:nvPr/>
        </p:nvSpPr>
        <p:spPr>
          <a:xfrm>
            <a:off x="3133817" y="2808688"/>
            <a:ext cx="1580226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2E36E-1B6A-4BC0-A3F6-97F8CE491F19}"/>
              </a:ext>
            </a:extLst>
          </p:cNvPr>
          <p:cNvSpPr/>
          <p:nvPr/>
        </p:nvSpPr>
        <p:spPr>
          <a:xfrm>
            <a:off x="3133817" y="1976417"/>
            <a:ext cx="1580226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B27AB-F985-4B2B-A428-878A2B1CECC6}"/>
              </a:ext>
            </a:extLst>
          </p:cNvPr>
          <p:cNvSpPr/>
          <p:nvPr/>
        </p:nvSpPr>
        <p:spPr>
          <a:xfrm>
            <a:off x="4859959" y="28086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F9680F-150E-48DA-93A0-34973B150B68}"/>
              </a:ext>
            </a:extLst>
          </p:cNvPr>
          <p:cNvSpPr/>
          <p:nvPr/>
        </p:nvSpPr>
        <p:spPr>
          <a:xfrm>
            <a:off x="4859959" y="19764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Flask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91A279-884F-4918-B5E7-2800444DAB51}"/>
              </a:ext>
            </a:extLst>
          </p:cNvPr>
          <p:cNvSpPr/>
          <p:nvPr/>
        </p:nvSpPr>
        <p:spPr>
          <a:xfrm>
            <a:off x="6991254" y="28086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ADD401-48CB-4CF5-9532-668C30F97395}"/>
              </a:ext>
            </a:extLst>
          </p:cNvPr>
          <p:cNvSpPr/>
          <p:nvPr/>
        </p:nvSpPr>
        <p:spPr>
          <a:xfrm>
            <a:off x="6991254" y="19764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Web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C3C71C-DCE2-4539-8F26-E812C28406AA}"/>
              </a:ext>
            </a:extLst>
          </p:cNvPr>
          <p:cNvSpPr/>
          <p:nvPr/>
        </p:nvSpPr>
        <p:spPr>
          <a:xfrm>
            <a:off x="9122548" y="2808688"/>
            <a:ext cx="2456524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8762A2-13CF-4B97-8E63-7B3E5DC352EF}"/>
              </a:ext>
            </a:extLst>
          </p:cNvPr>
          <p:cNvSpPr/>
          <p:nvPr/>
        </p:nvSpPr>
        <p:spPr>
          <a:xfrm>
            <a:off x="9122548" y="1976417"/>
            <a:ext cx="2456524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Dashboard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9F974-E49A-4B08-838F-5A6B9C856D49}"/>
              </a:ext>
            </a:extLst>
          </p:cNvPr>
          <p:cNvSpPr txBox="1"/>
          <p:nvPr/>
        </p:nvSpPr>
        <p:spPr>
          <a:xfrm>
            <a:off x="3265323" y="2875785"/>
            <a:ext cx="130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Uploaded to PostgreSQL at Heroku with Pandas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D80D74-4BB6-4A43-8D34-D91CE3F3D26B}"/>
              </a:ext>
            </a:extLst>
          </p:cNvPr>
          <p:cNvSpPr txBox="1"/>
          <p:nvPr/>
        </p:nvSpPr>
        <p:spPr>
          <a:xfrm>
            <a:off x="1575138" y="3500918"/>
            <a:ext cx="130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Multiple Raw Files to 2 Clean files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C3C1338-0821-4682-8EF1-84C3A757D78C}"/>
              </a:ext>
            </a:extLst>
          </p:cNvPr>
          <p:cNvSpPr/>
          <p:nvPr/>
        </p:nvSpPr>
        <p:spPr>
          <a:xfrm>
            <a:off x="1670825" y="5015881"/>
            <a:ext cx="348822" cy="34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4E7B7C-5436-47F3-811F-D5924F268E2A}"/>
              </a:ext>
            </a:extLst>
          </p:cNvPr>
          <p:cNvSpPr/>
          <p:nvPr/>
        </p:nvSpPr>
        <p:spPr>
          <a:xfrm>
            <a:off x="9122548" y="2846102"/>
            <a:ext cx="245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9"/>
              </a:rPr>
              <a:t>https://ttc-2019-delays.herokuapp.com/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D1C3A1-754B-465C-A814-3B3DF3E19256}"/>
              </a:ext>
            </a:extLst>
          </p:cNvPr>
          <p:cNvSpPr/>
          <p:nvPr/>
        </p:nvSpPr>
        <p:spPr>
          <a:xfrm>
            <a:off x="804079" y="2786924"/>
            <a:ext cx="2240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10"/>
              </a:rPr>
              <a:t>Source: </a:t>
            </a:r>
          </a:p>
          <a:p>
            <a:r>
              <a:rPr lang="en-CA" sz="1600" dirty="0">
                <a:hlinkClick r:id="rId10"/>
              </a:rPr>
              <a:t>https://open.toronto.ca/</a:t>
            </a:r>
            <a:endParaRPr lang="en-CA" sz="1600" dirty="0"/>
          </a:p>
          <a:p>
            <a:r>
              <a:rPr lang="en-CA" sz="1600" dirty="0"/>
              <a:t>Wikipedia</a:t>
            </a:r>
          </a:p>
        </p:txBody>
      </p:sp>
      <p:pic>
        <p:nvPicPr>
          <p:cNvPr id="5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F5F6211-3B6F-469A-8616-35B8B7D0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10" y="4424721"/>
            <a:ext cx="612102" cy="612102"/>
          </a:xfrm>
          <a:prstGeom prst="rect">
            <a:avLst/>
          </a:prstGeom>
        </p:spPr>
      </p:pic>
      <p:pic>
        <p:nvPicPr>
          <p:cNvPr id="51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060ACF17-DE25-41DF-9DD7-F38AEEF4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88" y="4021321"/>
            <a:ext cx="612102" cy="612102"/>
          </a:xfrm>
          <a:prstGeom prst="rect">
            <a:avLst/>
          </a:prstGeom>
        </p:spPr>
      </p:pic>
      <p:pic>
        <p:nvPicPr>
          <p:cNvPr id="52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42A74942-7B2E-484E-BDB3-D62D2669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1" y="3637830"/>
            <a:ext cx="612102" cy="612102"/>
          </a:xfrm>
          <a:prstGeom prst="rect">
            <a:avLst/>
          </a:prstGeom>
        </p:spPr>
      </p:pic>
      <p:pic>
        <p:nvPicPr>
          <p:cNvPr id="54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23976E99-6304-4A26-A868-B45902DD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3" y="5194863"/>
            <a:ext cx="612102" cy="612102"/>
          </a:xfrm>
          <a:prstGeom prst="rect">
            <a:avLst/>
          </a:prstGeom>
        </p:spPr>
      </p:pic>
      <p:pic>
        <p:nvPicPr>
          <p:cNvPr id="53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C7EF310B-26BF-4233-8AB2-B5203D2B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6" y="5610282"/>
            <a:ext cx="612102" cy="61210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13A2ADC-EE2A-4E00-A83F-51A4E98D84A0}"/>
              </a:ext>
            </a:extLst>
          </p:cNvPr>
          <p:cNvSpPr txBox="1"/>
          <p:nvPr/>
        </p:nvSpPr>
        <p:spPr>
          <a:xfrm>
            <a:off x="4901467" y="2854220"/>
            <a:ext cx="188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Phyton Flask generate Json</a:t>
            </a:r>
          </a:p>
        </p:txBody>
      </p:sp>
    </p:spTree>
    <p:extLst>
      <p:ext uri="{BB962C8B-B14F-4D97-AF65-F5344CB8AC3E}">
        <p14:creationId xmlns:p14="http://schemas.microsoft.com/office/powerpoint/2010/main" val="10461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TTC Subway 2019 Delay Analysis</vt:lpstr>
      <vt:lpstr>Application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Subway 2019 Delay Analysis</dc:title>
  <dc:creator>Nadia Iskandar</dc:creator>
  <cp:lastModifiedBy>Nadia Iskandar</cp:lastModifiedBy>
  <cp:revision>1</cp:revision>
  <dcterms:created xsi:type="dcterms:W3CDTF">2020-02-10T03:30:28Z</dcterms:created>
  <dcterms:modified xsi:type="dcterms:W3CDTF">2020-02-11T23:32:39Z</dcterms:modified>
</cp:coreProperties>
</file>