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13D9-E544-4BEF-AA05-F571DDFC565B}" v="10" dt="2020-02-10T03:38:5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Iskandar" userId="f96342e44d1a00cb" providerId="LiveId" clId="{772313D9-E544-4BEF-AA05-F571DDFC565B}"/>
    <pc:docChg chg="undo custSel mod modSld">
      <pc:chgData name="Nadia Iskandar" userId="f96342e44d1a00cb" providerId="LiveId" clId="{772313D9-E544-4BEF-AA05-F571DDFC565B}" dt="2020-02-11T23:32:30.295" v="369" actId="1036"/>
      <pc:docMkLst>
        <pc:docMk/>
      </pc:docMkLst>
      <pc:sldChg chg="addSp delSp modSp mod setClrOvrMap">
        <pc:chgData name="Nadia Iskandar" userId="f96342e44d1a00cb" providerId="LiveId" clId="{772313D9-E544-4BEF-AA05-F571DDFC565B}" dt="2020-02-11T23:32:30.295" v="369" actId="1036"/>
        <pc:sldMkLst>
          <pc:docMk/>
          <pc:sldMk cId="3053059059" sldId="256"/>
        </pc:sldMkLst>
        <pc:spChg chg="mod">
          <ac:chgData name="Nadia Iskandar" userId="f96342e44d1a00cb" providerId="LiveId" clId="{772313D9-E544-4BEF-AA05-F571DDFC565B}" dt="2020-02-10T03:30:37.756" v="32" actId="20577"/>
          <ac:spMkLst>
            <pc:docMk/>
            <pc:sldMk cId="3053059059" sldId="256"/>
            <ac:spMk id="2" creationId="{C777AC1A-1CF6-4135-8E9F-B2CD61A1A9D8}"/>
          </ac:spMkLst>
        </pc:spChg>
        <pc:spChg chg="mod">
          <ac:chgData name="Nadia Iskandar" userId="f96342e44d1a00cb" providerId="LiveId" clId="{772313D9-E544-4BEF-AA05-F571DDFC565B}" dt="2020-02-11T23:32:30.295" v="369" actId="1036"/>
          <ac:spMkLst>
            <pc:docMk/>
            <pc:sldMk cId="3053059059" sldId="256"/>
            <ac:spMk id="3" creationId="{782FC5D5-7A0A-43FD-B857-D9D253AC5158}"/>
          </ac:spMkLst>
        </pc:spChg>
        <pc:spChg chg="add del">
          <ac:chgData name="Nadia Iskandar" userId="f96342e44d1a00cb" providerId="LiveId" clId="{772313D9-E544-4BEF-AA05-F571DDFC565B}" dt="2020-02-10T03:29:52.991" v="10" actId="26606"/>
          <ac:spMkLst>
            <pc:docMk/>
            <pc:sldMk cId="3053059059" sldId="256"/>
            <ac:spMk id="10" creationId="{87CC2527-562A-4F69-B487-4371E5B243E7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7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9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21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3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4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2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6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7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8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0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2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3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4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39" creationId="{61082E69-CC4E-424A-9C7B-12F82EB83F4F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3" creationId="{3DC2FA69-6932-4C99-AFC0-8A8533C2A105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5" creationId="{F7F295D5-E62F-4ADD-94B8-2ECA24606899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7" creationId="{C401A7BC-B926-4644-ADC9-89BDE9E1438B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9" creationId="{34B4BEF9-0081-4FB9-928F-C5277C6309ED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1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3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4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6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9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1" creationId="{634E5E7C-1976-4C3E-A934-9425D4F2BF63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2" creationId="{78D323F3-5366-46A1-A430-A21785CACEA0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3" creationId="{F94368A0-A606-4A85-99C2-5DEC95FCC9C0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5" creationId="{36EF05BB-1257-4A9E-985D-96F7B5C7376D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6" creationId="{FF55E45D-FA71-4774-AC3F-31BC55F9E727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9" creationId="{2A73F40A-89D3-430B-96F3-4FFB3CCFB7B1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1" creationId="{BBBFB90B-E188-4527-9DB1-052924355A2F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3" creationId="{5523C670-74D7-4ED8-BA51-B6FB6557024C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4" creationId="{BAEEE533-7CA5-4134-A14A-8575F66C6140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5" creationId="{E64B7817-E956-406B-A85B-5AEF36B1F50B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6" creationId="{92FC9C1F-8CBA-4083-8724-3735C556D844}"/>
          </ac:spMkLst>
        </pc:spChg>
        <pc:picChg chg="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5" creationId="{1A008779-89E0-497E-83AA-64606C6FC6A4}"/>
          </ac:picMkLst>
        </pc:picChg>
        <pc:picChg chg="add 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7" creationId="{9077640B-7885-4A40-BE93-6B83FD89E1EF}"/>
          </ac:picMkLst>
        </pc:picChg>
        <pc:cxnChg chg="add del">
          <ac:chgData name="Nadia Iskandar" userId="f96342e44d1a00cb" providerId="LiveId" clId="{772313D9-E544-4BEF-AA05-F571DDFC565B}" dt="2020-02-10T03:29:52.991" v="10" actId="26606"/>
          <ac:cxnSpMkLst>
            <pc:docMk/>
            <pc:sldMk cId="3053059059" sldId="256"/>
            <ac:cxnSpMk id="12" creationId="{BCDAEC91-5BCE-4B55-9CC0-43EF94CB734B}"/>
          </ac:cxnSpMkLst>
        </pc:cxnChg>
        <pc:cxnChg chg="add del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31" creationId="{44D0821D-2F5D-44D2-90A2-EF08149AF0AF}"/>
          </ac:cxnSpMkLst>
        </pc:cxnChg>
        <pc:cxnChg chg="add del">
          <ac:chgData name="Nadia Iskandar" userId="f96342e44d1a00cb" providerId="LiveId" clId="{772313D9-E544-4BEF-AA05-F571DDFC565B}" dt="2020-02-10T03:30:06.193" v="12" actId="26606"/>
          <ac:cxnSpMkLst>
            <pc:docMk/>
            <pc:sldMk cId="3053059059" sldId="256"/>
            <ac:cxnSpMk id="41" creationId="{2F0EB875-0C3F-474D-8893-4862FC1B939B}"/>
          </ac:cxnSpMkLst>
        </pc:cxnChg>
        <pc:cxnChg chg="add del">
          <ac:chgData name="Nadia Iskandar" userId="f96342e44d1a00cb" providerId="LiveId" clId="{772313D9-E544-4BEF-AA05-F571DDFC565B}" dt="2020-02-10T03:30:07.031" v="14" actId="26606"/>
          <ac:cxnSpMkLst>
            <pc:docMk/>
            <pc:sldMk cId="3053059059" sldId="256"/>
            <ac:cxnSpMk id="52" creationId="{44D0821D-2F5D-44D2-90A2-EF08149AF0AF}"/>
          </ac:cxnSpMkLst>
        </pc:cxnChg>
        <pc:cxnChg chg="add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72" creationId="{44D0821D-2F5D-44D2-90A2-EF08149AF0AF}"/>
          </ac:cxnSpMkLst>
        </pc:cxnChg>
      </pc:sldChg>
      <pc:sldChg chg="addSp delSp modSp">
        <pc:chgData name="Nadia Iskandar" userId="f96342e44d1a00cb" providerId="LiveId" clId="{772313D9-E544-4BEF-AA05-F571DDFC565B}" dt="2020-02-10T03:39:57.036" v="364" actId="1076"/>
        <pc:sldMkLst>
          <pc:docMk/>
          <pc:sldMk cId="104611414" sldId="257"/>
        </pc:sldMkLst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3" creationId="{84F28BB1-ACAB-4434-BD2C-2EE1A6604CE2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4" creationId="{C4E683FC-5983-48F4-A175-F58D42E20D3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5" creationId="{EE213907-3765-4E23-96A0-52B22C035E6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6" creationId="{A342E36E-1B6A-4BC0-A3F6-97F8CE491F19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7" creationId="{CC5B27AB-F985-4B2B-A428-878A2B1CECC6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8" creationId="{D7F9680F-150E-48DA-93A0-34973B150B68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9" creationId="{7491A279-884F-4918-B5E7-2800444DAB51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0" creationId="{D8ADD401-48CB-4CF5-9532-668C30F97395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1" creationId="{99C3C71C-DCE2-4539-8F26-E812C28406AA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2" creationId="{C18762A2-13CF-4B97-8E63-7B3E5DC352EF}"/>
          </ac:spMkLst>
        </pc:spChg>
        <pc:spChg chg="mod">
          <ac:chgData name="Nadia Iskandar" userId="f96342e44d1a00cb" providerId="LiveId" clId="{772313D9-E544-4BEF-AA05-F571DDFC565B}" dt="2020-02-10T03:38:44.150" v="310" actId="20577"/>
          <ac:spMkLst>
            <pc:docMk/>
            <pc:sldMk cId="104611414" sldId="257"/>
            <ac:spMk id="43" creationId="{C709F974-E49A-4B08-838F-5A6B9C856D49}"/>
          </ac:spMkLst>
        </pc:spChg>
        <pc:spChg chg="mod">
          <ac:chgData name="Nadia Iskandar" userId="f96342e44d1a00cb" providerId="LiveId" clId="{772313D9-E544-4BEF-AA05-F571DDFC565B}" dt="2020-02-10T03:38:15.636" v="273" actId="1037"/>
          <ac:spMkLst>
            <pc:docMk/>
            <pc:sldMk cId="104611414" sldId="257"/>
            <ac:spMk id="44" creationId="{75D80D74-4BB6-4A43-8D34-D91CE3F3D26B}"/>
          </ac:spMkLst>
        </pc:spChg>
        <pc:spChg chg="mod">
          <ac:chgData name="Nadia Iskandar" userId="f96342e44d1a00cb" providerId="LiveId" clId="{772313D9-E544-4BEF-AA05-F571DDFC565B}" dt="2020-02-10T03:37:02.309" v="182" actId="1035"/>
          <ac:spMkLst>
            <pc:docMk/>
            <pc:sldMk cId="104611414" sldId="257"/>
            <ac:spMk id="45" creationId="{9C3C1338-0821-4682-8EF1-84C3A757D78C}"/>
          </ac:spMkLst>
        </pc:spChg>
        <pc:spChg chg="add 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6" creationId="{6A4E7B7C-5436-47F3-811F-D5924F268E2A}"/>
          </ac:spMkLst>
        </pc:spChg>
        <pc:spChg chg="add mod">
          <ac:chgData name="Nadia Iskandar" userId="f96342e44d1a00cb" providerId="LiveId" clId="{772313D9-E544-4BEF-AA05-F571DDFC565B}" dt="2020-02-10T03:36:37.431" v="169" actId="1038"/>
          <ac:spMkLst>
            <pc:docMk/>
            <pc:sldMk cId="104611414" sldId="257"/>
            <ac:spMk id="47" creationId="{31D1C3A1-754B-465C-A814-3B3DF3E19256}"/>
          </ac:spMkLst>
        </pc:spChg>
        <pc:spChg chg="add del mod">
          <ac:chgData name="Nadia Iskandar" userId="f96342e44d1a00cb" providerId="LiveId" clId="{772313D9-E544-4BEF-AA05-F571DDFC565B}" dt="2020-02-10T03:35:55.197" v="104" actId="478"/>
          <ac:spMkLst>
            <pc:docMk/>
            <pc:sldMk cId="104611414" sldId="257"/>
            <ac:spMk id="49" creationId="{9B09DF89-11B3-48C1-8C49-35C19AFDC4D1}"/>
          </ac:spMkLst>
        </pc:spChg>
        <pc:spChg chg="add mod">
          <ac:chgData name="Nadia Iskandar" userId="f96342e44d1a00cb" providerId="LiveId" clId="{772313D9-E544-4BEF-AA05-F571DDFC565B}" dt="2020-02-10T03:39:14.953" v="356" actId="14100"/>
          <ac:spMkLst>
            <pc:docMk/>
            <pc:sldMk cId="104611414" sldId="257"/>
            <ac:spMk id="57" creationId="{A13A2ADC-EE2A-4E00-A83F-51A4E98D84A0}"/>
          </ac:spMkLst>
        </pc:sp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5" creationId="{B88DF8B8-E088-416C-BD5F-AEB9953B479A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6" creationId="{886B23D2-2420-497F-8DF5-7C593FAD4D4C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7" creationId="{F0095241-AE26-4592-880C-9F57839C854F}"/>
          </ac:picMkLst>
        </pc:picChg>
        <pc:picChg chg="mod ord">
          <ac:chgData name="Nadia Iskandar" userId="f96342e44d1a00cb" providerId="LiveId" clId="{772313D9-E544-4BEF-AA05-F571DDFC565B}" dt="2020-02-10T03:38:05.044" v="257" actId="170"/>
          <ac:picMkLst>
            <pc:docMk/>
            <pc:sldMk cId="104611414" sldId="257"/>
            <ac:picMk id="8" creationId="{D9865AE8-C51B-453D-8723-D56C46700D32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9" creationId="{03B88FE5-B277-4821-854B-9F1DD6384B6E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10" creationId="{32A94AA0-7BD3-4C7E-B2A0-E963B611384F}"/>
          </ac:picMkLst>
        </pc:picChg>
        <pc:picChg chg="mod">
          <ac:chgData name="Nadia Iskandar" userId="f96342e44d1a00cb" providerId="LiveId" clId="{772313D9-E544-4BEF-AA05-F571DDFC565B}" dt="2020-02-10T03:39:57.036" v="364" actId="1076"/>
          <ac:picMkLst>
            <pc:docMk/>
            <pc:sldMk cId="104611414" sldId="257"/>
            <ac:picMk id="12" creationId="{A311D656-5CA6-4736-81F1-EA7BDCE46802}"/>
          </ac:picMkLst>
        </pc:picChg>
        <pc:picChg chg="mod">
          <ac:chgData name="Nadia Iskandar" userId="f96342e44d1a00cb" providerId="LiveId" clId="{772313D9-E544-4BEF-AA05-F571DDFC565B}" dt="2020-02-10T03:39:18.276" v="357" actId="1076"/>
          <ac:picMkLst>
            <pc:docMk/>
            <pc:sldMk cId="104611414" sldId="257"/>
            <ac:picMk id="20" creationId="{C815E553-AD2B-4B08-8F2D-DE3809A4E0E8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24" creationId="{F0A87256-5E44-4D6E-A7DF-6531DCA02D49}"/>
          </ac:picMkLst>
        </pc:picChg>
        <pc:picChg chg="mod">
          <ac:chgData name="Nadia Iskandar" userId="f96342e44d1a00cb" providerId="LiveId" clId="{772313D9-E544-4BEF-AA05-F571DDFC565B}" dt="2020-02-10T03:39:20.035" v="358" actId="1076"/>
          <ac:picMkLst>
            <pc:docMk/>
            <pc:sldMk cId="104611414" sldId="257"/>
            <ac:picMk id="26" creationId="{5666146C-719B-42CD-93D0-D14BC5D8686B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0" creationId="{470862DD-1B77-44EC-93BA-92C41D33E2AC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2" creationId="{026A51DE-B141-4E86-9B16-6682CF4D2F0A}"/>
          </ac:picMkLst>
        </pc:picChg>
        <pc:picChg chg="add mod">
          <ac:chgData name="Nadia Iskandar" userId="f96342e44d1a00cb" providerId="LiveId" clId="{772313D9-E544-4BEF-AA05-F571DDFC565B}" dt="2020-02-10T03:37:20.993" v="187" actId="1076"/>
          <ac:picMkLst>
            <pc:docMk/>
            <pc:sldMk cId="104611414" sldId="257"/>
            <ac:picMk id="50" creationId="{DF5F6211-3B6F-469A-8616-35B8B7D01580}"/>
          </ac:picMkLst>
        </pc:picChg>
        <pc:picChg chg="add mod">
          <ac:chgData name="Nadia Iskandar" userId="f96342e44d1a00cb" providerId="LiveId" clId="{772313D9-E544-4BEF-AA05-F571DDFC565B}" dt="2020-02-10T03:37:06.132" v="183" actId="1076"/>
          <ac:picMkLst>
            <pc:docMk/>
            <pc:sldMk cId="104611414" sldId="257"/>
            <ac:picMk id="51" creationId="{060ACF17-DE25-41DF-9DD7-F38AEEF4AFC7}"/>
          </ac:picMkLst>
        </pc:picChg>
        <pc:picChg chg="add mod">
          <ac:chgData name="Nadia Iskandar" userId="f96342e44d1a00cb" providerId="LiveId" clId="{772313D9-E544-4BEF-AA05-F571DDFC565B}" dt="2020-02-10T03:36:56.568" v="175" actId="1076"/>
          <ac:picMkLst>
            <pc:docMk/>
            <pc:sldMk cId="104611414" sldId="257"/>
            <ac:picMk id="52" creationId="{42A74942-7B2E-484E-BDB3-D62D2669E6FB}"/>
          </ac:picMkLst>
        </pc:picChg>
        <pc:picChg chg="add mod">
          <ac:chgData name="Nadia Iskandar" userId="f96342e44d1a00cb" providerId="LiveId" clId="{772313D9-E544-4BEF-AA05-F571DDFC565B}" dt="2020-02-10T03:37:39.795" v="254" actId="1035"/>
          <ac:picMkLst>
            <pc:docMk/>
            <pc:sldMk cId="104611414" sldId="257"/>
            <ac:picMk id="53" creationId="{C7EF310B-26BF-4233-8AB2-B5203D2BED8B}"/>
          </ac:picMkLst>
        </pc:picChg>
        <pc:picChg chg="add mod ord">
          <ac:chgData name="Nadia Iskandar" userId="f96342e44d1a00cb" providerId="LiveId" clId="{772313D9-E544-4BEF-AA05-F571DDFC565B}" dt="2020-02-10T03:37:57.307" v="256" actId="171"/>
          <ac:picMkLst>
            <pc:docMk/>
            <pc:sldMk cId="104611414" sldId="257"/>
            <ac:picMk id="54" creationId="{23976E99-6304-4A26-A868-B45902DDE84E}"/>
          </ac:picMkLst>
        </pc:picChg>
        <pc:picChg chg="add del">
          <ac:chgData name="Nadia Iskandar" userId="f96342e44d1a00cb" providerId="LiveId" clId="{772313D9-E544-4BEF-AA05-F571DDFC565B}" dt="2020-02-10T03:39:33.067" v="360" actId="478"/>
          <ac:picMkLst>
            <pc:docMk/>
            <pc:sldMk cId="104611414" sldId="257"/>
            <ac:picMk id="55" creationId="{AFE87385-0CAA-48C1-853F-9845AFC60AC1}"/>
          </ac:picMkLst>
        </pc:picChg>
        <pc:picChg chg="add del">
          <ac:chgData name="Nadia Iskandar" userId="f96342e44d1a00cb" providerId="LiveId" clId="{772313D9-E544-4BEF-AA05-F571DDFC565B}" dt="2020-02-10T03:39:32.383" v="359" actId="478"/>
          <ac:picMkLst>
            <pc:docMk/>
            <pc:sldMk cId="104611414" sldId="257"/>
            <ac:picMk id="56" creationId="{A7653E5C-5F9E-44CC-B974-B949C3CA9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4D7AC-8DA4-4A32-AFEF-62F165A8D48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FC7C-2BDA-4D40-9153-BA12C86520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7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FC7C-2BDA-4D40-9153-BA12C86520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9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6E0-8AF1-4FB9-AEC6-E8A9FBEBE584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4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DF09-2644-4A49-B570-F665EF47CCB0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6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D16E-B183-45E0-B1F3-3CF81AE7EBA6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4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060A-AC75-4AD4-8560-B10CA86B5900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1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E658-A6CB-4143-9CA5-E252185CF6AB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4D7C-786D-4534-928E-3B12A8DB1989}" type="datetime1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5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BC53-BEB4-418F-B04F-D95A03CBB44C}" type="datetime1">
              <a:rPr lang="en-CA" smtClean="0"/>
              <a:t>2020-02-11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8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D02-C9D1-424C-A11E-4528E5D6C327}" type="datetime1">
              <a:rPr lang="en-CA" smtClean="0"/>
              <a:t>2020-02-11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0F63-9D92-4793-8EDD-3414A76C9A71}" type="datetime1">
              <a:rPr lang="en-CA" smtClean="0"/>
              <a:t>2020-02-11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6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9F1F-3028-4F0D-A3DB-E6937BEC16AF}" type="datetime1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1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0A9-1317-4271-A5D5-BA29E0FF006B}" type="datetime1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05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718B-232F-4C0B-B6FD-3E4470E9695C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73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r%E2%80%93Yonge_station" TargetMode="External"/><Relationship Id="rId2" Type="http://schemas.openxmlformats.org/officeDocument/2006/relationships/hyperlink" Target="https://open.toronto.ca/dataset/ttc-subway-delay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hyperlink" Target="https://open.toronto.ca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ttc-2019-delay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8">
            <a:extLst>
              <a:ext uri="{FF2B5EF4-FFF2-40B4-BE49-F238E27FC236}">
                <a16:creationId xmlns="" xmlns:a16="http://schemas.microsoft.com/office/drawing/2014/main" id="{BBBFB90B-E188-4527-9DB1-052924355A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assenger train pulling into a station&#10;&#10;Description automatically generated">
            <a:extLst>
              <a:ext uri="{FF2B5EF4-FFF2-40B4-BE49-F238E27FC236}">
                <a16:creationId xmlns="" xmlns:a16="http://schemas.microsoft.com/office/drawing/2014/main" id="{9077640B-7885-4A40-BE93-6B83FD89E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r="4297" b="-1"/>
          <a:stretch/>
        </p:blipFill>
        <p:spPr>
          <a:xfrm>
            <a:off x="6095997" y="10"/>
            <a:ext cx="6096000" cy="3428990"/>
          </a:xfrm>
          <a:prstGeom prst="rect">
            <a:avLst/>
          </a:prstGeom>
        </p:spPr>
      </p:pic>
      <p:pic>
        <p:nvPicPr>
          <p:cNvPr id="5" name="Picture 4" descr="A subway train at a train station&#10;&#10;Description automatically generated">
            <a:extLst>
              <a:ext uri="{FF2B5EF4-FFF2-40B4-BE49-F238E27FC236}">
                <a16:creationId xmlns="" xmlns:a16="http://schemas.microsoft.com/office/drawing/2014/main" id="{1A008779-89E0-497E-83AA-64606C6FC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b="5505"/>
          <a:stretch/>
        </p:blipFill>
        <p:spPr>
          <a:xfrm>
            <a:off x="6096000" y="3429000"/>
            <a:ext cx="6096003" cy="3429000"/>
          </a:xfrm>
          <a:prstGeom prst="rect">
            <a:avLst/>
          </a:prstGeom>
        </p:spPr>
      </p:pic>
      <p:cxnSp>
        <p:nvCxnSpPr>
          <p:cNvPr id="72" name="Straight Connector 40">
            <a:extLst>
              <a:ext uri="{FF2B5EF4-FFF2-40B4-BE49-F238E27FC236}">
                <a16:creationId xmlns="" xmlns:a16="http://schemas.microsoft.com/office/drawing/2014/main" id="{44D0821D-2F5D-44D2-90A2-EF08149AF0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6092952" y="3429000"/>
            <a:ext cx="609904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5">
            <a:extLst>
              <a:ext uri="{FF2B5EF4-FFF2-40B4-BE49-F238E27FC236}">
                <a16:creationId xmlns="" xmlns:a16="http://schemas.microsoft.com/office/drawing/2014/main" id="{5523C670-74D7-4ED8-BA51-B6FB65570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="" xmlns:a16="http://schemas.microsoft.com/office/drawing/2014/main" id="{BAEEE533-7CA5-4134-A14A-8575F66C61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="" xmlns:a16="http://schemas.microsoft.com/office/drawing/2014/main" id="{E64B7817-E956-406B-A85B-5AEF36B1F5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="" xmlns:a16="http://schemas.microsoft.com/office/drawing/2014/main" id="{92FC9C1F-8CBA-4083-8724-3735C556D8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7AC1A-1CF6-4135-8E9F-B2CD61A1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917" y="1445775"/>
            <a:ext cx="5437074" cy="3342435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TTC Subway 2019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2FC5D5-7A0A-43FD-B857-D9D253AC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529" y="5235403"/>
            <a:ext cx="5024099" cy="1440605"/>
          </a:xfrm>
        </p:spPr>
        <p:txBody>
          <a:bodyPr anchor="t">
            <a:normAutofit fontScale="77500" lnSpcReduction="20000"/>
          </a:bodyPr>
          <a:lstStyle/>
          <a:p>
            <a:pPr algn="r"/>
            <a:r>
              <a:rPr lang="en-CA" sz="2800" dirty="0"/>
              <a:t>Ivy Fong</a:t>
            </a:r>
          </a:p>
          <a:p>
            <a:pPr algn="r"/>
            <a:r>
              <a:rPr lang="en-CA" sz="2800" dirty="0"/>
              <a:t>Jennifer Huynh</a:t>
            </a:r>
          </a:p>
          <a:p>
            <a:pPr algn="r"/>
            <a:r>
              <a:rPr lang="en-CA" sz="2800" dirty="0"/>
              <a:t>Nadia Iskandar</a:t>
            </a:r>
          </a:p>
          <a:p>
            <a:pPr algn="r"/>
            <a:r>
              <a:rPr lang="en-CA" sz="2800" dirty="0"/>
              <a:t>Shao/Jay Liu</a:t>
            </a:r>
          </a:p>
          <a:p>
            <a:pPr algn="r"/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05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Project Scope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accent1"/>
                </a:solidFill>
              </a:rPr>
              <a:t>Leaflet map</a:t>
            </a:r>
          </a:p>
          <a:p>
            <a:pPr lvl="1"/>
            <a:r>
              <a:rPr lang="en-CA" dirty="0"/>
              <a:t>Map of Toronto and TTC subway </a:t>
            </a:r>
            <a:r>
              <a:rPr lang="en-CA" dirty="0" smtClean="0"/>
              <a:t>stations with popups showing: name of station, subway line, and </a:t>
            </a:r>
            <a:r>
              <a:rPr lang="en-CA" dirty="0"/>
              <a:t>total number of delays in 2019, and average minimum delay in 2019</a:t>
            </a:r>
          </a:p>
          <a:p>
            <a:r>
              <a:rPr lang="en-CA" dirty="0" err="1" smtClean="0">
                <a:solidFill>
                  <a:schemeClr val="accent1"/>
                </a:solidFill>
              </a:rPr>
              <a:t>Plotly</a:t>
            </a:r>
            <a:r>
              <a:rPr lang="en-CA" dirty="0" smtClean="0">
                <a:solidFill>
                  <a:schemeClr val="accent1"/>
                </a:solidFill>
              </a:rPr>
              <a:t> Line Graph</a:t>
            </a:r>
            <a:endParaRPr lang="en-CA" dirty="0">
              <a:solidFill>
                <a:schemeClr val="accent1"/>
              </a:solidFill>
            </a:endParaRPr>
          </a:p>
          <a:p>
            <a:pPr lvl="1"/>
            <a:r>
              <a:rPr lang="en-CA" dirty="0" smtClean="0"/>
              <a:t>Showing relationship between </a:t>
            </a:r>
            <a:r>
              <a:rPr lang="en-CA" b="1" dirty="0" smtClean="0"/>
              <a:t>time </a:t>
            </a:r>
            <a:r>
              <a:rPr lang="en-CA" b="1" dirty="0"/>
              <a:t>of </a:t>
            </a:r>
            <a:r>
              <a:rPr lang="en-CA" b="1" dirty="0" smtClean="0"/>
              <a:t>day</a:t>
            </a:r>
            <a:r>
              <a:rPr lang="en-CA" dirty="0" smtClean="0"/>
              <a:t>, </a:t>
            </a:r>
            <a:r>
              <a:rPr lang="en-CA" dirty="0"/>
              <a:t>a</a:t>
            </a:r>
            <a:r>
              <a:rPr lang="en-CA" dirty="0" smtClean="0"/>
              <a:t>verage </a:t>
            </a:r>
            <a:r>
              <a:rPr lang="en-CA" dirty="0"/>
              <a:t>number of subway </a:t>
            </a:r>
            <a:r>
              <a:rPr lang="en-CA" dirty="0" smtClean="0"/>
              <a:t>delays, and  </a:t>
            </a:r>
            <a:r>
              <a:rPr lang="en-CA" dirty="0" smtClean="0"/>
              <a:t>average delay minutes</a:t>
            </a:r>
            <a:endParaRPr lang="en-CA" dirty="0"/>
          </a:p>
          <a:p>
            <a:pPr lvl="1"/>
            <a:r>
              <a:rPr lang="en-CA" dirty="0" smtClean="0"/>
              <a:t>Dropdowns to filter by Subway </a:t>
            </a:r>
            <a:r>
              <a:rPr lang="en-CA" dirty="0"/>
              <a:t>line, month, and day of the week</a:t>
            </a:r>
          </a:p>
          <a:p>
            <a:r>
              <a:rPr lang="en-CA" dirty="0" err="1" smtClean="0">
                <a:solidFill>
                  <a:schemeClr val="accent1"/>
                </a:solidFill>
              </a:rPr>
              <a:t>Plotly</a:t>
            </a:r>
            <a:r>
              <a:rPr lang="en-CA" dirty="0" smtClean="0">
                <a:solidFill>
                  <a:schemeClr val="accent1"/>
                </a:solidFill>
              </a:rPr>
              <a:t> Line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>
                <a:solidFill>
                  <a:schemeClr val="accent1"/>
                </a:solidFill>
              </a:rPr>
              <a:t>graph</a:t>
            </a:r>
          </a:p>
          <a:p>
            <a:pPr lvl="1"/>
            <a:r>
              <a:rPr lang="en-CA" dirty="0" smtClean="0"/>
              <a:t>Showing the relationship between </a:t>
            </a:r>
            <a:r>
              <a:rPr lang="en-CA" b="1" dirty="0" smtClean="0"/>
              <a:t>day </a:t>
            </a:r>
            <a:r>
              <a:rPr lang="en-CA" b="1" dirty="0"/>
              <a:t>of </a:t>
            </a:r>
            <a:r>
              <a:rPr lang="en-CA" b="1" dirty="0" smtClean="0"/>
              <a:t>week</a:t>
            </a:r>
            <a:r>
              <a:rPr lang="en-CA" dirty="0" smtClean="0"/>
              <a:t>, average </a:t>
            </a:r>
            <a:r>
              <a:rPr lang="en-CA" dirty="0"/>
              <a:t>number of subway </a:t>
            </a:r>
            <a:r>
              <a:rPr lang="en-CA" dirty="0" smtClean="0"/>
              <a:t>delays, and average </a:t>
            </a:r>
            <a:r>
              <a:rPr lang="en-CA" dirty="0" smtClean="0"/>
              <a:t>delay minutes</a:t>
            </a:r>
            <a:endParaRPr lang="en-CA" dirty="0"/>
          </a:p>
          <a:p>
            <a:pPr lvl="1"/>
            <a:r>
              <a:rPr lang="en-CA" dirty="0" smtClean="0"/>
              <a:t>Dropdowns to filter by subway </a:t>
            </a:r>
            <a:r>
              <a:rPr lang="en-CA" dirty="0"/>
              <a:t>line, month, and time of day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2</a:t>
            </a:fld>
            <a:endParaRPr lang="en-CA"/>
          </a:p>
        </p:txBody>
      </p:sp>
      <p:pic>
        <p:nvPicPr>
          <p:cNvPr id="3076" name="Picture 4" descr="Image result for magnifying scope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259" y="140679"/>
            <a:ext cx="2893925" cy="21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Data Sets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City of Toronto Open </a:t>
            </a:r>
            <a:r>
              <a:rPr lang="en-CA" dirty="0" smtClean="0">
                <a:solidFill>
                  <a:schemeClr val="accent1"/>
                </a:solidFill>
              </a:rPr>
              <a:t>Data</a:t>
            </a:r>
          </a:p>
          <a:p>
            <a:pPr lvl="1"/>
            <a:r>
              <a:rPr lang="en-CA" dirty="0" smtClean="0"/>
              <a:t>TTC </a:t>
            </a:r>
            <a:r>
              <a:rPr lang="en-CA" dirty="0"/>
              <a:t>monthly subway delay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://open.toronto.ca/dataset/ttc-subway-delay-data/</a:t>
            </a:r>
            <a:endParaRPr lang="en-CA" dirty="0"/>
          </a:p>
          <a:p>
            <a:r>
              <a:rPr lang="en-CA" dirty="0">
                <a:solidFill>
                  <a:schemeClr val="accent1"/>
                </a:solidFill>
              </a:rPr>
              <a:t>Wikipedia (multiple web </a:t>
            </a:r>
            <a:r>
              <a:rPr lang="en-CA" dirty="0" smtClean="0">
                <a:solidFill>
                  <a:schemeClr val="accent1"/>
                </a:solidFill>
              </a:rPr>
              <a:t>pages)</a:t>
            </a:r>
          </a:p>
          <a:p>
            <a:pPr lvl="1"/>
            <a:r>
              <a:rPr lang="en-CA" dirty="0" smtClean="0"/>
              <a:t>To get TTC </a:t>
            </a:r>
            <a:r>
              <a:rPr lang="en-CA" dirty="0"/>
              <a:t>subway station </a:t>
            </a:r>
            <a:r>
              <a:rPr lang="en-CA" dirty="0" smtClean="0"/>
              <a:t>coordinates</a:t>
            </a:r>
          </a:p>
          <a:p>
            <a:pPr lvl="1"/>
            <a:r>
              <a:rPr lang="en-CA" dirty="0" smtClean="0"/>
              <a:t>e.g</a:t>
            </a:r>
            <a:r>
              <a:rPr lang="en-CA" dirty="0"/>
              <a:t>. </a:t>
            </a:r>
            <a:r>
              <a:rPr lang="en-CA" dirty="0" smtClean="0"/>
              <a:t>Bloor-</a:t>
            </a:r>
            <a:r>
              <a:rPr lang="en-CA" dirty="0" err="1" smtClean="0"/>
              <a:t>Yonge</a:t>
            </a:r>
            <a:r>
              <a:rPr lang="en-CA" dirty="0"/>
              <a:t> </a:t>
            </a:r>
            <a:r>
              <a:rPr lang="en-CA" dirty="0" smtClean="0"/>
              <a:t>station</a:t>
            </a:r>
            <a:r>
              <a:rPr lang="en-CA" dirty="0"/>
              <a:t>: 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en.wikipedia.org/wiki/Bloor%E2%80%93Yonge_station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3</a:t>
            </a:fld>
            <a:endParaRPr lang="en-CA"/>
          </a:p>
        </p:txBody>
      </p:sp>
      <p:pic>
        <p:nvPicPr>
          <p:cNvPr id="2060" name="Picture 12" descr="Image result for dat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55" y="1"/>
            <a:ext cx="3609754" cy="2843684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57318E-1F27-4314-B705-DDD4F245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Application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4</a:t>
            </a:fld>
            <a:endParaRPr lang="en-CA"/>
          </a:p>
        </p:txBody>
      </p:sp>
      <p:pic>
        <p:nvPicPr>
          <p:cNvPr id="9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03B88FE5-B277-4821-854B-9F1DD638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4171435"/>
            <a:ext cx="754610" cy="754610"/>
          </a:xfrm>
          <a:prstGeom prst="rect">
            <a:avLst/>
          </a:prstGeom>
        </p:spPr>
      </p:pic>
      <p:pic>
        <p:nvPicPr>
          <p:cNvPr id="10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32A94AA0-7BD3-4C7E-B2A0-E963B611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4966484"/>
            <a:ext cx="754610" cy="754610"/>
          </a:xfrm>
          <a:prstGeom prst="rect">
            <a:avLst/>
          </a:prstGeom>
        </p:spPr>
      </p:pic>
      <p:pic>
        <p:nvPicPr>
          <p:cNvPr id="8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D9865AE8-C51B-453D-8723-D56C4670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5" y="5181786"/>
            <a:ext cx="612102" cy="61210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311D656-5CA6-4736-81F1-EA7BDCE4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40" y="4178422"/>
            <a:ext cx="1180318" cy="1180318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C815E553-AD2B-4B08-8F2D-DE3809A4E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74" y="3271120"/>
            <a:ext cx="1625397" cy="1625397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F0A87256-5E44-4D6E-A7DF-6531DCA02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12" y="2588313"/>
            <a:ext cx="1095897" cy="109589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5666146C-719B-42CD-93D0-D14BC5D86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44" y="4615164"/>
            <a:ext cx="1044500" cy="1044500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70862DD-1B77-44EC-93BA-92C41D33E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52" y="4820516"/>
            <a:ext cx="1095897" cy="109589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26A51DE-B141-4E86-9B16-6682CF4D2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52" y="3781455"/>
            <a:ext cx="1025897" cy="1025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4F28BB1-ACAB-4434-BD2C-2EE1A6604CE2}"/>
              </a:ext>
            </a:extLst>
          </p:cNvPr>
          <p:cNvSpPr/>
          <p:nvPr/>
        </p:nvSpPr>
        <p:spPr>
          <a:xfrm>
            <a:off x="687474" y="2517288"/>
            <a:ext cx="2149701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C4E683FC-5983-48F4-A175-F58D42E20D3B}"/>
              </a:ext>
            </a:extLst>
          </p:cNvPr>
          <p:cNvSpPr/>
          <p:nvPr/>
        </p:nvSpPr>
        <p:spPr>
          <a:xfrm>
            <a:off x="687474" y="1685017"/>
            <a:ext cx="2149701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Cleaning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E213907-3765-4E23-96A0-52B22C035E6B}"/>
              </a:ext>
            </a:extLst>
          </p:cNvPr>
          <p:cNvSpPr/>
          <p:nvPr/>
        </p:nvSpPr>
        <p:spPr>
          <a:xfrm>
            <a:off x="2983091" y="2517288"/>
            <a:ext cx="1580226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342E36E-1B6A-4BC0-A3F6-97F8CE491F19}"/>
              </a:ext>
            </a:extLst>
          </p:cNvPr>
          <p:cNvSpPr/>
          <p:nvPr/>
        </p:nvSpPr>
        <p:spPr>
          <a:xfrm>
            <a:off x="2983091" y="1685017"/>
            <a:ext cx="1580226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Database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C5B27AB-F985-4B2B-A428-878A2B1CECC6}"/>
              </a:ext>
            </a:extLst>
          </p:cNvPr>
          <p:cNvSpPr/>
          <p:nvPr/>
        </p:nvSpPr>
        <p:spPr>
          <a:xfrm>
            <a:off x="4709233" y="25172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7F9680F-150E-48DA-93A0-34973B150B68}"/>
              </a:ext>
            </a:extLst>
          </p:cNvPr>
          <p:cNvSpPr/>
          <p:nvPr/>
        </p:nvSpPr>
        <p:spPr>
          <a:xfrm>
            <a:off x="4709233" y="16850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Flask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491A279-884F-4918-B5E7-2800444DAB51}"/>
              </a:ext>
            </a:extLst>
          </p:cNvPr>
          <p:cNvSpPr/>
          <p:nvPr/>
        </p:nvSpPr>
        <p:spPr>
          <a:xfrm>
            <a:off x="6840528" y="25172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D8ADD401-48CB-4CF5-9532-668C30F97395}"/>
              </a:ext>
            </a:extLst>
          </p:cNvPr>
          <p:cNvSpPr/>
          <p:nvPr/>
        </p:nvSpPr>
        <p:spPr>
          <a:xfrm>
            <a:off x="6840528" y="16850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Web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9C3C71C-DCE2-4539-8F26-E812C28406AA}"/>
              </a:ext>
            </a:extLst>
          </p:cNvPr>
          <p:cNvSpPr/>
          <p:nvPr/>
        </p:nvSpPr>
        <p:spPr>
          <a:xfrm>
            <a:off x="8971822" y="2517288"/>
            <a:ext cx="2456524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C18762A2-13CF-4B97-8E63-7B3E5DC352EF}"/>
              </a:ext>
            </a:extLst>
          </p:cNvPr>
          <p:cNvSpPr/>
          <p:nvPr/>
        </p:nvSpPr>
        <p:spPr>
          <a:xfrm>
            <a:off x="8971822" y="1685017"/>
            <a:ext cx="2456524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Dashboard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09F974-E49A-4B08-838F-5A6B9C856D49}"/>
              </a:ext>
            </a:extLst>
          </p:cNvPr>
          <p:cNvSpPr txBox="1"/>
          <p:nvPr/>
        </p:nvSpPr>
        <p:spPr>
          <a:xfrm>
            <a:off x="3114597" y="2584385"/>
            <a:ext cx="130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Uploaded to PostgreSQL at Heroku with Pandas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5D80D74-4BB6-4A43-8D34-D91CE3F3D26B}"/>
              </a:ext>
            </a:extLst>
          </p:cNvPr>
          <p:cNvSpPr txBox="1"/>
          <p:nvPr/>
        </p:nvSpPr>
        <p:spPr>
          <a:xfrm>
            <a:off x="1424412" y="3209518"/>
            <a:ext cx="130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Multiple Raw Files to 2 Clean files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9C3C1338-0821-4682-8EF1-84C3A757D78C}"/>
              </a:ext>
            </a:extLst>
          </p:cNvPr>
          <p:cNvSpPr/>
          <p:nvPr/>
        </p:nvSpPr>
        <p:spPr>
          <a:xfrm>
            <a:off x="1520099" y="4724481"/>
            <a:ext cx="348822" cy="34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A4E7B7C-5436-47F3-811F-D5924F268E2A}"/>
              </a:ext>
            </a:extLst>
          </p:cNvPr>
          <p:cNvSpPr/>
          <p:nvPr/>
        </p:nvSpPr>
        <p:spPr>
          <a:xfrm>
            <a:off x="8997608" y="2875794"/>
            <a:ext cx="245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9"/>
              </a:rPr>
              <a:t>https://ttc-2019-delays.herokuapp.com/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1D1C3A1-754B-465C-A814-3B3DF3E19256}"/>
              </a:ext>
            </a:extLst>
          </p:cNvPr>
          <p:cNvSpPr/>
          <p:nvPr/>
        </p:nvSpPr>
        <p:spPr>
          <a:xfrm>
            <a:off x="653353" y="2495524"/>
            <a:ext cx="2240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>
                <a:hlinkClick r:id="rId10"/>
              </a:rPr>
              <a:t>Sources: </a:t>
            </a:r>
            <a:endParaRPr lang="en-CA" sz="1600" dirty="0">
              <a:hlinkClick r:id="rId10"/>
            </a:endParaRPr>
          </a:p>
          <a:p>
            <a:r>
              <a:rPr lang="en-CA" sz="1600" dirty="0">
                <a:hlinkClick r:id="rId10"/>
              </a:rPr>
              <a:t>https://open.toronto.ca/</a:t>
            </a:r>
            <a:endParaRPr lang="en-CA" sz="1600" dirty="0"/>
          </a:p>
          <a:p>
            <a:r>
              <a:rPr lang="en-CA" sz="1600" dirty="0"/>
              <a:t>Wikipedia</a:t>
            </a:r>
          </a:p>
        </p:txBody>
      </p:sp>
      <p:pic>
        <p:nvPicPr>
          <p:cNvPr id="50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DF5F6211-3B6F-469A-8616-35B8B7D0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2" y="4806559"/>
            <a:ext cx="612102" cy="612102"/>
          </a:xfrm>
          <a:prstGeom prst="rect">
            <a:avLst/>
          </a:prstGeom>
        </p:spPr>
      </p:pic>
      <p:pic>
        <p:nvPicPr>
          <p:cNvPr id="51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060ACF17-DE25-41DF-9DD7-F38AEEF4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" y="4413207"/>
            <a:ext cx="612102" cy="612102"/>
          </a:xfrm>
          <a:prstGeom prst="rect">
            <a:avLst/>
          </a:prstGeom>
        </p:spPr>
      </p:pic>
      <p:pic>
        <p:nvPicPr>
          <p:cNvPr id="52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42A74942-7B2E-484E-BDB3-D62D2669E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7" y="4029716"/>
            <a:ext cx="612102" cy="612102"/>
          </a:xfrm>
          <a:prstGeom prst="rect">
            <a:avLst/>
          </a:prstGeom>
        </p:spPr>
      </p:pic>
      <p:pic>
        <p:nvPicPr>
          <p:cNvPr id="54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23976E99-6304-4A26-A868-B45902DD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3703756"/>
            <a:ext cx="612102" cy="612102"/>
          </a:xfrm>
          <a:prstGeom prst="rect">
            <a:avLst/>
          </a:prstGeom>
        </p:spPr>
      </p:pic>
      <p:pic>
        <p:nvPicPr>
          <p:cNvPr id="53" name="Content Placeholder 4" descr="A picture containing clock, meter&#10;&#10;Description automatically generated">
            <a:extLst>
              <a:ext uri="{FF2B5EF4-FFF2-40B4-BE49-F238E27FC236}">
                <a16:creationId xmlns="" xmlns:a16="http://schemas.microsoft.com/office/drawing/2014/main" id="{C7EF310B-26BF-4233-8AB2-B5203D2B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1" y="3368940"/>
            <a:ext cx="612102" cy="61210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13A2ADC-EE2A-4E00-A83F-51A4E98D84A0}"/>
              </a:ext>
            </a:extLst>
          </p:cNvPr>
          <p:cNvSpPr txBox="1"/>
          <p:nvPr/>
        </p:nvSpPr>
        <p:spPr>
          <a:xfrm>
            <a:off x="4759082" y="2626702"/>
            <a:ext cx="188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Python </a:t>
            </a:r>
            <a:r>
              <a:rPr lang="en-CA" sz="1600" dirty="0"/>
              <a:t>Flask generate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8620" y="4015026"/>
            <a:ext cx="1714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193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TTC Subway 2019 Delay Analysis</vt:lpstr>
      <vt:lpstr>Project Scope</vt:lpstr>
      <vt:lpstr>Data Sets</vt:lpstr>
      <vt:lpstr>Application Components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Subway 2019 Delay Analysis</dc:title>
  <dc:creator>Nadia Iskandar</dc:creator>
  <cp:lastModifiedBy>Jennifer Huynh</cp:lastModifiedBy>
  <cp:revision>8</cp:revision>
  <dcterms:created xsi:type="dcterms:W3CDTF">2020-02-10T03:30:28Z</dcterms:created>
  <dcterms:modified xsi:type="dcterms:W3CDTF">2020-02-12T02:05:31Z</dcterms:modified>
</cp:coreProperties>
</file>