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9" r:id="rId3"/>
    <p:sldId id="258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313D9-E544-4BEF-AA05-F571DDFC565B}" v="10" dt="2020-02-10T03:38:56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7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-5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ia Iskandar" userId="f96342e44d1a00cb" providerId="LiveId" clId="{772313D9-E544-4BEF-AA05-F571DDFC565B}"/>
    <pc:docChg chg="undo custSel mod modSld">
      <pc:chgData name="Nadia Iskandar" userId="f96342e44d1a00cb" providerId="LiveId" clId="{772313D9-E544-4BEF-AA05-F571DDFC565B}" dt="2020-02-11T23:32:30.295" v="369" actId="1036"/>
      <pc:docMkLst>
        <pc:docMk/>
      </pc:docMkLst>
      <pc:sldChg chg="addSp delSp modSp mod setClrOvrMap">
        <pc:chgData name="Nadia Iskandar" userId="f96342e44d1a00cb" providerId="LiveId" clId="{772313D9-E544-4BEF-AA05-F571DDFC565B}" dt="2020-02-11T23:32:30.295" v="369" actId="1036"/>
        <pc:sldMkLst>
          <pc:docMk/>
          <pc:sldMk cId="3053059059" sldId="256"/>
        </pc:sldMkLst>
        <pc:spChg chg="mod">
          <ac:chgData name="Nadia Iskandar" userId="f96342e44d1a00cb" providerId="LiveId" clId="{772313D9-E544-4BEF-AA05-F571DDFC565B}" dt="2020-02-10T03:30:37.756" v="32" actId="20577"/>
          <ac:spMkLst>
            <pc:docMk/>
            <pc:sldMk cId="3053059059" sldId="256"/>
            <ac:spMk id="2" creationId="{C777AC1A-1CF6-4135-8E9F-B2CD61A1A9D8}"/>
          </ac:spMkLst>
        </pc:spChg>
        <pc:spChg chg="mod">
          <ac:chgData name="Nadia Iskandar" userId="f96342e44d1a00cb" providerId="LiveId" clId="{772313D9-E544-4BEF-AA05-F571DDFC565B}" dt="2020-02-11T23:32:30.295" v="369" actId="1036"/>
          <ac:spMkLst>
            <pc:docMk/>
            <pc:sldMk cId="3053059059" sldId="256"/>
            <ac:spMk id="3" creationId="{782FC5D5-7A0A-43FD-B857-D9D253AC5158}"/>
          </ac:spMkLst>
        </pc:spChg>
        <pc:spChg chg="add del">
          <ac:chgData name="Nadia Iskandar" userId="f96342e44d1a00cb" providerId="LiveId" clId="{772313D9-E544-4BEF-AA05-F571DDFC565B}" dt="2020-02-10T03:29:52.991" v="10" actId="26606"/>
          <ac:spMkLst>
            <pc:docMk/>
            <pc:sldMk cId="3053059059" sldId="256"/>
            <ac:spMk id="10" creationId="{87CC2527-562A-4F69-B487-4371E5B243E7}"/>
          </ac:spMkLst>
        </pc:spChg>
        <pc:spChg chg="add del">
          <ac:chgData name="Nadia Iskandar" userId="f96342e44d1a00cb" providerId="LiveId" clId="{772313D9-E544-4BEF-AA05-F571DDFC565B}" dt="2020-02-10T03:29:47.352" v="5" actId="26606"/>
          <ac:spMkLst>
            <pc:docMk/>
            <pc:sldMk cId="3053059059" sldId="256"/>
            <ac:spMk id="17" creationId="{A29398BB-6F62-472B-88B2-8D942FEBFB20}"/>
          </ac:spMkLst>
        </pc:spChg>
        <pc:spChg chg="add del">
          <ac:chgData name="Nadia Iskandar" userId="f96342e44d1a00cb" providerId="LiveId" clId="{772313D9-E544-4BEF-AA05-F571DDFC565B}" dt="2020-02-10T03:29:47.352" v="5" actId="26606"/>
          <ac:spMkLst>
            <pc:docMk/>
            <pc:sldMk cId="3053059059" sldId="256"/>
            <ac:spMk id="19" creationId="{FD367FDA-2141-45CD-BBF9-48670C11DF6E}"/>
          </ac:spMkLst>
        </pc:spChg>
        <pc:spChg chg="add del">
          <ac:chgData name="Nadia Iskandar" userId="f96342e44d1a00cb" providerId="LiveId" clId="{772313D9-E544-4BEF-AA05-F571DDFC565B}" dt="2020-02-10T03:29:47.352" v="5" actId="26606"/>
          <ac:spMkLst>
            <pc:docMk/>
            <pc:sldMk cId="3053059059" sldId="256"/>
            <ac:spMk id="21" creationId="{89E7A3B0-8177-473E-B1D0-59D0661DCBA4}"/>
          </ac:spMkLst>
        </pc:spChg>
        <pc:spChg chg="add del">
          <ac:chgData name="Nadia Iskandar" userId="f96342e44d1a00cb" providerId="LiveId" clId="{772313D9-E544-4BEF-AA05-F571DDFC565B}" dt="2020-02-10T03:29:49.380" v="7" actId="26606"/>
          <ac:spMkLst>
            <pc:docMk/>
            <pc:sldMk cId="3053059059" sldId="256"/>
            <ac:spMk id="23" creationId="{5EFCEEFE-DD72-4E23-A203-092AB1A62E42}"/>
          </ac:spMkLst>
        </pc:spChg>
        <pc:spChg chg="add del">
          <ac:chgData name="Nadia Iskandar" userId="f96342e44d1a00cb" providerId="LiveId" clId="{772313D9-E544-4BEF-AA05-F571DDFC565B}" dt="2020-02-10T03:29:49.380" v="7" actId="26606"/>
          <ac:spMkLst>
            <pc:docMk/>
            <pc:sldMk cId="3053059059" sldId="256"/>
            <ac:spMk id="24" creationId="{2A73F40A-89D3-430B-96F3-4FFB3CCFB7B1}"/>
          </ac:spMkLst>
        </pc:spChg>
        <pc:spChg chg="add del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25" creationId="{E64B7817-E956-406B-A85B-5AEF36B1F50B}"/>
          </ac:spMkLst>
        </pc:spChg>
        <pc:spChg chg="add del">
          <ac:chgData name="Nadia Iskandar" userId="f96342e44d1a00cb" providerId="LiveId" clId="{772313D9-E544-4BEF-AA05-F571DDFC565B}" dt="2020-02-10T03:29:52.958" v="9" actId="26606"/>
          <ac:spMkLst>
            <pc:docMk/>
            <pc:sldMk cId="3053059059" sldId="256"/>
            <ac:spMk id="26" creationId="{A29398BB-6F62-472B-88B2-8D942FEBFB20}"/>
          </ac:spMkLst>
        </pc:spChg>
        <pc:spChg chg="add del">
          <ac:chgData name="Nadia Iskandar" userId="f96342e44d1a00cb" providerId="LiveId" clId="{772313D9-E544-4BEF-AA05-F571DDFC565B}" dt="2020-02-10T03:29:52.958" v="9" actId="26606"/>
          <ac:spMkLst>
            <pc:docMk/>
            <pc:sldMk cId="3053059059" sldId="256"/>
            <ac:spMk id="27" creationId="{FD367FDA-2141-45CD-BBF9-48670C11DF6E}"/>
          </ac:spMkLst>
        </pc:spChg>
        <pc:spChg chg="add del">
          <ac:chgData name="Nadia Iskandar" userId="f96342e44d1a00cb" providerId="LiveId" clId="{772313D9-E544-4BEF-AA05-F571DDFC565B}" dt="2020-02-10T03:29:52.958" v="9" actId="26606"/>
          <ac:spMkLst>
            <pc:docMk/>
            <pc:sldMk cId="3053059059" sldId="256"/>
            <ac:spMk id="28" creationId="{89E7A3B0-8177-473E-B1D0-59D0661DCBA4}"/>
          </ac:spMkLst>
        </pc:spChg>
        <pc:spChg chg="add del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30" creationId="{BBBFB90B-E188-4527-9DB1-052924355A2F}"/>
          </ac:spMkLst>
        </pc:spChg>
        <pc:spChg chg="add del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32" creationId="{5523C670-74D7-4ED8-BA51-B6FB6557024C}"/>
          </ac:spMkLst>
        </pc:spChg>
        <pc:spChg chg="add del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33" creationId="{BAEEE533-7CA5-4134-A14A-8575F66C6140}"/>
          </ac:spMkLst>
        </pc:spChg>
        <pc:spChg chg="add del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34" creationId="{92FC9C1F-8CBA-4083-8724-3735C556D844}"/>
          </ac:spMkLst>
        </pc:spChg>
        <pc:spChg chg="add del">
          <ac:chgData name="Nadia Iskandar" userId="f96342e44d1a00cb" providerId="LiveId" clId="{772313D9-E544-4BEF-AA05-F571DDFC565B}" dt="2020-02-10T03:30:06.193" v="12" actId="26606"/>
          <ac:spMkLst>
            <pc:docMk/>
            <pc:sldMk cId="3053059059" sldId="256"/>
            <ac:spMk id="39" creationId="{61082E69-CC4E-424A-9C7B-12F82EB83F4F}"/>
          </ac:spMkLst>
        </pc:spChg>
        <pc:spChg chg="add del">
          <ac:chgData name="Nadia Iskandar" userId="f96342e44d1a00cb" providerId="LiveId" clId="{772313D9-E544-4BEF-AA05-F571DDFC565B}" dt="2020-02-10T03:30:06.193" v="12" actId="26606"/>
          <ac:spMkLst>
            <pc:docMk/>
            <pc:sldMk cId="3053059059" sldId="256"/>
            <ac:spMk id="43" creationId="{3DC2FA69-6932-4C99-AFC0-8A8533C2A105}"/>
          </ac:spMkLst>
        </pc:spChg>
        <pc:spChg chg="add del">
          <ac:chgData name="Nadia Iskandar" userId="f96342e44d1a00cb" providerId="LiveId" clId="{772313D9-E544-4BEF-AA05-F571DDFC565B}" dt="2020-02-10T03:30:06.193" v="12" actId="26606"/>
          <ac:spMkLst>
            <pc:docMk/>
            <pc:sldMk cId="3053059059" sldId="256"/>
            <ac:spMk id="45" creationId="{F7F295D5-E62F-4ADD-94B8-2ECA24606899}"/>
          </ac:spMkLst>
        </pc:spChg>
        <pc:spChg chg="add del">
          <ac:chgData name="Nadia Iskandar" userId="f96342e44d1a00cb" providerId="LiveId" clId="{772313D9-E544-4BEF-AA05-F571DDFC565B}" dt="2020-02-10T03:30:06.193" v="12" actId="26606"/>
          <ac:spMkLst>
            <pc:docMk/>
            <pc:sldMk cId="3053059059" sldId="256"/>
            <ac:spMk id="47" creationId="{C401A7BC-B926-4644-ADC9-89BDE9E1438B}"/>
          </ac:spMkLst>
        </pc:spChg>
        <pc:spChg chg="add del">
          <ac:chgData name="Nadia Iskandar" userId="f96342e44d1a00cb" providerId="LiveId" clId="{772313D9-E544-4BEF-AA05-F571DDFC565B}" dt="2020-02-10T03:30:06.193" v="12" actId="26606"/>
          <ac:spMkLst>
            <pc:docMk/>
            <pc:sldMk cId="3053059059" sldId="256"/>
            <ac:spMk id="49" creationId="{34B4BEF9-0081-4FB9-928F-C5277C6309ED}"/>
          </ac:spMkLst>
        </pc:spChg>
        <pc:spChg chg="add del">
          <ac:chgData name="Nadia Iskandar" userId="f96342e44d1a00cb" providerId="LiveId" clId="{772313D9-E544-4BEF-AA05-F571DDFC565B}" dt="2020-02-10T03:30:07.031" v="14" actId="26606"/>
          <ac:spMkLst>
            <pc:docMk/>
            <pc:sldMk cId="3053059059" sldId="256"/>
            <ac:spMk id="51" creationId="{BBBFB90B-E188-4527-9DB1-052924355A2F}"/>
          </ac:spMkLst>
        </pc:spChg>
        <pc:spChg chg="add del">
          <ac:chgData name="Nadia Iskandar" userId="f96342e44d1a00cb" providerId="LiveId" clId="{772313D9-E544-4BEF-AA05-F571DDFC565B}" dt="2020-02-10T03:30:07.031" v="14" actId="26606"/>
          <ac:spMkLst>
            <pc:docMk/>
            <pc:sldMk cId="3053059059" sldId="256"/>
            <ac:spMk id="53" creationId="{5523C670-74D7-4ED8-BA51-B6FB6557024C}"/>
          </ac:spMkLst>
        </pc:spChg>
        <pc:spChg chg="add del">
          <ac:chgData name="Nadia Iskandar" userId="f96342e44d1a00cb" providerId="LiveId" clId="{772313D9-E544-4BEF-AA05-F571DDFC565B}" dt="2020-02-10T03:30:07.031" v="14" actId="26606"/>
          <ac:spMkLst>
            <pc:docMk/>
            <pc:sldMk cId="3053059059" sldId="256"/>
            <ac:spMk id="54" creationId="{BAEEE533-7CA5-4134-A14A-8575F66C6140}"/>
          </ac:spMkLst>
        </pc:spChg>
        <pc:spChg chg="add del">
          <ac:chgData name="Nadia Iskandar" userId="f96342e44d1a00cb" providerId="LiveId" clId="{772313D9-E544-4BEF-AA05-F571DDFC565B}" dt="2020-02-10T03:30:07.031" v="14" actId="26606"/>
          <ac:spMkLst>
            <pc:docMk/>
            <pc:sldMk cId="3053059059" sldId="256"/>
            <ac:spMk id="55" creationId="{E64B7817-E956-406B-A85B-5AEF36B1F50B}"/>
          </ac:spMkLst>
        </pc:spChg>
        <pc:spChg chg="add del">
          <ac:chgData name="Nadia Iskandar" userId="f96342e44d1a00cb" providerId="LiveId" clId="{772313D9-E544-4BEF-AA05-F571DDFC565B}" dt="2020-02-10T03:30:07.031" v="14" actId="26606"/>
          <ac:spMkLst>
            <pc:docMk/>
            <pc:sldMk cId="3053059059" sldId="256"/>
            <ac:spMk id="56" creationId="{92FC9C1F-8CBA-4083-8724-3735C556D844}"/>
          </ac:spMkLst>
        </pc:spChg>
        <pc:spChg chg="add del">
          <ac:chgData name="Nadia Iskandar" userId="f96342e44d1a00cb" providerId="LiveId" clId="{772313D9-E544-4BEF-AA05-F571DDFC565B}" dt="2020-02-10T03:30:09.157" v="16" actId="26606"/>
          <ac:spMkLst>
            <pc:docMk/>
            <pc:sldMk cId="3053059059" sldId="256"/>
            <ac:spMk id="58" creationId="{5EFCEEFE-DD72-4E23-A203-092AB1A62E42}"/>
          </ac:spMkLst>
        </pc:spChg>
        <pc:spChg chg="add del">
          <ac:chgData name="Nadia Iskandar" userId="f96342e44d1a00cb" providerId="LiveId" clId="{772313D9-E544-4BEF-AA05-F571DDFC565B}" dt="2020-02-10T03:30:09.157" v="16" actId="26606"/>
          <ac:spMkLst>
            <pc:docMk/>
            <pc:sldMk cId="3053059059" sldId="256"/>
            <ac:spMk id="59" creationId="{2A73F40A-89D3-430B-96F3-4FFB3CCFB7B1}"/>
          </ac:spMkLst>
        </pc:spChg>
        <pc:spChg chg="add del">
          <ac:chgData name="Nadia Iskandar" userId="f96342e44d1a00cb" providerId="LiveId" clId="{772313D9-E544-4BEF-AA05-F571DDFC565B}" dt="2020-02-10T03:30:16.802" v="18" actId="26606"/>
          <ac:spMkLst>
            <pc:docMk/>
            <pc:sldMk cId="3053059059" sldId="256"/>
            <ac:spMk id="61" creationId="{634E5E7C-1976-4C3E-A934-9425D4F2BF63}"/>
          </ac:spMkLst>
        </pc:spChg>
        <pc:spChg chg="add del">
          <ac:chgData name="Nadia Iskandar" userId="f96342e44d1a00cb" providerId="LiveId" clId="{772313D9-E544-4BEF-AA05-F571DDFC565B}" dt="2020-02-10T03:30:16.802" v="18" actId="26606"/>
          <ac:spMkLst>
            <pc:docMk/>
            <pc:sldMk cId="3053059059" sldId="256"/>
            <ac:spMk id="62" creationId="{78D323F3-5366-46A1-A430-A21785CACEA0}"/>
          </ac:spMkLst>
        </pc:spChg>
        <pc:spChg chg="add del">
          <ac:chgData name="Nadia Iskandar" userId="f96342e44d1a00cb" providerId="LiveId" clId="{772313D9-E544-4BEF-AA05-F571DDFC565B}" dt="2020-02-10T03:30:16.802" v="18" actId="26606"/>
          <ac:spMkLst>
            <pc:docMk/>
            <pc:sldMk cId="3053059059" sldId="256"/>
            <ac:spMk id="63" creationId="{F94368A0-A606-4A85-99C2-5DEC95FCC9C0}"/>
          </ac:spMkLst>
        </pc:spChg>
        <pc:spChg chg="add del">
          <ac:chgData name="Nadia Iskandar" userId="f96342e44d1a00cb" providerId="LiveId" clId="{772313D9-E544-4BEF-AA05-F571DDFC565B}" dt="2020-02-10T03:30:23.173" v="20" actId="26606"/>
          <ac:spMkLst>
            <pc:docMk/>
            <pc:sldMk cId="3053059059" sldId="256"/>
            <ac:spMk id="65" creationId="{36EF05BB-1257-4A9E-985D-96F7B5C7376D}"/>
          </ac:spMkLst>
        </pc:spChg>
        <pc:spChg chg="add del">
          <ac:chgData name="Nadia Iskandar" userId="f96342e44d1a00cb" providerId="LiveId" clId="{772313D9-E544-4BEF-AA05-F571DDFC565B}" dt="2020-02-10T03:30:23.173" v="20" actId="26606"/>
          <ac:spMkLst>
            <pc:docMk/>
            <pc:sldMk cId="3053059059" sldId="256"/>
            <ac:spMk id="66" creationId="{FF55E45D-FA71-4774-AC3F-31BC55F9E727}"/>
          </ac:spMkLst>
        </pc:spChg>
        <pc:spChg chg="add del">
          <ac:chgData name="Nadia Iskandar" userId="f96342e44d1a00cb" providerId="LiveId" clId="{772313D9-E544-4BEF-AA05-F571DDFC565B}" dt="2020-02-10T03:30:28.599" v="22" actId="26606"/>
          <ac:spMkLst>
            <pc:docMk/>
            <pc:sldMk cId="3053059059" sldId="256"/>
            <ac:spMk id="68" creationId="{5EFCEEFE-DD72-4E23-A203-092AB1A62E42}"/>
          </ac:spMkLst>
        </pc:spChg>
        <pc:spChg chg="add del">
          <ac:chgData name="Nadia Iskandar" userId="f96342e44d1a00cb" providerId="LiveId" clId="{772313D9-E544-4BEF-AA05-F571DDFC565B}" dt="2020-02-10T03:30:28.599" v="22" actId="26606"/>
          <ac:spMkLst>
            <pc:docMk/>
            <pc:sldMk cId="3053059059" sldId="256"/>
            <ac:spMk id="69" creationId="{2A73F40A-89D3-430B-96F3-4FFB3CCFB7B1}"/>
          </ac:spMkLst>
        </pc:spChg>
        <pc:spChg chg="add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71" creationId="{BBBFB90B-E188-4527-9DB1-052924355A2F}"/>
          </ac:spMkLst>
        </pc:spChg>
        <pc:spChg chg="add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73" creationId="{5523C670-74D7-4ED8-BA51-B6FB6557024C}"/>
          </ac:spMkLst>
        </pc:spChg>
        <pc:spChg chg="add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74" creationId="{BAEEE533-7CA5-4134-A14A-8575F66C6140}"/>
          </ac:spMkLst>
        </pc:spChg>
        <pc:spChg chg="add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75" creationId="{E64B7817-E956-406B-A85B-5AEF36B1F50B}"/>
          </ac:spMkLst>
        </pc:spChg>
        <pc:spChg chg="add">
          <ac:chgData name="Nadia Iskandar" userId="f96342e44d1a00cb" providerId="LiveId" clId="{772313D9-E544-4BEF-AA05-F571DDFC565B}" dt="2020-02-10T03:30:28.624" v="23" actId="26606"/>
          <ac:spMkLst>
            <pc:docMk/>
            <pc:sldMk cId="3053059059" sldId="256"/>
            <ac:spMk id="76" creationId="{92FC9C1F-8CBA-4083-8724-3735C556D844}"/>
          </ac:spMkLst>
        </pc:spChg>
        <pc:picChg chg="mod ord">
          <ac:chgData name="Nadia Iskandar" userId="f96342e44d1a00cb" providerId="LiveId" clId="{772313D9-E544-4BEF-AA05-F571DDFC565B}" dt="2020-02-10T03:30:28.599" v="22" actId="26606"/>
          <ac:picMkLst>
            <pc:docMk/>
            <pc:sldMk cId="3053059059" sldId="256"/>
            <ac:picMk id="5" creationId="{1A008779-89E0-497E-83AA-64606C6FC6A4}"/>
          </ac:picMkLst>
        </pc:picChg>
        <pc:picChg chg="add mod ord">
          <ac:chgData name="Nadia Iskandar" userId="f96342e44d1a00cb" providerId="LiveId" clId="{772313D9-E544-4BEF-AA05-F571DDFC565B}" dt="2020-02-10T03:30:28.599" v="22" actId="26606"/>
          <ac:picMkLst>
            <pc:docMk/>
            <pc:sldMk cId="3053059059" sldId="256"/>
            <ac:picMk id="7" creationId="{9077640B-7885-4A40-BE93-6B83FD89E1EF}"/>
          </ac:picMkLst>
        </pc:picChg>
        <pc:cxnChg chg="add del">
          <ac:chgData name="Nadia Iskandar" userId="f96342e44d1a00cb" providerId="LiveId" clId="{772313D9-E544-4BEF-AA05-F571DDFC565B}" dt="2020-02-10T03:29:52.991" v="10" actId="26606"/>
          <ac:cxnSpMkLst>
            <pc:docMk/>
            <pc:sldMk cId="3053059059" sldId="256"/>
            <ac:cxnSpMk id="12" creationId="{BCDAEC91-5BCE-4B55-9CC0-43EF94CB734B}"/>
          </ac:cxnSpMkLst>
        </pc:cxnChg>
        <pc:cxnChg chg="add del">
          <ac:chgData name="Nadia Iskandar" userId="f96342e44d1a00cb" providerId="LiveId" clId="{772313D9-E544-4BEF-AA05-F571DDFC565B}" dt="2020-02-10T03:30:28.624" v="23" actId="26606"/>
          <ac:cxnSpMkLst>
            <pc:docMk/>
            <pc:sldMk cId="3053059059" sldId="256"/>
            <ac:cxnSpMk id="31" creationId="{44D0821D-2F5D-44D2-90A2-EF08149AF0AF}"/>
          </ac:cxnSpMkLst>
        </pc:cxnChg>
        <pc:cxnChg chg="add del">
          <ac:chgData name="Nadia Iskandar" userId="f96342e44d1a00cb" providerId="LiveId" clId="{772313D9-E544-4BEF-AA05-F571DDFC565B}" dt="2020-02-10T03:30:06.193" v="12" actId="26606"/>
          <ac:cxnSpMkLst>
            <pc:docMk/>
            <pc:sldMk cId="3053059059" sldId="256"/>
            <ac:cxnSpMk id="41" creationId="{2F0EB875-0C3F-474D-8893-4862FC1B939B}"/>
          </ac:cxnSpMkLst>
        </pc:cxnChg>
        <pc:cxnChg chg="add del">
          <ac:chgData name="Nadia Iskandar" userId="f96342e44d1a00cb" providerId="LiveId" clId="{772313D9-E544-4BEF-AA05-F571DDFC565B}" dt="2020-02-10T03:30:07.031" v="14" actId="26606"/>
          <ac:cxnSpMkLst>
            <pc:docMk/>
            <pc:sldMk cId="3053059059" sldId="256"/>
            <ac:cxnSpMk id="52" creationId="{44D0821D-2F5D-44D2-90A2-EF08149AF0AF}"/>
          </ac:cxnSpMkLst>
        </pc:cxnChg>
        <pc:cxnChg chg="add">
          <ac:chgData name="Nadia Iskandar" userId="f96342e44d1a00cb" providerId="LiveId" clId="{772313D9-E544-4BEF-AA05-F571DDFC565B}" dt="2020-02-10T03:30:28.624" v="23" actId="26606"/>
          <ac:cxnSpMkLst>
            <pc:docMk/>
            <pc:sldMk cId="3053059059" sldId="256"/>
            <ac:cxnSpMk id="72" creationId="{44D0821D-2F5D-44D2-90A2-EF08149AF0AF}"/>
          </ac:cxnSpMkLst>
        </pc:cxnChg>
      </pc:sldChg>
      <pc:sldChg chg="addSp delSp modSp">
        <pc:chgData name="Nadia Iskandar" userId="f96342e44d1a00cb" providerId="LiveId" clId="{772313D9-E544-4BEF-AA05-F571DDFC565B}" dt="2020-02-10T03:39:57.036" v="364" actId="1076"/>
        <pc:sldMkLst>
          <pc:docMk/>
          <pc:sldMk cId="104611414" sldId="257"/>
        </pc:sldMkLst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3" creationId="{84F28BB1-ACAB-4434-BD2C-2EE1A6604CE2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4" creationId="{C4E683FC-5983-48F4-A175-F58D42E20D3B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5" creationId="{EE213907-3765-4E23-96A0-52B22C035E6B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6" creationId="{A342E36E-1B6A-4BC0-A3F6-97F8CE491F19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7" creationId="{CC5B27AB-F985-4B2B-A428-878A2B1CECC6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8" creationId="{D7F9680F-150E-48DA-93A0-34973B150B68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39" creationId="{7491A279-884F-4918-B5E7-2800444DAB51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40" creationId="{D8ADD401-48CB-4CF5-9532-668C30F97395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41" creationId="{99C3C71C-DCE2-4539-8F26-E812C28406AA}"/>
          </ac:spMkLst>
        </pc:spChg>
        <pc:spChg chg="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42" creationId="{C18762A2-13CF-4B97-8E63-7B3E5DC352EF}"/>
          </ac:spMkLst>
        </pc:spChg>
        <pc:spChg chg="mod">
          <ac:chgData name="Nadia Iskandar" userId="f96342e44d1a00cb" providerId="LiveId" clId="{772313D9-E544-4BEF-AA05-F571DDFC565B}" dt="2020-02-10T03:38:44.150" v="310" actId="20577"/>
          <ac:spMkLst>
            <pc:docMk/>
            <pc:sldMk cId="104611414" sldId="257"/>
            <ac:spMk id="43" creationId="{C709F974-E49A-4B08-838F-5A6B9C856D49}"/>
          </ac:spMkLst>
        </pc:spChg>
        <pc:spChg chg="mod">
          <ac:chgData name="Nadia Iskandar" userId="f96342e44d1a00cb" providerId="LiveId" clId="{772313D9-E544-4BEF-AA05-F571DDFC565B}" dt="2020-02-10T03:38:15.636" v="273" actId="1037"/>
          <ac:spMkLst>
            <pc:docMk/>
            <pc:sldMk cId="104611414" sldId="257"/>
            <ac:spMk id="44" creationId="{75D80D74-4BB6-4A43-8D34-D91CE3F3D26B}"/>
          </ac:spMkLst>
        </pc:spChg>
        <pc:spChg chg="mod">
          <ac:chgData name="Nadia Iskandar" userId="f96342e44d1a00cb" providerId="LiveId" clId="{772313D9-E544-4BEF-AA05-F571DDFC565B}" dt="2020-02-10T03:37:02.309" v="182" actId="1035"/>
          <ac:spMkLst>
            <pc:docMk/>
            <pc:sldMk cId="104611414" sldId="257"/>
            <ac:spMk id="45" creationId="{9C3C1338-0821-4682-8EF1-84C3A757D78C}"/>
          </ac:spMkLst>
        </pc:spChg>
        <pc:spChg chg="add mod">
          <ac:chgData name="Nadia Iskandar" userId="f96342e44d1a00cb" providerId="LiveId" clId="{772313D9-E544-4BEF-AA05-F571DDFC565B}" dt="2020-02-10T03:36:00.364" v="114" actId="1035"/>
          <ac:spMkLst>
            <pc:docMk/>
            <pc:sldMk cId="104611414" sldId="257"/>
            <ac:spMk id="46" creationId="{6A4E7B7C-5436-47F3-811F-D5924F268E2A}"/>
          </ac:spMkLst>
        </pc:spChg>
        <pc:spChg chg="add mod">
          <ac:chgData name="Nadia Iskandar" userId="f96342e44d1a00cb" providerId="LiveId" clId="{772313D9-E544-4BEF-AA05-F571DDFC565B}" dt="2020-02-10T03:36:37.431" v="169" actId="1038"/>
          <ac:spMkLst>
            <pc:docMk/>
            <pc:sldMk cId="104611414" sldId="257"/>
            <ac:spMk id="47" creationId="{31D1C3A1-754B-465C-A814-3B3DF3E19256}"/>
          </ac:spMkLst>
        </pc:spChg>
        <pc:spChg chg="add del mod">
          <ac:chgData name="Nadia Iskandar" userId="f96342e44d1a00cb" providerId="LiveId" clId="{772313D9-E544-4BEF-AA05-F571DDFC565B}" dt="2020-02-10T03:35:55.197" v="104" actId="478"/>
          <ac:spMkLst>
            <pc:docMk/>
            <pc:sldMk cId="104611414" sldId="257"/>
            <ac:spMk id="49" creationId="{9B09DF89-11B3-48C1-8C49-35C19AFDC4D1}"/>
          </ac:spMkLst>
        </pc:spChg>
        <pc:spChg chg="add mod">
          <ac:chgData name="Nadia Iskandar" userId="f96342e44d1a00cb" providerId="LiveId" clId="{772313D9-E544-4BEF-AA05-F571DDFC565B}" dt="2020-02-10T03:39:14.953" v="356" actId="14100"/>
          <ac:spMkLst>
            <pc:docMk/>
            <pc:sldMk cId="104611414" sldId="257"/>
            <ac:spMk id="57" creationId="{A13A2ADC-EE2A-4E00-A83F-51A4E98D84A0}"/>
          </ac:spMkLst>
        </pc:spChg>
        <pc:picChg chg="del">
          <ac:chgData name="Nadia Iskandar" userId="f96342e44d1a00cb" providerId="LiveId" clId="{772313D9-E544-4BEF-AA05-F571DDFC565B}" dt="2020-02-10T03:35:47.318" v="103" actId="478"/>
          <ac:picMkLst>
            <pc:docMk/>
            <pc:sldMk cId="104611414" sldId="257"/>
            <ac:picMk id="5" creationId="{B88DF8B8-E088-416C-BD5F-AEB9953B479A}"/>
          </ac:picMkLst>
        </pc:picChg>
        <pc:picChg chg="del">
          <ac:chgData name="Nadia Iskandar" userId="f96342e44d1a00cb" providerId="LiveId" clId="{772313D9-E544-4BEF-AA05-F571DDFC565B}" dt="2020-02-10T03:35:47.318" v="103" actId="478"/>
          <ac:picMkLst>
            <pc:docMk/>
            <pc:sldMk cId="104611414" sldId="257"/>
            <ac:picMk id="6" creationId="{886B23D2-2420-497F-8DF5-7C593FAD4D4C}"/>
          </ac:picMkLst>
        </pc:picChg>
        <pc:picChg chg="del">
          <ac:chgData name="Nadia Iskandar" userId="f96342e44d1a00cb" providerId="LiveId" clId="{772313D9-E544-4BEF-AA05-F571DDFC565B}" dt="2020-02-10T03:35:47.318" v="103" actId="478"/>
          <ac:picMkLst>
            <pc:docMk/>
            <pc:sldMk cId="104611414" sldId="257"/>
            <ac:picMk id="7" creationId="{F0095241-AE26-4592-880C-9F57839C854F}"/>
          </ac:picMkLst>
        </pc:picChg>
        <pc:picChg chg="mod ord">
          <ac:chgData name="Nadia Iskandar" userId="f96342e44d1a00cb" providerId="LiveId" clId="{772313D9-E544-4BEF-AA05-F571DDFC565B}" dt="2020-02-10T03:38:05.044" v="257" actId="170"/>
          <ac:picMkLst>
            <pc:docMk/>
            <pc:sldMk cId="104611414" sldId="257"/>
            <ac:picMk id="8" creationId="{D9865AE8-C51B-453D-8723-D56C46700D32}"/>
          </ac:picMkLst>
        </pc:picChg>
        <pc:picChg chg="mod">
          <ac:chgData name="Nadia Iskandar" userId="f96342e44d1a00cb" providerId="LiveId" clId="{772313D9-E544-4BEF-AA05-F571DDFC565B}" dt="2020-02-10T03:37:02.309" v="182" actId="1035"/>
          <ac:picMkLst>
            <pc:docMk/>
            <pc:sldMk cId="104611414" sldId="257"/>
            <ac:picMk id="9" creationId="{03B88FE5-B277-4821-854B-9F1DD6384B6E}"/>
          </ac:picMkLst>
        </pc:picChg>
        <pc:picChg chg="mod">
          <ac:chgData name="Nadia Iskandar" userId="f96342e44d1a00cb" providerId="LiveId" clId="{772313D9-E544-4BEF-AA05-F571DDFC565B}" dt="2020-02-10T03:37:02.309" v="182" actId="1035"/>
          <ac:picMkLst>
            <pc:docMk/>
            <pc:sldMk cId="104611414" sldId="257"/>
            <ac:picMk id="10" creationId="{32A94AA0-7BD3-4C7E-B2A0-E963B611384F}"/>
          </ac:picMkLst>
        </pc:picChg>
        <pc:picChg chg="mod">
          <ac:chgData name="Nadia Iskandar" userId="f96342e44d1a00cb" providerId="LiveId" clId="{772313D9-E544-4BEF-AA05-F571DDFC565B}" dt="2020-02-10T03:39:57.036" v="364" actId="1076"/>
          <ac:picMkLst>
            <pc:docMk/>
            <pc:sldMk cId="104611414" sldId="257"/>
            <ac:picMk id="12" creationId="{A311D656-5CA6-4736-81F1-EA7BDCE46802}"/>
          </ac:picMkLst>
        </pc:picChg>
        <pc:picChg chg="mod">
          <ac:chgData name="Nadia Iskandar" userId="f96342e44d1a00cb" providerId="LiveId" clId="{772313D9-E544-4BEF-AA05-F571DDFC565B}" dt="2020-02-10T03:39:18.276" v="357" actId="1076"/>
          <ac:picMkLst>
            <pc:docMk/>
            <pc:sldMk cId="104611414" sldId="257"/>
            <ac:picMk id="20" creationId="{C815E553-AD2B-4B08-8F2D-DE3809A4E0E8}"/>
          </ac:picMkLst>
        </pc:picChg>
        <pc:picChg chg="mod">
          <ac:chgData name="Nadia Iskandar" userId="f96342e44d1a00cb" providerId="LiveId" clId="{772313D9-E544-4BEF-AA05-F571DDFC565B}" dt="2020-02-10T03:36:00.364" v="114" actId="1035"/>
          <ac:picMkLst>
            <pc:docMk/>
            <pc:sldMk cId="104611414" sldId="257"/>
            <ac:picMk id="24" creationId="{F0A87256-5E44-4D6E-A7DF-6531DCA02D49}"/>
          </ac:picMkLst>
        </pc:picChg>
        <pc:picChg chg="mod">
          <ac:chgData name="Nadia Iskandar" userId="f96342e44d1a00cb" providerId="LiveId" clId="{772313D9-E544-4BEF-AA05-F571DDFC565B}" dt="2020-02-10T03:39:20.035" v="358" actId="1076"/>
          <ac:picMkLst>
            <pc:docMk/>
            <pc:sldMk cId="104611414" sldId="257"/>
            <ac:picMk id="26" creationId="{5666146C-719B-42CD-93D0-D14BC5D8686B}"/>
          </ac:picMkLst>
        </pc:picChg>
        <pc:picChg chg="mod">
          <ac:chgData name="Nadia Iskandar" userId="f96342e44d1a00cb" providerId="LiveId" clId="{772313D9-E544-4BEF-AA05-F571DDFC565B}" dt="2020-02-10T03:36:00.364" v="114" actId="1035"/>
          <ac:picMkLst>
            <pc:docMk/>
            <pc:sldMk cId="104611414" sldId="257"/>
            <ac:picMk id="30" creationId="{470862DD-1B77-44EC-93BA-92C41D33E2AC}"/>
          </ac:picMkLst>
        </pc:picChg>
        <pc:picChg chg="mod">
          <ac:chgData name="Nadia Iskandar" userId="f96342e44d1a00cb" providerId="LiveId" clId="{772313D9-E544-4BEF-AA05-F571DDFC565B}" dt="2020-02-10T03:36:00.364" v="114" actId="1035"/>
          <ac:picMkLst>
            <pc:docMk/>
            <pc:sldMk cId="104611414" sldId="257"/>
            <ac:picMk id="32" creationId="{026A51DE-B141-4E86-9B16-6682CF4D2F0A}"/>
          </ac:picMkLst>
        </pc:picChg>
        <pc:picChg chg="add mod">
          <ac:chgData name="Nadia Iskandar" userId="f96342e44d1a00cb" providerId="LiveId" clId="{772313D9-E544-4BEF-AA05-F571DDFC565B}" dt="2020-02-10T03:37:20.993" v="187" actId="1076"/>
          <ac:picMkLst>
            <pc:docMk/>
            <pc:sldMk cId="104611414" sldId="257"/>
            <ac:picMk id="50" creationId="{DF5F6211-3B6F-469A-8616-35B8B7D01580}"/>
          </ac:picMkLst>
        </pc:picChg>
        <pc:picChg chg="add mod">
          <ac:chgData name="Nadia Iskandar" userId="f96342e44d1a00cb" providerId="LiveId" clId="{772313D9-E544-4BEF-AA05-F571DDFC565B}" dt="2020-02-10T03:37:06.132" v="183" actId="1076"/>
          <ac:picMkLst>
            <pc:docMk/>
            <pc:sldMk cId="104611414" sldId="257"/>
            <ac:picMk id="51" creationId="{060ACF17-DE25-41DF-9DD7-F38AEEF4AFC7}"/>
          </ac:picMkLst>
        </pc:picChg>
        <pc:picChg chg="add mod">
          <ac:chgData name="Nadia Iskandar" userId="f96342e44d1a00cb" providerId="LiveId" clId="{772313D9-E544-4BEF-AA05-F571DDFC565B}" dt="2020-02-10T03:36:56.568" v="175" actId="1076"/>
          <ac:picMkLst>
            <pc:docMk/>
            <pc:sldMk cId="104611414" sldId="257"/>
            <ac:picMk id="52" creationId="{42A74942-7B2E-484E-BDB3-D62D2669E6FB}"/>
          </ac:picMkLst>
        </pc:picChg>
        <pc:picChg chg="add mod">
          <ac:chgData name="Nadia Iskandar" userId="f96342e44d1a00cb" providerId="LiveId" clId="{772313D9-E544-4BEF-AA05-F571DDFC565B}" dt="2020-02-10T03:37:39.795" v="254" actId="1035"/>
          <ac:picMkLst>
            <pc:docMk/>
            <pc:sldMk cId="104611414" sldId="257"/>
            <ac:picMk id="53" creationId="{C7EF310B-26BF-4233-8AB2-B5203D2BED8B}"/>
          </ac:picMkLst>
        </pc:picChg>
        <pc:picChg chg="add mod ord">
          <ac:chgData name="Nadia Iskandar" userId="f96342e44d1a00cb" providerId="LiveId" clId="{772313D9-E544-4BEF-AA05-F571DDFC565B}" dt="2020-02-10T03:37:57.307" v="256" actId="171"/>
          <ac:picMkLst>
            <pc:docMk/>
            <pc:sldMk cId="104611414" sldId="257"/>
            <ac:picMk id="54" creationId="{23976E99-6304-4A26-A868-B45902DDE84E}"/>
          </ac:picMkLst>
        </pc:picChg>
        <pc:picChg chg="add del">
          <ac:chgData name="Nadia Iskandar" userId="f96342e44d1a00cb" providerId="LiveId" clId="{772313D9-E544-4BEF-AA05-F571DDFC565B}" dt="2020-02-10T03:39:33.067" v="360" actId="478"/>
          <ac:picMkLst>
            <pc:docMk/>
            <pc:sldMk cId="104611414" sldId="257"/>
            <ac:picMk id="55" creationId="{AFE87385-0CAA-48C1-853F-9845AFC60AC1}"/>
          </ac:picMkLst>
        </pc:picChg>
        <pc:picChg chg="add del">
          <ac:chgData name="Nadia Iskandar" userId="f96342e44d1a00cb" providerId="LiveId" clId="{772313D9-E544-4BEF-AA05-F571DDFC565B}" dt="2020-02-10T03:39:32.383" v="359" actId="478"/>
          <ac:picMkLst>
            <pc:docMk/>
            <pc:sldMk cId="104611414" sldId="257"/>
            <ac:picMk id="56" creationId="{A7653E5C-5F9E-44CC-B974-B949C3CA9D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4D7AC-8DA4-4A32-AFEF-62F165A8D487}" type="datetimeFigureOut">
              <a:rPr lang="en-CA" smtClean="0"/>
              <a:t>2020-02-12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16FC7C-2BDA-4D40-9153-BA12C86520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777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16FC7C-2BDA-4D40-9153-BA12C865205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92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D6E0-8AF1-4FB9-AEC6-E8A9FBEBE584}" type="datetime1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46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ADF09-2644-4A49-B570-F665EF47CCB0}" type="datetime1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46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4D16E-B183-45E0-B1F3-3CF81AE7EBA6}" type="datetime1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41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C060A-AC75-4AD4-8560-B10CA86B5900}" type="datetime1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15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E658-A6CB-4143-9CA5-E252185CF6AB}" type="datetime1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22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4D7C-786D-4534-928E-3B12A8DB1989}" type="datetime1">
              <a:rPr lang="en-CA" smtClean="0"/>
              <a:t>2020-02-12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756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BC53-BEB4-418F-B04F-D95A03CBB44C}" type="datetime1">
              <a:rPr lang="en-CA" smtClean="0"/>
              <a:t>2020-02-12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84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DD02-C9D1-424C-A11E-4528E5D6C327}" type="datetime1">
              <a:rPr lang="en-CA" smtClean="0"/>
              <a:t>2020-02-12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81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0F63-9D92-4793-8EDD-3414A76C9A71}" type="datetime1">
              <a:rPr lang="en-CA" smtClean="0"/>
              <a:t>2020-02-12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368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69F1F-3028-4F0D-A3DB-E6937BEC16AF}" type="datetime1">
              <a:rPr lang="en-CA" smtClean="0"/>
              <a:t>2020-02-12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18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70A9-1317-4271-A5D5-BA29E0FF006B}" type="datetime1">
              <a:rPr lang="en-CA" smtClean="0"/>
              <a:t>2020-02-12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05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9718B-232F-4C0B-B6FD-3E4470E9695C}" type="datetime1">
              <a:rPr lang="en-CA" smtClean="0"/>
              <a:t>2020-02-12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C59D2-005D-47EB-A16C-A9C1B19FFA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73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oor%E2%80%93Yonge_station" TargetMode="External"/><Relationship Id="rId2" Type="http://schemas.openxmlformats.org/officeDocument/2006/relationships/hyperlink" Target="https://open.toronto.ca/dataset/ttc-subway-delay-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hyperlink" Target="https://open.toronto.ca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ttc-2019-delays.herokuapp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en.wikipedia.org/wiki/Line_2_Bloor%E2%80%93Danforth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en.wikipedia.org/wiki/Line_1_Yonge%E2%80%93Univers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en.wikipedia.org/wiki/Line_4_Sheppard" TargetMode="External"/><Relationship Id="rId4" Type="http://schemas.openxmlformats.org/officeDocument/2006/relationships/hyperlink" Target="https://en.wikipedia.org/wiki/Line_3_Scarborough" TargetMode="Externa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38">
            <a:extLst>
              <a:ext uri="{FF2B5EF4-FFF2-40B4-BE49-F238E27FC236}">
                <a16:creationId xmlns:a16="http://schemas.microsoft.com/office/drawing/2014/main" id="{BBBFB90B-E188-4527-9DB1-052924355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assenger train pulling into a station&#10;&#10;Description automatically generated">
            <a:extLst>
              <a:ext uri="{FF2B5EF4-FFF2-40B4-BE49-F238E27FC236}">
                <a16:creationId xmlns:a16="http://schemas.microsoft.com/office/drawing/2014/main" id="{9077640B-7885-4A40-BE93-6B83FD89E1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" r="4297" b="-1"/>
          <a:stretch/>
        </p:blipFill>
        <p:spPr>
          <a:xfrm>
            <a:off x="6095997" y="10"/>
            <a:ext cx="6096000" cy="3428990"/>
          </a:xfrm>
          <a:prstGeom prst="rect">
            <a:avLst/>
          </a:prstGeom>
        </p:spPr>
      </p:pic>
      <p:pic>
        <p:nvPicPr>
          <p:cNvPr id="5" name="Picture 4" descr="A subway train at a train station&#10;&#10;Description automatically generated">
            <a:extLst>
              <a:ext uri="{FF2B5EF4-FFF2-40B4-BE49-F238E27FC236}">
                <a16:creationId xmlns:a16="http://schemas.microsoft.com/office/drawing/2014/main" id="{1A008779-89E0-497E-83AA-64606C6FC6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9" b="5505"/>
          <a:stretch/>
        </p:blipFill>
        <p:spPr>
          <a:xfrm>
            <a:off x="6096000" y="3429000"/>
            <a:ext cx="6096003" cy="3429000"/>
          </a:xfrm>
          <a:prstGeom prst="rect">
            <a:avLst/>
          </a:prstGeom>
        </p:spPr>
      </p:pic>
      <p:cxnSp>
        <p:nvCxnSpPr>
          <p:cNvPr id="72" name="Straight Connector 40">
            <a:extLst>
              <a:ext uri="{FF2B5EF4-FFF2-40B4-BE49-F238E27FC236}">
                <a16:creationId xmlns:a16="http://schemas.microsoft.com/office/drawing/2014/main" id="{44D0821D-2F5D-44D2-90A2-EF08149AF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92952" y="3429000"/>
            <a:ext cx="6099048" cy="0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5">
            <a:extLst>
              <a:ext uri="{FF2B5EF4-FFF2-40B4-BE49-F238E27FC236}">
                <a16:creationId xmlns:a16="http://schemas.microsoft.com/office/drawing/2014/main" id="{5523C670-74D7-4ED8-BA51-B6FB65570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96000" y="1756600"/>
            <a:ext cx="1080325" cy="4736395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BAEEE533-7CA5-4134-A14A-8575F66C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88570" y="1357766"/>
            <a:ext cx="687754" cy="430312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64B7817-E956-406B-A85B-5AEF36B1F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90581" y="1135060"/>
            <a:ext cx="409371" cy="416921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8">
            <a:extLst>
              <a:ext uri="{FF2B5EF4-FFF2-40B4-BE49-F238E27FC236}">
                <a16:creationId xmlns:a16="http://schemas.microsoft.com/office/drawing/2014/main" id="{92FC9C1F-8CBA-4083-8724-3735C556D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8" y="1124043"/>
            <a:ext cx="6105065" cy="39781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7AC1A-1CF6-4135-8E9F-B2CD61A1A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917" y="1445775"/>
            <a:ext cx="5437074" cy="3342435"/>
          </a:xfrm>
        </p:spPr>
        <p:txBody>
          <a:bodyPr anchor="b">
            <a:normAutofit/>
          </a:bodyPr>
          <a:lstStyle/>
          <a:p>
            <a:pPr algn="l"/>
            <a:r>
              <a:rPr lang="en-CA" sz="5400" dirty="0">
                <a:solidFill>
                  <a:srgbClr val="FFFFFF"/>
                </a:solidFill>
              </a:rPr>
              <a:t>TTC Subway 2019 Delay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FC5D5-7A0A-43FD-B857-D9D253AC5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529" y="5235403"/>
            <a:ext cx="5024099" cy="1440605"/>
          </a:xfrm>
        </p:spPr>
        <p:txBody>
          <a:bodyPr anchor="t">
            <a:normAutofit fontScale="77500" lnSpcReduction="20000"/>
          </a:bodyPr>
          <a:lstStyle/>
          <a:p>
            <a:pPr algn="r"/>
            <a:r>
              <a:rPr lang="en-CA" sz="2800" dirty="0"/>
              <a:t>Ivy Fong</a:t>
            </a:r>
          </a:p>
          <a:p>
            <a:pPr algn="r"/>
            <a:r>
              <a:rPr lang="en-CA" sz="2800" dirty="0"/>
              <a:t>Jennifer Huynh</a:t>
            </a:r>
          </a:p>
          <a:p>
            <a:pPr algn="r"/>
            <a:r>
              <a:rPr lang="en-CA" sz="2800" dirty="0"/>
              <a:t>Nadia Iskandar</a:t>
            </a:r>
          </a:p>
          <a:p>
            <a:pPr algn="r"/>
            <a:r>
              <a:rPr lang="en-CA" sz="2800" dirty="0" err="1"/>
              <a:t>Shaohua</a:t>
            </a:r>
            <a:r>
              <a:rPr lang="en-CA" sz="2800" dirty="0"/>
              <a:t> Liu</a:t>
            </a:r>
          </a:p>
          <a:p>
            <a:pPr algn="r"/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1</a:t>
            </a:fld>
            <a:endParaRPr lang="en-CA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1CCABF3-C34A-4AED-A965-505ACB62E1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18" y="1982679"/>
            <a:ext cx="21431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590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solidFill>
                  <a:schemeClr val="accent1"/>
                </a:solidFill>
              </a:rPr>
              <a:t>Leaflet map</a:t>
            </a:r>
          </a:p>
          <a:p>
            <a:pPr lvl="1"/>
            <a:r>
              <a:rPr lang="en-CA" dirty="0"/>
              <a:t>Map of Toronto and TTC subway stations with popups showing: name of station, subway line, and total number of delays in 2019, and average minimum delay in 2019</a:t>
            </a:r>
          </a:p>
          <a:p>
            <a:r>
              <a:rPr lang="en-CA" dirty="0" err="1">
                <a:solidFill>
                  <a:schemeClr val="accent1"/>
                </a:solidFill>
              </a:rPr>
              <a:t>Plotly</a:t>
            </a:r>
            <a:r>
              <a:rPr lang="en-CA" dirty="0">
                <a:solidFill>
                  <a:schemeClr val="accent1"/>
                </a:solidFill>
              </a:rPr>
              <a:t> Line Graph</a:t>
            </a:r>
          </a:p>
          <a:p>
            <a:pPr lvl="1"/>
            <a:r>
              <a:rPr lang="en-CA" dirty="0"/>
              <a:t>Showing relationship between </a:t>
            </a:r>
            <a:r>
              <a:rPr lang="en-CA" b="1" dirty="0"/>
              <a:t>time of day</a:t>
            </a:r>
            <a:r>
              <a:rPr lang="en-CA" dirty="0"/>
              <a:t>, average number of subway delays, and  average delay minutes</a:t>
            </a:r>
          </a:p>
          <a:p>
            <a:pPr lvl="1"/>
            <a:r>
              <a:rPr lang="en-CA" dirty="0"/>
              <a:t>Dropdowns to filter by Subway line, month, and day of the week</a:t>
            </a:r>
          </a:p>
          <a:p>
            <a:r>
              <a:rPr lang="en-CA" dirty="0" err="1">
                <a:solidFill>
                  <a:schemeClr val="accent1"/>
                </a:solidFill>
              </a:rPr>
              <a:t>Plotly</a:t>
            </a:r>
            <a:r>
              <a:rPr lang="en-CA" dirty="0">
                <a:solidFill>
                  <a:schemeClr val="accent1"/>
                </a:solidFill>
              </a:rPr>
              <a:t> Line graph</a:t>
            </a:r>
          </a:p>
          <a:p>
            <a:pPr lvl="1"/>
            <a:r>
              <a:rPr lang="en-CA" dirty="0"/>
              <a:t>Showing the relationship between </a:t>
            </a:r>
            <a:r>
              <a:rPr lang="en-CA" b="1" dirty="0"/>
              <a:t>day of week</a:t>
            </a:r>
            <a:r>
              <a:rPr lang="en-CA" dirty="0"/>
              <a:t>, average number of subway delays, and average delay minutes</a:t>
            </a:r>
          </a:p>
          <a:p>
            <a:pPr lvl="1"/>
            <a:r>
              <a:rPr lang="en-CA" dirty="0"/>
              <a:t>Dropdowns to filter by subway line, month, and time of day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2</a:t>
            </a:fld>
            <a:endParaRPr lang="en-CA"/>
          </a:p>
        </p:txBody>
      </p:sp>
      <p:pic>
        <p:nvPicPr>
          <p:cNvPr id="3076" name="Picture 4" descr="Image result for magnifying scope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259" y="140679"/>
            <a:ext cx="2893925" cy="217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9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City of Toronto Open Data</a:t>
            </a:r>
          </a:p>
          <a:p>
            <a:pPr lvl="1"/>
            <a:r>
              <a:rPr lang="en-CA" dirty="0"/>
              <a:t>TTC monthly subway delay data</a:t>
            </a:r>
          </a:p>
          <a:p>
            <a:pPr lvl="1"/>
            <a:r>
              <a:rPr lang="en-CA" dirty="0">
                <a:hlinkClick r:id="rId2"/>
              </a:rPr>
              <a:t>https://open.toronto.ca/dataset/ttc-subway-delay-data/</a:t>
            </a:r>
            <a:endParaRPr lang="en-CA" dirty="0"/>
          </a:p>
          <a:p>
            <a:r>
              <a:rPr lang="en-CA" dirty="0">
                <a:solidFill>
                  <a:schemeClr val="accent1"/>
                </a:solidFill>
              </a:rPr>
              <a:t>Wikipedia (multiple web pages)</a:t>
            </a:r>
          </a:p>
          <a:p>
            <a:pPr lvl="1"/>
            <a:r>
              <a:rPr lang="en-CA" dirty="0"/>
              <a:t>To get TTC subway station coordinates</a:t>
            </a:r>
          </a:p>
          <a:p>
            <a:pPr lvl="1"/>
            <a:r>
              <a:rPr lang="en-CA" dirty="0"/>
              <a:t>e.g. Bloor-</a:t>
            </a:r>
            <a:r>
              <a:rPr lang="en-CA" dirty="0" err="1"/>
              <a:t>Yonge</a:t>
            </a:r>
            <a:r>
              <a:rPr lang="en-CA" dirty="0"/>
              <a:t> station: </a:t>
            </a:r>
          </a:p>
          <a:p>
            <a:pPr marL="457200" lvl="1" indent="0">
              <a:buNone/>
            </a:pPr>
            <a:r>
              <a:rPr lang="en-CA" dirty="0">
                <a:hlinkClick r:id="rId3"/>
              </a:rPr>
              <a:t>https://en.wikipedia.org/wiki/Bloor%E2%80%93Yonge_station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3</a:t>
            </a:fld>
            <a:endParaRPr lang="en-CA"/>
          </a:p>
        </p:txBody>
      </p:sp>
      <p:pic>
        <p:nvPicPr>
          <p:cNvPr id="2060" name="Picture 12" descr="Image result for data clip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655" y="1"/>
            <a:ext cx="3609754" cy="2843684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64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318E-1F27-4314-B705-DDD4F245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Application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4</a:t>
            </a:fld>
            <a:endParaRPr lang="en-CA"/>
          </a:p>
        </p:txBody>
      </p:sp>
      <p:pic>
        <p:nvPicPr>
          <p:cNvPr id="9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03B88FE5-B277-4821-854B-9F1DD6384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21" y="4171435"/>
            <a:ext cx="754610" cy="754610"/>
          </a:xfrm>
          <a:prstGeom prst="rect">
            <a:avLst/>
          </a:prstGeom>
        </p:spPr>
      </p:pic>
      <p:pic>
        <p:nvPicPr>
          <p:cNvPr id="10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32A94AA0-7BD3-4C7E-B2A0-E963B6113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21" y="4966484"/>
            <a:ext cx="754610" cy="754610"/>
          </a:xfrm>
          <a:prstGeom prst="rect">
            <a:avLst/>
          </a:prstGeom>
        </p:spPr>
      </p:pic>
      <p:pic>
        <p:nvPicPr>
          <p:cNvPr id="8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D9865AE8-C51B-453D-8723-D56C46700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45" y="5181786"/>
            <a:ext cx="612102" cy="612102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A311D656-5CA6-4736-81F1-EA7BDCE46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40" y="4178422"/>
            <a:ext cx="1180318" cy="1180318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C815E553-AD2B-4B08-8F2D-DE3809A4E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74" y="3271120"/>
            <a:ext cx="1625397" cy="1625397"/>
          </a:xfrm>
          <a:prstGeom prst="rect">
            <a:avLst/>
          </a:prstGeom>
        </p:spPr>
      </p:pic>
      <p:pic>
        <p:nvPicPr>
          <p:cNvPr id="24" name="Picture 23" descr="A picture containing clock&#10;&#10;Description automatically generated">
            <a:extLst>
              <a:ext uri="{FF2B5EF4-FFF2-40B4-BE49-F238E27FC236}">
                <a16:creationId xmlns:a16="http://schemas.microsoft.com/office/drawing/2014/main" id="{F0A87256-5E44-4D6E-A7DF-6531DCA02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112" y="2588313"/>
            <a:ext cx="1095897" cy="1095897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5666146C-719B-42CD-93D0-D14BC5D868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044" y="4615164"/>
            <a:ext cx="1044500" cy="1044500"/>
          </a:xfrm>
          <a:prstGeom prst="rect">
            <a:avLst/>
          </a:prstGeom>
        </p:spPr>
      </p:pic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id="{470862DD-1B77-44EC-93BA-92C41D33E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52" y="4820516"/>
            <a:ext cx="1095897" cy="1095897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026A51DE-B141-4E86-9B16-6682CF4D2F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52" y="3781455"/>
            <a:ext cx="1025897" cy="102589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84F28BB1-ACAB-4434-BD2C-2EE1A6604CE2}"/>
              </a:ext>
            </a:extLst>
          </p:cNvPr>
          <p:cNvSpPr/>
          <p:nvPr/>
        </p:nvSpPr>
        <p:spPr>
          <a:xfrm>
            <a:off x="687474" y="2517288"/>
            <a:ext cx="2149701" cy="3445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E683FC-5983-48F4-A175-F58D42E20D3B}"/>
              </a:ext>
            </a:extLst>
          </p:cNvPr>
          <p:cNvSpPr/>
          <p:nvPr/>
        </p:nvSpPr>
        <p:spPr>
          <a:xfrm>
            <a:off x="687474" y="1685017"/>
            <a:ext cx="2149701" cy="649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Cleaning 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213907-3765-4E23-96A0-52B22C035E6B}"/>
              </a:ext>
            </a:extLst>
          </p:cNvPr>
          <p:cNvSpPr/>
          <p:nvPr/>
        </p:nvSpPr>
        <p:spPr>
          <a:xfrm>
            <a:off x="2983091" y="2517288"/>
            <a:ext cx="1580226" cy="3445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42E36E-1B6A-4BC0-A3F6-97F8CE491F19}"/>
              </a:ext>
            </a:extLst>
          </p:cNvPr>
          <p:cNvSpPr/>
          <p:nvPr/>
        </p:nvSpPr>
        <p:spPr>
          <a:xfrm>
            <a:off x="2983091" y="1685017"/>
            <a:ext cx="1580226" cy="649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Database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5B27AB-F985-4B2B-A428-878A2B1CECC6}"/>
              </a:ext>
            </a:extLst>
          </p:cNvPr>
          <p:cNvSpPr/>
          <p:nvPr/>
        </p:nvSpPr>
        <p:spPr>
          <a:xfrm>
            <a:off x="4709233" y="2517288"/>
            <a:ext cx="2002480" cy="3445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F9680F-150E-48DA-93A0-34973B150B68}"/>
              </a:ext>
            </a:extLst>
          </p:cNvPr>
          <p:cNvSpPr/>
          <p:nvPr/>
        </p:nvSpPr>
        <p:spPr>
          <a:xfrm>
            <a:off x="4709233" y="1685017"/>
            <a:ext cx="2002480" cy="649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Flask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91A279-884F-4918-B5E7-2800444DAB51}"/>
              </a:ext>
            </a:extLst>
          </p:cNvPr>
          <p:cNvSpPr/>
          <p:nvPr/>
        </p:nvSpPr>
        <p:spPr>
          <a:xfrm>
            <a:off x="6840528" y="2517288"/>
            <a:ext cx="2002480" cy="3445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ADD401-48CB-4CF5-9532-668C30F97395}"/>
              </a:ext>
            </a:extLst>
          </p:cNvPr>
          <p:cNvSpPr/>
          <p:nvPr/>
        </p:nvSpPr>
        <p:spPr>
          <a:xfrm>
            <a:off x="6840528" y="1685017"/>
            <a:ext cx="2002480" cy="649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Web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C3C71C-DCE2-4539-8F26-E812C28406AA}"/>
              </a:ext>
            </a:extLst>
          </p:cNvPr>
          <p:cNvSpPr/>
          <p:nvPr/>
        </p:nvSpPr>
        <p:spPr>
          <a:xfrm>
            <a:off x="8971822" y="2517288"/>
            <a:ext cx="2456524" cy="344599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8762A2-13CF-4B97-8E63-7B3E5DC352EF}"/>
              </a:ext>
            </a:extLst>
          </p:cNvPr>
          <p:cNvSpPr/>
          <p:nvPr/>
        </p:nvSpPr>
        <p:spPr>
          <a:xfrm>
            <a:off x="8971822" y="1685017"/>
            <a:ext cx="2456524" cy="649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Dashboard Application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09F974-E49A-4B08-838F-5A6B9C856D49}"/>
              </a:ext>
            </a:extLst>
          </p:cNvPr>
          <p:cNvSpPr txBox="1"/>
          <p:nvPr/>
        </p:nvSpPr>
        <p:spPr>
          <a:xfrm>
            <a:off x="3114597" y="2584385"/>
            <a:ext cx="13068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Uploaded to PostgreSQL at Heroku with Pandas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D80D74-4BB6-4A43-8D34-D91CE3F3D26B}"/>
              </a:ext>
            </a:extLst>
          </p:cNvPr>
          <p:cNvSpPr txBox="1"/>
          <p:nvPr/>
        </p:nvSpPr>
        <p:spPr>
          <a:xfrm>
            <a:off x="1424412" y="3209518"/>
            <a:ext cx="1306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Multiple Raw Files to 2 Clean files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C3C1338-0821-4682-8EF1-84C3A757D78C}"/>
              </a:ext>
            </a:extLst>
          </p:cNvPr>
          <p:cNvSpPr/>
          <p:nvPr/>
        </p:nvSpPr>
        <p:spPr>
          <a:xfrm>
            <a:off x="1520099" y="4724481"/>
            <a:ext cx="348822" cy="344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4E7B7C-5436-47F3-811F-D5924F268E2A}"/>
              </a:ext>
            </a:extLst>
          </p:cNvPr>
          <p:cNvSpPr/>
          <p:nvPr/>
        </p:nvSpPr>
        <p:spPr>
          <a:xfrm>
            <a:off x="8997608" y="2875794"/>
            <a:ext cx="2456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dirty="0">
                <a:hlinkClick r:id="rId9"/>
              </a:rPr>
              <a:t>https://ttc-2019-delays.herokuapp.com/</a:t>
            </a:r>
            <a:endParaRPr lang="en-CA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D1C3A1-754B-465C-A814-3B3DF3E19256}"/>
              </a:ext>
            </a:extLst>
          </p:cNvPr>
          <p:cNvSpPr/>
          <p:nvPr/>
        </p:nvSpPr>
        <p:spPr>
          <a:xfrm>
            <a:off x="653353" y="2495524"/>
            <a:ext cx="22406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600" dirty="0">
                <a:hlinkClick r:id="rId10"/>
              </a:rPr>
              <a:t>Sources: </a:t>
            </a:r>
          </a:p>
          <a:p>
            <a:r>
              <a:rPr lang="en-CA" sz="1600" dirty="0">
                <a:hlinkClick r:id="rId10"/>
              </a:rPr>
              <a:t>https://open.toronto.ca/</a:t>
            </a:r>
            <a:endParaRPr lang="en-CA" sz="1600" dirty="0"/>
          </a:p>
          <a:p>
            <a:r>
              <a:rPr lang="en-CA" sz="1600" dirty="0"/>
              <a:t>Wikipedia</a:t>
            </a:r>
          </a:p>
        </p:txBody>
      </p:sp>
      <p:pic>
        <p:nvPicPr>
          <p:cNvPr id="50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DF5F6211-3B6F-469A-8616-35B8B7D01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22" y="4806559"/>
            <a:ext cx="612102" cy="612102"/>
          </a:xfrm>
          <a:prstGeom prst="rect">
            <a:avLst/>
          </a:prstGeom>
        </p:spPr>
      </p:pic>
      <p:pic>
        <p:nvPicPr>
          <p:cNvPr id="51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060ACF17-DE25-41DF-9DD7-F38AEEF4A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56" y="4413207"/>
            <a:ext cx="612102" cy="612102"/>
          </a:xfrm>
          <a:prstGeom prst="rect">
            <a:avLst/>
          </a:prstGeom>
        </p:spPr>
      </p:pic>
      <p:pic>
        <p:nvPicPr>
          <p:cNvPr id="52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42A74942-7B2E-484E-BDB3-D62D2669E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7" y="4029716"/>
            <a:ext cx="612102" cy="612102"/>
          </a:xfrm>
          <a:prstGeom prst="rect">
            <a:avLst/>
          </a:prstGeom>
        </p:spPr>
      </p:pic>
      <p:pic>
        <p:nvPicPr>
          <p:cNvPr id="54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23976E99-6304-4A26-A868-B45902DDE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9" y="3703756"/>
            <a:ext cx="612102" cy="612102"/>
          </a:xfrm>
          <a:prstGeom prst="rect">
            <a:avLst/>
          </a:prstGeom>
        </p:spPr>
      </p:pic>
      <p:pic>
        <p:nvPicPr>
          <p:cNvPr id="53" name="Content Placeholder 4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C7EF310B-26BF-4233-8AB2-B5203D2B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91" y="3368940"/>
            <a:ext cx="612102" cy="61210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13A2ADC-EE2A-4E00-A83F-51A4E98D84A0}"/>
              </a:ext>
            </a:extLst>
          </p:cNvPr>
          <p:cNvSpPr txBox="1"/>
          <p:nvPr/>
        </p:nvSpPr>
        <p:spPr>
          <a:xfrm>
            <a:off x="4759082" y="2626702"/>
            <a:ext cx="1889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Python Flask generate Json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68620" y="4015026"/>
            <a:ext cx="17145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6C4323-F7BB-4E5E-9AFA-15717E0D3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908363"/>
              </p:ext>
            </p:extLst>
          </p:nvPr>
        </p:nvGraphicFramePr>
        <p:xfrm>
          <a:off x="541168" y="3636432"/>
          <a:ext cx="10515600" cy="18288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5666425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2556101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740170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Line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Off-peak frequency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Rush hour frequency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36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       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2" tooltip="Line 1 Yonge–University"/>
                        </a:rPr>
                        <a:t>Yonge–University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3.5–5 minutes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2–3 minutes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303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       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3" tooltip="Line 2 Bloor–Danforth"/>
                        </a:rPr>
                        <a:t>Bloor–Danforth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3–5 minutes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2–3 minutes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407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       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4" tooltip="Line 3 Scarborough"/>
                        </a:rPr>
                        <a:t>Scarborough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6-7 minutes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 minutes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48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        </a:t>
                      </a:r>
                      <a:r>
                        <a:rPr lang="en-US" u="none" strike="noStrike" dirty="0">
                          <a:solidFill>
                            <a:srgbClr val="0B0080"/>
                          </a:solidFill>
                          <a:effectLst/>
                          <a:hlinkClick r:id="rId5" tooltip="Line 4 Sheppard"/>
                        </a:rPr>
                        <a:t>Sheppard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5.5 minutes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5.5 minutes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90475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F05A0-7D1C-466E-B096-09963E83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C59D2-005D-47EB-A16C-A9C1B19FFA3C}" type="slidenum">
              <a:rPr lang="en-CA" smtClean="0"/>
              <a:t>5</a:t>
            </a:fld>
            <a:endParaRPr lang="en-CA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1CA39D-AB42-41AB-A9F9-DFA9540A5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9660" y="590606"/>
            <a:ext cx="5198616" cy="1002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 frequency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>
            <a:hlinkClick r:id="rId2" tooltip="Line 1 Yonge–University"/>
            <a:extLst>
              <a:ext uri="{FF2B5EF4-FFF2-40B4-BE49-F238E27FC236}">
                <a16:creationId xmlns:a16="http://schemas.microsoft.com/office/drawing/2014/main" id="{6AC07199-6F89-433F-A21D-4ADA7782B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5710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hlinkClick r:id="rId3" tooltip="Line 2 Bloor–Danforth"/>
            <a:extLst>
              <a:ext uri="{FF2B5EF4-FFF2-40B4-BE49-F238E27FC236}">
                <a16:creationId xmlns:a16="http://schemas.microsoft.com/office/drawing/2014/main" id="{E444104D-16EB-4092-AB8E-4E14EF860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99" y="4474632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hlinkClick r:id="rId4" tooltip="Line 3 Scarborough"/>
            <a:extLst>
              <a:ext uri="{FF2B5EF4-FFF2-40B4-BE49-F238E27FC236}">
                <a16:creationId xmlns:a16="http://schemas.microsoft.com/office/drawing/2014/main" id="{7F2DB5B8-8B51-4F43-BB6C-1CE547F14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00" y="4817532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hlinkClick r:id="rId5" tooltip="Line 4 Sheppard"/>
            <a:extLst>
              <a:ext uri="{FF2B5EF4-FFF2-40B4-BE49-F238E27FC236}">
                <a16:creationId xmlns:a16="http://schemas.microsoft.com/office/drawing/2014/main" id="{FD18B96E-5883-4F0B-8BE0-5A912029F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190611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0D4E63-9ED1-4BBB-BD79-31A5AE1323D6}"/>
              </a:ext>
            </a:extLst>
          </p:cNvPr>
          <p:cNvSpPr/>
          <p:nvPr/>
        </p:nvSpPr>
        <p:spPr>
          <a:xfrm>
            <a:off x="490305" y="2225731"/>
            <a:ext cx="97989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rush hour, up to </a:t>
            </a:r>
            <a:r>
              <a:rPr lang="en-US" altLang="en-US" dirty="0">
                <a:solidFill>
                  <a:srgbClr val="222222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trains are on Line 1 simultaneously, </a:t>
            </a:r>
            <a:r>
              <a:rPr lang="en-US" altLang="en-US" dirty="0">
                <a:solidFill>
                  <a:srgbClr val="222222"/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trains on Line 2, </a:t>
            </a:r>
            <a:r>
              <a:rPr lang="en-US" altLang="en-US" dirty="0">
                <a:solidFill>
                  <a:srgbClr val="222222"/>
                </a:solidFill>
                <a:highlight>
                  <a:srgbClr val="00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trains on Line 3, and </a:t>
            </a:r>
            <a:r>
              <a:rPr lang="en-US" altLang="en-US" dirty="0">
                <a:solidFill>
                  <a:srgbClr val="222222"/>
                </a:solidFill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trains on Line 4. During non-rush hour periods, there are 30-46 trains on Line 1 at any one time.</a:t>
            </a:r>
          </a:p>
        </p:txBody>
      </p:sp>
    </p:spTree>
    <p:extLst>
      <p:ext uri="{BB962C8B-B14F-4D97-AF65-F5344CB8AC3E}">
        <p14:creationId xmlns:p14="http://schemas.microsoft.com/office/powerpoint/2010/main" val="196707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341</Words>
  <Application>Microsoft Office PowerPoint</Application>
  <PresentationFormat>Widescreen</PresentationFormat>
  <Paragraphs>58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TTC Subway 2019 Delay Analysis</vt:lpstr>
      <vt:lpstr>Project Scope</vt:lpstr>
      <vt:lpstr>Data Sets</vt:lpstr>
      <vt:lpstr>Application Components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TTC Subway 2019 Delay Analysis</dc:title>
  <dc:creator>Nadia Iskandar</dc:creator>
  <cp:lastModifiedBy>Jayjay Liu</cp:lastModifiedBy>
  <cp:revision>11</cp:revision>
  <dcterms:created xsi:type="dcterms:W3CDTF">2020-02-10T03:30:28Z</dcterms:created>
  <dcterms:modified xsi:type="dcterms:W3CDTF">2020-02-12T15:16:23Z</dcterms:modified>
</cp:coreProperties>
</file>