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93" r:id="rId2"/>
    <p:sldId id="294" r:id="rId3"/>
    <p:sldId id="295" r:id="rId4"/>
    <p:sldId id="257" r:id="rId5"/>
    <p:sldId id="296" r:id="rId6"/>
    <p:sldId id="258" r:id="rId7"/>
    <p:sldId id="260" r:id="rId8"/>
    <p:sldId id="297" r:id="rId9"/>
    <p:sldId id="298" r:id="rId10"/>
    <p:sldId id="261" r:id="rId11"/>
    <p:sldId id="299" r:id="rId12"/>
    <p:sldId id="300" r:id="rId13"/>
    <p:sldId id="301" r:id="rId14"/>
    <p:sldId id="302" r:id="rId15"/>
    <p:sldId id="303" r:id="rId16"/>
    <p:sldId id="304" r:id="rId17"/>
    <p:sldId id="305" r:id="rId18"/>
    <p:sldId id="262" r:id="rId19"/>
    <p:sldId id="306" r:id="rId20"/>
    <p:sldId id="307"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CC693-CC1B-46D8-A2D8-DA6E6A66EBFD}"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9605-5FE4-4A6A-A11F-B42E56FA46EF}" type="slidenum">
              <a:rPr lang="en-US" smtClean="0"/>
              <a:t>‹#›</a:t>
            </a:fld>
            <a:endParaRPr lang="en-US"/>
          </a:p>
        </p:txBody>
      </p:sp>
    </p:spTree>
    <p:extLst>
      <p:ext uri="{BB962C8B-B14F-4D97-AF65-F5344CB8AC3E}">
        <p14:creationId xmlns:p14="http://schemas.microsoft.com/office/powerpoint/2010/main" val="219973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3B5618-D630-6D4A-8684-20546DC972B3}" type="slidenum">
              <a:rPr lang="en-US" smtClean="0"/>
              <a:t>1</a:t>
            </a:fld>
            <a:endParaRPr lang="en-US"/>
          </a:p>
        </p:txBody>
      </p:sp>
    </p:spTree>
    <p:extLst>
      <p:ext uri="{BB962C8B-B14F-4D97-AF65-F5344CB8AC3E}">
        <p14:creationId xmlns:p14="http://schemas.microsoft.com/office/powerpoint/2010/main" val="3512744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0FA4-AFF0-7C41-B4D2-69A1E4B1F092}"/>
              </a:ext>
            </a:extLst>
          </p:cNvPr>
          <p:cNvSpPr>
            <a:spLocks noGrp="1"/>
          </p:cNvSpPr>
          <p:nvPr>
            <p:ph type="title"/>
          </p:nvPr>
        </p:nvSpPr>
        <p:spPr>
          <a:xfrm>
            <a:off x="1024128" y="351290"/>
            <a:ext cx="9720072" cy="562075"/>
          </a:xfrm>
        </p:spPr>
        <p:txBody>
          <a:bodyPr>
            <a:noAutofit/>
          </a:bodyPr>
          <a:lstStyle/>
          <a:p>
            <a:r>
              <a:rPr lang="en-US" sz="3200" dirty="0"/>
              <a:t>Final Project Deliverables</a:t>
            </a:r>
          </a:p>
        </p:txBody>
      </p:sp>
      <p:sp>
        <p:nvSpPr>
          <p:cNvPr id="3" name="Content Placeholder 2">
            <a:extLst>
              <a:ext uri="{FF2B5EF4-FFF2-40B4-BE49-F238E27FC236}">
                <a16:creationId xmlns:a16="http://schemas.microsoft.com/office/drawing/2014/main" id="{08717210-2E7A-4EF8-AD46-4F60B966E8EA}"/>
              </a:ext>
            </a:extLst>
          </p:cNvPr>
          <p:cNvSpPr>
            <a:spLocks noGrp="1"/>
          </p:cNvSpPr>
          <p:nvPr>
            <p:ph idx="1"/>
          </p:nvPr>
        </p:nvSpPr>
        <p:spPr>
          <a:xfrm>
            <a:off x="4068380" y="1391437"/>
            <a:ext cx="5560194" cy="5105748"/>
          </a:xfrm>
        </p:spPr>
        <p:txBody>
          <a:bodyPr vert="horz" lIns="45720" tIns="45720" rIns="45720" bIns="45720" rtlCol="0" anchor="t">
            <a:normAutofit/>
          </a:bodyPr>
          <a:lstStyle/>
          <a:p>
            <a:pPr>
              <a:buFont typeface="Arial" panose="020B0604020202020204" pitchFamily="34" charset="0"/>
              <a:buChar char="•"/>
            </a:pPr>
            <a:r>
              <a:rPr lang="en-US" sz="1800" dirty="0">
                <a:latin typeface="Arial"/>
                <a:cs typeface="Arial"/>
              </a:rPr>
              <a:t>Rubric</a:t>
            </a:r>
          </a:p>
          <a:p>
            <a:pPr>
              <a:buFont typeface="Arial" panose="020B0604020202020204" pitchFamily="34" charset="0"/>
              <a:buChar char="•"/>
            </a:pPr>
            <a:r>
              <a:rPr lang="en-US" sz="1800" dirty="0">
                <a:latin typeface="Arial"/>
                <a:cs typeface="Arial"/>
              </a:rPr>
              <a:t>Slides</a:t>
            </a:r>
          </a:p>
          <a:p>
            <a:pPr lvl="1">
              <a:buFont typeface="Arial" panose="020B0604020202020204" pitchFamily="34" charset="0"/>
              <a:buChar char="•"/>
            </a:pPr>
            <a:r>
              <a:rPr lang="en-US" sz="1400" dirty="0"/>
              <a:t>Title</a:t>
            </a:r>
          </a:p>
          <a:p>
            <a:pPr lvl="1">
              <a:buFont typeface="Arial" panose="020B0604020202020204" pitchFamily="34" charset="0"/>
              <a:buChar char="•"/>
            </a:pPr>
            <a:r>
              <a:rPr lang="en-US" sz="1400" dirty="0"/>
              <a:t>Introduction</a:t>
            </a:r>
          </a:p>
          <a:p>
            <a:pPr lvl="1">
              <a:buFont typeface="Arial" panose="020B0604020202020204" pitchFamily="34" charset="0"/>
              <a:buChar char="•"/>
            </a:pPr>
            <a:r>
              <a:rPr lang="en-US" sz="1400" dirty="0"/>
              <a:t>Slides for Each Project Module</a:t>
            </a:r>
          </a:p>
          <a:p>
            <a:pPr lvl="2">
              <a:buFont typeface="Arial" panose="020B0604020202020204" pitchFamily="34" charset="0"/>
              <a:buChar char="•"/>
            </a:pPr>
            <a:r>
              <a:rPr lang="en-US" sz="1100" dirty="0"/>
              <a:t>Description of Module</a:t>
            </a:r>
          </a:p>
          <a:p>
            <a:pPr lvl="2">
              <a:buFont typeface="Arial" panose="020B0604020202020204" pitchFamily="34" charset="0"/>
              <a:buChar char="•"/>
            </a:pPr>
            <a:r>
              <a:rPr lang="en-US" sz="1100" dirty="0"/>
              <a:t>Results (Screen Shots)</a:t>
            </a:r>
          </a:p>
          <a:p>
            <a:pPr lvl="1">
              <a:buFont typeface="Arial" panose="020B0604020202020204" pitchFamily="34" charset="0"/>
              <a:buChar char="•"/>
            </a:pPr>
            <a:r>
              <a:rPr lang="en-US" sz="1400" dirty="0"/>
              <a:t>Challenges</a:t>
            </a:r>
          </a:p>
          <a:p>
            <a:pPr lvl="1">
              <a:buFont typeface="Arial" panose="020B0604020202020204" pitchFamily="34" charset="0"/>
              <a:buChar char="•"/>
            </a:pPr>
            <a:r>
              <a:rPr lang="en-US" sz="1400" dirty="0"/>
              <a:t>Career Skills Developed</a:t>
            </a:r>
          </a:p>
          <a:p>
            <a:pPr lvl="1">
              <a:buFont typeface="Arial" panose="020B0604020202020204" pitchFamily="34" charset="0"/>
              <a:buChar char="•"/>
            </a:pPr>
            <a:r>
              <a:rPr lang="en-US" sz="1400" dirty="0"/>
              <a:t>Conclusion</a:t>
            </a:r>
          </a:p>
          <a:p>
            <a:pPr>
              <a:buFont typeface="Arial" panose="020B0604020202020204" pitchFamily="34" charset="0"/>
              <a:buChar char="•"/>
            </a:pPr>
            <a:r>
              <a:rPr lang="en-US" sz="1800" dirty="0"/>
              <a:t>Professional Quality</a:t>
            </a:r>
          </a:p>
          <a:p>
            <a:pPr>
              <a:buFont typeface="Arial" panose="020B0604020202020204" pitchFamily="34" charset="0"/>
              <a:buChar char="•"/>
            </a:pPr>
            <a:r>
              <a:rPr lang="en-US" sz="1800" dirty="0"/>
              <a:t>Final Program Pushed to GitHub</a:t>
            </a:r>
          </a:p>
          <a:p>
            <a:pPr>
              <a:buFont typeface="Arial" panose="020B0604020202020204" pitchFamily="34" charset="0"/>
              <a:buChar char="•"/>
            </a:pPr>
            <a:r>
              <a:rPr lang="en-US" sz="1800" dirty="0"/>
              <a:t>Project Posted on Portfolio site with Link</a:t>
            </a:r>
          </a:p>
        </p:txBody>
      </p:sp>
      <p:pic>
        <p:nvPicPr>
          <p:cNvPr id="9" name="Picture 8">
            <a:extLst>
              <a:ext uri="{FF2B5EF4-FFF2-40B4-BE49-F238E27FC236}">
                <a16:creationId xmlns:a16="http://schemas.microsoft.com/office/drawing/2014/main" id="{DD85859A-06EF-B045-92E9-D9D03473DE98}"/>
              </a:ext>
            </a:extLst>
          </p:cNvPr>
          <p:cNvPicPr>
            <a:picLocks noChangeAspect="1"/>
          </p:cNvPicPr>
          <p:nvPr/>
        </p:nvPicPr>
        <p:blipFill>
          <a:blip r:embed="rId3"/>
          <a:stretch>
            <a:fillRect/>
          </a:stretch>
        </p:blipFill>
        <p:spPr>
          <a:xfrm>
            <a:off x="10614794" y="305882"/>
            <a:ext cx="1041400" cy="607483"/>
          </a:xfrm>
          <a:prstGeom prst="rect">
            <a:avLst/>
          </a:prstGeom>
        </p:spPr>
      </p:pic>
      <p:pic>
        <p:nvPicPr>
          <p:cNvPr id="5" name="Picture 4">
            <a:extLst>
              <a:ext uri="{FF2B5EF4-FFF2-40B4-BE49-F238E27FC236}">
                <a16:creationId xmlns:a16="http://schemas.microsoft.com/office/drawing/2014/main" id="{31494B41-554B-4795-AEAC-E76B53CCF6F2}"/>
              </a:ext>
            </a:extLst>
          </p:cNvPr>
          <p:cNvPicPr>
            <a:picLocks noChangeAspect="1"/>
          </p:cNvPicPr>
          <p:nvPr/>
        </p:nvPicPr>
        <p:blipFill>
          <a:blip r:embed="rId4"/>
          <a:stretch>
            <a:fillRect/>
          </a:stretch>
        </p:blipFill>
        <p:spPr>
          <a:xfrm>
            <a:off x="566404" y="2038451"/>
            <a:ext cx="3112341" cy="2724150"/>
          </a:xfrm>
          <a:prstGeom prst="rect">
            <a:avLst/>
          </a:prstGeom>
        </p:spPr>
      </p:pic>
    </p:spTree>
    <p:extLst>
      <p:ext uri="{BB962C8B-B14F-4D97-AF65-F5344CB8AC3E}">
        <p14:creationId xmlns:p14="http://schemas.microsoft.com/office/powerpoint/2010/main" val="185202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Daily Data</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9E1CB029-EEF3-4EC6-8ADB-79793083167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spTree>
    <p:extLst>
      <p:ext uri="{BB962C8B-B14F-4D97-AF65-F5344CB8AC3E}">
        <p14:creationId xmlns:p14="http://schemas.microsoft.com/office/powerpoint/2010/main" val="18004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Inherited classes</a:t>
            </a:r>
            <a:endParaRPr lang="en-US" dirty="0"/>
          </a:p>
        </p:txBody>
      </p:sp>
      <p:pic>
        <p:nvPicPr>
          <p:cNvPr id="4" name="Picture Placeholder 3" descr="Graphical user interface, text, application&#10;&#10;Description automatically generated">
            <a:extLst>
              <a:ext uri="{FF2B5EF4-FFF2-40B4-BE49-F238E27FC236}">
                <a16:creationId xmlns:a16="http://schemas.microsoft.com/office/drawing/2014/main" id="{C6A7F832-C393-48DF-ABA2-FC1D7BEFAB3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 r="14398"/>
          <a:stretch/>
        </p:blipFill>
        <p:spPr>
          <a:xfrm>
            <a:off x="4949452" y="1654629"/>
            <a:ext cx="6405936" cy="4206421"/>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classes</a:t>
            </a:r>
          </a:p>
          <a:p>
            <a:endParaRPr lang="en-US" dirty="0"/>
          </a:p>
          <a:p>
            <a:endParaRPr lang="en-US" dirty="0"/>
          </a:p>
        </p:txBody>
      </p:sp>
    </p:spTree>
    <p:extLst>
      <p:ext uri="{BB962C8B-B14F-4D97-AF65-F5344CB8AC3E}">
        <p14:creationId xmlns:p14="http://schemas.microsoft.com/office/powerpoint/2010/main" val="297074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Unit Tests</a:t>
            </a:r>
            <a:endParaRPr lang="en-US" dirty="0"/>
          </a:p>
        </p:txBody>
      </p:sp>
      <p:pic>
        <p:nvPicPr>
          <p:cNvPr id="8" name="Picture Placeholder 7" descr="A screenshot of a computer&#10;&#10;Description automatically generated with medium confidence">
            <a:extLst>
              <a:ext uri="{FF2B5EF4-FFF2-40B4-BE49-F238E27FC236}">
                <a16:creationId xmlns:a16="http://schemas.microsoft.com/office/drawing/2014/main" id="{A1D26CFA-0067-4581-B8C2-E6DF34DDC49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unit tests successfully completed</a:t>
            </a:r>
          </a:p>
          <a:p>
            <a:endParaRPr lang="en-US" dirty="0"/>
          </a:p>
          <a:p>
            <a:endParaRPr lang="en-US" dirty="0"/>
          </a:p>
        </p:txBody>
      </p:sp>
    </p:spTree>
    <p:extLst>
      <p:ext uri="{BB962C8B-B14F-4D97-AF65-F5344CB8AC3E}">
        <p14:creationId xmlns:p14="http://schemas.microsoft.com/office/powerpoint/2010/main" val="8356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346283" y="250757"/>
            <a:ext cx="5934508" cy="1639886"/>
          </a:xfrm>
        </p:spPr>
        <p:txBody>
          <a:bodyPr>
            <a:normAutofit/>
          </a:bodyPr>
          <a:lstStyle/>
          <a:p>
            <a:r>
              <a:rPr lang="en-US" sz="4400" dirty="0"/>
              <a:t>Stock menu program</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A87CDA34-9EFA-4873-A46B-D10DF5E301F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8" t="-33" r="16240" b="33"/>
          <a:stretch/>
        </p:blipFill>
        <p:spPr>
          <a:xfrm>
            <a:off x="5022574" y="2060624"/>
            <a:ext cx="6597856" cy="4418859"/>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61489" y="2183225"/>
            <a:ext cx="5934511" cy="3541714"/>
          </a:xfrm>
        </p:spPr>
        <p:txBody>
          <a:bodyPr vert="horz" lIns="91440" tIns="45720" rIns="91440" bIns="45720" rtlCol="0" anchor="t">
            <a:normAutofit/>
          </a:bodyPr>
          <a:lstStyle/>
          <a:p>
            <a:r>
              <a:rPr lang="en-US" dirty="0"/>
              <a:t>Paste a screen shot of your classes in the main program</a:t>
            </a:r>
          </a:p>
          <a:p>
            <a:endParaRPr lang="en-US" dirty="0"/>
          </a:p>
          <a:p>
            <a:endParaRPr lang="en-US" dirty="0"/>
          </a:p>
        </p:txBody>
      </p:sp>
    </p:spTree>
    <p:extLst>
      <p:ext uri="{BB962C8B-B14F-4D97-AF65-F5344CB8AC3E}">
        <p14:creationId xmlns:p14="http://schemas.microsoft.com/office/powerpoint/2010/main" val="378317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Chart</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08FECB53-205D-4345-A7BB-250EDA92D50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7" t="-1437" r="17077" b="-1252"/>
          <a:stretch/>
        </p:blipFill>
        <p:spPr>
          <a:xfrm>
            <a:off x="4572000" y="1148745"/>
            <a:ext cx="6783388" cy="4712305"/>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a:t>
            </a:r>
            <a:r>
              <a:rPr lang="en-US"/>
              <a:t>stock chart.</a:t>
            </a:r>
            <a:endParaRPr lang="en-US" dirty="0"/>
          </a:p>
          <a:p>
            <a:endParaRPr lang="en-US" dirty="0"/>
          </a:p>
          <a:p>
            <a:endParaRPr lang="en-US" dirty="0"/>
          </a:p>
        </p:txBody>
      </p:sp>
    </p:spTree>
    <p:extLst>
      <p:ext uri="{BB962C8B-B14F-4D97-AF65-F5344CB8AC3E}">
        <p14:creationId xmlns:p14="http://schemas.microsoft.com/office/powerpoint/2010/main" val="269591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Saving Data</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C6BEAEA2-3693-4A58-84CA-4AF7B4EFF17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398" r="4747"/>
          <a:stretch/>
        </p:blipFill>
        <p:spPr>
          <a:xfrm>
            <a:off x="5408271" y="1932305"/>
            <a:ext cx="6207022" cy="4316095"/>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the data saved to a file</a:t>
            </a:r>
          </a:p>
          <a:p>
            <a:endParaRPr lang="en-US" dirty="0"/>
          </a:p>
          <a:p>
            <a:endParaRPr lang="en-US" dirty="0"/>
          </a:p>
        </p:txBody>
      </p:sp>
    </p:spTree>
    <p:extLst>
      <p:ext uri="{BB962C8B-B14F-4D97-AF65-F5344CB8AC3E}">
        <p14:creationId xmlns:p14="http://schemas.microsoft.com/office/powerpoint/2010/main" val="411870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598074" y="357808"/>
            <a:ext cx="5934508" cy="1639886"/>
          </a:xfrm>
        </p:spPr>
        <p:txBody>
          <a:bodyPr>
            <a:normAutofit/>
          </a:bodyPr>
          <a:lstStyle/>
          <a:p>
            <a:r>
              <a:rPr lang="en-US" sz="4400" dirty="0"/>
              <a:t>File</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93C71085-2136-4030-996A-C77D4F01224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833" t="-33" r="-36" b="33"/>
          <a:stretch/>
        </p:blipFill>
        <p:spPr>
          <a:xfrm>
            <a:off x="5063918" y="1261453"/>
            <a:ext cx="6705841" cy="5294993"/>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302972" y="2138093"/>
            <a:ext cx="5934511" cy="3541714"/>
          </a:xfrm>
        </p:spPr>
        <p:txBody>
          <a:bodyPr vert="horz" lIns="91440" tIns="45720" rIns="91440" bIns="45720" rtlCol="0" anchor="t">
            <a:normAutofit/>
          </a:bodyPr>
          <a:lstStyle/>
          <a:p>
            <a:r>
              <a:rPr lang="en-US" dirty="0"/>
              <a:t>Paste a screen shot of the file created in file explorer</a:t>
            </a:r>
          </a:p>
          <a:p>
            <a:endParaRPr lang="en-US" dirty="0"/>
          </a:p>
          <a:p>
            <a:endParaRPr lang="en-US" dirty="0"/>
          </a:p>
        </p:txBody>
      </p:sp>
    </p:spTree>
    <p:extLst>
      <p:ext uri="{BB962C8B-B14F-4D97-AF65-F5344CB8AC3E}">
        <p14:creationId xmlns:p14="http://schemas.microsoft.com/office/powerpoint/2010/main" val="78348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Loading Data</a:t>
            </a:r>
            <a:endParaRPr lang="en-US" dirty="0"/>
          </a:p>
        </p:txBody>
      </p:sp>
      <p:pic>
        <p:nvPicPr>
          <p:cNvPr id="8" name="Picture Placeholder 7" descr="A screenshot of a computer&#10;&#10;Description automatically generated with medium confidence">
            <a:extLst>
              <a:ext uri="{FF2B5EF4-FFF2-40B4-BE49-F238E27FC236}">
                <a16:creationId xmlns:a16="http://schemas.microsoft.com/office/drawing/2014/main" id="{229E392C-120B-427B-808F-BFB3AC79CFB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 r="14398"/>
          <a:stretch/>
        </p:blipFill>
        <p:spPr>
          <a:xfrm>
            <a:off x="4866387" y="2290344"/>
            <a:ext cx="6184203" cy="4060822"/>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stock listing</a:t>
            </a:r>
          </a:p>
          <a:p>
            <a:endParaRPr lang="en-US" dirty="0"/>
          </a:p>
        </p:txBody>
      </p:sp>
    </p:spTree>
    <p:extLst>
      <p:ext uri="{BB962C8B-B14F-4D97-AF65-F5344CB8AC3E}">
        <p14:creationId xmlns:p14="http://schemas.microsoft.com/office/powerpoint/2010/main" val="292129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78805" y="246857"/>
            <a:ext cx="5934508" cy="1639886"/>
          </a:xfrm>
        </p:spPr>
        <p:txBody>
          <a:bodyPr>
            <a:normAutofit/>
          </a:bodyPr>
          <a:lstStyle/>
          <a:p>
            <a:r>
              <a:rPr lang="en-US" sz="4400" dirty="0"/>
              <a:t>Importing data</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57966480-C5A0-4226-A3C5-7D9F3735490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003" r="3071"/>
          <a:stretch/>
        </p:blipFill>
        <p:spPr>
          <a:xfrm>
            <a:off x="4143514" y="1886743"/>
            <a:ext cx="7331926" cy="4484378"/>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78802" y="2004253"/>
            <a:ext cx="5934511" cy="3541714"/>
          </a:xfrm>
        </p:spPr>
        <p:txBody>
          <a:bodyPr vert="horz" lIns="91440" tIns="45720" rIns="91440" bIns="45720" rtlCol="0" anchor="t">
            <a:normAutofit/>
          </a:bodyPr>
          <a:lstStyle/>
          <a:p>
            <a:r>
              <a:rPr lang="en-US" dirty="0"/>
              <a:t>Screenshot of the historical data import</a:t>
            </a:r>
          </a:p>
          <a:p>
            <a:endParaRPr lang="en-US" dirty="0"/>
          </a:p>
        </p:txBody>
      </p:sp>
    </p:spTree>
    <p:extLst>
      <p:ext uri="{BB962C8B-B14F-4D97-AF65-F5344CB8AC3E}">
        <p14:creationId xmlns:p14="http://schemas.microsoft.com/office/powerpoint/2010/main" val="769338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6"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7"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1"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3" name="Group 22">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6"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9" name="Group 28">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 name="Group 34">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7"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8"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0"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1"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3" name="Rectangle 42">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81B5B8-B20B-4388-B327-8C47010B8802}"/>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CHallenges</a:t>
            </a:r>
          </a:p>
        </p:txBody>
      </p:sp>
      <p:sp>
        <p:nvSpPr>
          <p:cNvPr id="8" name="Content Placeholder 7">
            <a:extLst>
              <a:ext uri="{FF2B5EF4-FFF2-40B4-BE49-F238E27FC236}">
                <a16:creationId xmlns:a16="http://schemas.microsoft.com/office/drawing/2014/main" id="{865D9EE1-ED86-4DCB-89E2-B2AB7DBE90A5}"/>
              </a:ext>
            </a:extLst>
          </p:cNvPr>
          <p:cNvSpPr>
            <a:spLocks noGrp="1"/>
          </p:cNvSpPr>
          <p:nvPr>
            <p:ph idx="1"/>
          </p:nvPr>
        </p:nvSpPr>
        <p:spPr>
          <a:xfrm>
            <a:off x="1577446" y="2413001"/>
            <a:ext cx="9048218" cy="3033180"/>
          </a:xfrm>
        </p:spPr>
        <p:txBody>
          <a:bodyPr anchor="ctr">
            <a:normAutofit/>
          </a:bodyPr>
          <a:lstStyle/>
          <a:p>
            <a:r>
              <a:rPr lang="en-US" sz="2000" dirty="0">
                <a:solidFill>
                  <a:srgbClr val="FFFFFF"/>
                </a:solidFill>
              </a:rPr>
              <a:t>The hardest part about doing this project was making sure the class of the program matched the main part of the program because the code wouldn’t run the way I wanted it. </a:t>
            </a:r>
          </a:p>
        </p:txBody>
      </p:sp>
    </p:spTree>
    <p:extLst>
      <p:ext uri="{BB962C8B-B14F-4D97-AF65-F5344CB8AC3E}">
        <p14:creationId xmlns:p14="http://schemas.microsoft.com/office/powerpoint/2010/main" val="142129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8919-0D6D-488A-9EA4-7E22A35ED24A}"/>
              </a:ext>
            </a:extLst>
          </p:cNvPr>
          <p:cNvSpPr>
            <a:spLocks noGrp="1"/>
          </p:cNvSpPr>
          <p:nvPr>
            <p:ph type="ctrTitle"/>
          </p:nvPr>
        </p:nvSpPr>
        <p:spPr/>
        <p:txBody>
          <a:bodyPr/>
          <a:lstStyle/>
          <a:p>
            <a:pPr algn="ctr"/>
            <a:r>
              <a:rPr lang="en-US" dirty="0"/>
              <a:t>CEIS150 </a:t>
            </a:r>
            <a:r>
              <a:rPr lang="en-US" dirty="0" err="1"/>
              <a:t>FinaL</a:t>
            </a:r>
            <a:r>
              <a:rPr lang="en-US" dirty="0"/>
              <a:t> </a:t>
            </a:r>
            <a:r>
              <a:rPr lang="en-US" dirty="0" err="1"/>
              <a:t>PRoJECT</a:t>
            </a:r>
            <a:endParaRPr lang="en-US" dirty="0"/>
          </a:p>
        </p:txBody>
      </p:sp>
      <p:sp>
        <p:nvSpPr>
          <p:cNvPr id="3" name="Subtitle 2">
            <a:extLst>
              <a:ext uri="{FF2B5EF4-FFF2-40B4-BE49-F238E27FC236}">
                <a16:creationId xmlns:a16="http://schemas.microsoft.com/office/drawing/2014/main" id="{3202E6E6-49F8-46B5-9CC4-03A4188D4EAB}"/>
              </a:ext>
            </a:extLst>
          </p:cNvPr>
          <p:cNvSpPr>
            <a:spLocks noGrp="1"/>
          </p:cNvSpPr>
          <p:nvPr>
            <p:ph type="subTitle" idx="1"/>
          </p:nvPr>
        </p:nvSpPr>
        <p:spPr/>
        <p:txBody>
          <a:bodyPr/>
          <a:lstStyle/>
          <a:p>
            <a:pPr algn="ctr"/>
            <a:r>
              <a:rPr lang="en-US" dirty="0"/>
              <a:t>By: NOAH KELLEY</a:t>
            </a:r>
          </a:p>
        </p:txBody>
      </p:sp>
    </p:spTree>
    <p:extLst>
      <p:ext uri="{BB962C8B-B14F-4D97-AF65-F5344CB8AC3E}">
        <p14:creationId xmlns:p14="http://schemas.microsoft.com/office/powerpoint/2010/main" val="382971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E7EF-0C93-4CDA-8631-E80674968D53}"/>
              </a:ext>
            </a:extLst>
          </p:cNvPr>
          <p:cNvSpPr>
            <a:spLocks noGrp="1"/>
          </p:cNvSpPr>
          <p:nvPr>
            <p:ph type="title"/>
          </p:nvPr>
        </p:nvSpPr>
        <p:spPr/>
        <p:txBody>
          <a:bodyPr/>
          <a:lstStyle/>
          <a:p>
            <a:r>
              <a:rPr lang="en-US" dirty="0"/>
              <a:t>Career Skills Obtained</a:t>
            </a:r>
          </a:p>
        </p:txBody>
      </p:sp>
      <p:sp>
        <p:nvSpPr>
          <p:cNvPr id="3" name="Content Placeholder 2">
            <a:extLst>
              <a:ext uri="{FF2B5EF4-FFF2-40B4-BE49-F238E27FC236}">
                <a16:creationId xmlns:a16="http://schemas.microsoft.com/office/drawing/2014/main" id="{F31F896F-F565-46C6-AB1A-DFDC6D60DFE4}"/>
              </a:ext>
            </a:extLst>
          </p:cNvPr>
          <p:cNvSpPr>
            <a:spLocks noGrp="1"/>
          </p:cNvSpPr>
          <p:nvPr>
            <p:ph idx="1"/>
          </p:nvPr>
        </p:nvSpPr>
        <p:spPr/>
        <p:txBody>
          <a:bodyPr/>
          <a:lstStyle/>
          <a:p>
            <a:r>
              <a:rPr lang="en-US" dirty="0"/>
              <a:t>Problem solving</a:t>
            </a:r>
          </a:p>
          <a:p>
            <a:r>
              <a:rPr lang="en-US" dirty="0"/>
              <a:t>Creativity</a:t>
            </a:r>
          </a:p>
          <a:p>
            <a:r>
              <a:rPr lang="en-US" dirty="0"/>
              <a:t>Responsibility</a:t>
            </a:r>
          </a:p>
        </p:txBody>
      </p:sp>
    </p:spTree>
    <p:extLst>
      <p:ext uri="{BB962C8B-B14F-4D97-AF65-F5344CB8AC3E}">
        <p14:creationId xmlns:p14="http://schemas.microsoft.com/office/powerpoint/2010/main" val="426661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209D-42AD-490B-97E2-B857A58391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32E097-3A98-4D3F-935D-B23DE4612229}"/>
              </a:ext>
            </a:extLst>
          </p:cNvPr>
          <p:cNvSpPr>
            <a:spLocks noGrp="1"/>
          </p:cNvSpPr>
          <p:nvPr>
            <p:ph idx="1"/>
          </p:nvPr>
        </p:nvSpPr>
        <p:spPr/>
        <p:txBody>
          <a:bodyPr/>
          <a:lstStyle/>
          <a:p>
            <a:r>
              <a:rPr lang="en-US" dirty="0"/>
              <a:t>Doing this project has helped me learn more about what you can do with code and how complex python can be. I never new how much coding is involved when it comes to stock and running a business, but it is important. I can use what I learned this session to help me in the future when </a:t>
            </a:r>
            <a:r>
              <a:rPr lang="en-US"/>
              <a:t>I get my first job.</a:t>
            </a:r>
            <a:endParaRPr lang="en-US" dirty="0"/>
          </a:p>
        </p:txBody>
      </p:sp>
    </p:spTree>
    <p:extLst>
      <p:ext uri="{BB962C8B-B14F-4D97-AF65-F5344CB8AC3E}">
        <p14:creationId xmlns:p14="http://schemas.microsoft.com/office/powerpoint/2010/main" val="168358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BA27-DB6B-4065-ACCE-2D2101569AB5}"/>
              </a:ext>
            </a:extLst>
          </p:cNvPr>
          <p:cNvSpPr>
            <a:spLocks noGrp="1"/>
          </p:cNvSpPr>
          <p:nvPr>
            <p:ph type="title"/>
          </p:nvPr>
        </p:nvSpPr>
        <p:spPr/>
        <p:txBody>
          <a:bodyPr/>
          <a:lstStyle/>
          <a:p>
            <a:pPr algn="ctr"/>
            <a:r>
              <a:rPr lang="en-US" u="sng" dirty="0" err="1">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D9CB2A-8C9A-4D5D-ABA4-FF7FB1C11515}"/>
              </a:ext>
            </a:extLst>
          </p:cNvPr>
          <p:cNvSpPr>
            <a:spLocks noGrp="1"/>
          </p:cNvSpPr>
          <p:nvPr>
            <p:ph idx="1"/>
          </p:nvPr>
        </p:nvSpPr>
        <p:spPr/>
        <p:txBody>
          <a:bodyPr/>
          <a:lstStyle/>
          <a:p>
            <a:r>
              <a:rPr lang="en-US" dirty="0"/>
              <a:t>This class was all about Python and showing us what we can create with coding. In this project, we were giving different sets of codes and we had to fix the errors so the program can run.</a:t>
            </a:r>
          </a:p>
        </p:txBody>
      </p:sp>
    </p:spTree>
    <p:extLst>
      <p:ext uri="{BB962C8B-B14F-4D97-AF65-F5344CB8AC3E}">
        <p14:creationId xmlns:p14="http://schemas.microsoft.com/office/powerpoint/2010/main" val="424373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Program</a:t>
            </a:r>
          </a:p>
        </p:txBody>
      </p:sp>
      <p:pic>
        <p:nvPicPr>
          <p:cNvPr id="4" name="Picture Placeholder 3" descr="A screenshot of a computer&#10;&#10;Description automatically generated">
            <a:extLst>
              <a:ext uri="{FF2B5EF4-FFF2-40B4-BE49-F238E27FC236}">
                <a16:creationId xmlns:a16="http://schemas.microsoft.com/office/drawing/2014/main" id="{44825C35-9BB3-4997-A87E-F88C9DDF6B3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9" r="2907"/>
          <a:stretch/>
        </p:blipFill>
        <p:spPr>
          <a:xfrm>
            <a:off x="4397828" y="1502909"/>
            <a:ext cx="7554597" cy="4366079"/>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a:lstStyle/>
          <a:p>
            <a:r>
              <a:rPr lang="en-US" dirty="0"/>
              <a:t>Screen shot of Python program running successfully. </a:t>
            </a:r>
          </a:p>
          <a:p>
            <a:endParaRPr lang="en-US" dirty="0"/>
          </a:p>
          <a:p>
            <a:endParaRPr lang="en-US" dirty="0"/>
          </a:p>
        </p:txBody>
      </p:sp>
    </p:spTree>
    <p:extLst>
      <p:ext uri="{BB962C8B-B14F-4D97-AF65-F5344CB8AC3E}">
        <p14:creationId xmlns:p14="http://schemas.microsoft.com/office/powerpoint/2010/main" val="30646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Class Diagram</a:t>
            </a:r>
          </a:p>
        </p:txBody>
      </p:sp>
      <p:pic>
        <p:nvPicPr>
          <p:cNvPr id="10" name="Picture Placeholder 9" descr="A screenshot of a computer&#10;&#10;Description automatically generated">
            <a:extLst>
              <a:ext uri="{FF2B5EF4-FFF2-40B4-BE49-F238E27FC236}">
                <a16:creationId xmlns:a16="http://schemas.microsoft.com/office/drawing/2014/main" id="{3754BB66-3A1F-4433-955F-82F3FC7E3C8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r="14398"/>
          <a:stretch/>
        </p:blipFill>
        <p:spPr>
          <a:xfrm>
            <a:off x="5727402" y="609601"/>
            <a:ext cx="5934511" cy="4439633"/>
          </a:xfrm>
          <a:prstGeom prst="round2DiagRect">
            <a:avLst>
              <a:gd name="adj1" fmla="val 0"/>
              <a:gd name="adj2" fmla="val 601"/>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a:lstStyle/>
          <a:p>
            <a:r>
              <a:rPr lang="en-US" dirty="0"/>
              <a:t>Paste your Visio Class Diagram</a:t>
            </a:r>
          </a:p>
          <a:p>
            <a:endParaRPr lang="en-US" dirty="0"/>
          </a:p>
          <a:p>
            <a:endParaRPr lang="en-US" dirty="0"/>
          </a:p>
        </p:txBody>
      </p:sp>
    </p:spTree>
    <p:extLst>
      <p:ext uri="{BB962C8B-B14F-4D97-AF65-F5344CB8AC3E}">
        <p14:creationId xmlns:p14="http://schemas.microsoft.com/office/powerpoint/2010/main" val="160218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Class Code</a:t>
            </a:r>
          </a:p>
        </p:txBody>
      </p:sp>
      <p:pic>
        <p:nvPicPr>
          <p:cNvPr id="10" name="Picture Placeholder 9" descr="A screenshot of a computer&#10;&#10;Description automatically generated with medium confidence">
            <a:extLst>
              <a:ext uri="{FF2B5EF4-FFF2-40B4-BE49-F238E27FC236}">
                <a16:creationId xmlns:a16="http://schemas.microsoft.com/office/drawing/2014/main" id="{64F6E182-C777-4ABF-ABB9-E9C296CC14B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2" r="14398"/>
          <a:stretch/>
        </p:blipFill>
        <p:spPr>
          <a:xfrm>
            <a:off x="4615544" y="1393825"/>
            <a:ext cx="7465559" cy="4873625"/>
          </a:xfrm>
        </p:spPr>
      </p:pic>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Screen Shot of your stock_class.py file.</a:t>
            </a:r>
          </a:p>
          <a:p>
            <a:endParaRPr lang="en-US" dirty="0"/>
          </a:p>
        </p:txBody>
      </p:sp>
    </p:spTree>
    <p:extLst>
      <p:ext uri="{BB962C8B-B14F-4D97-AF65-F5344CB8AC3E}">
        <p14:creationId xmlns:p14="http://schemas.microsoft.com/office/powerpoint/2010/main" val="185730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Unit Test</a:t>
            </a:r>
          </a:p>
        </p:txBody>
      </p:sp>
      <p:pic>
        <p:nvPicPr>
          <p:cNvPr id="4" name="Picture Placeholder 3" descr="Graphical user interface, text, application&#10;&#10;Description automatically generated">
            <a:extLst>
              <a:ext uri="{FF2B5EF4-FFF2-40B4-BE49-F238E27FC236}">
                <a16:creationId xmlns:a16="http://schemas.microsoft.com/office/drawing/2014/main" id="{386A35B9-0567-4325-82FF-231C7657E20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7" r="14398"/>
          <a:stretch/>
        </p:blipFill>
        <p:spPr>
          <a:xfrm>
            <a:off x="4895829" y="1122589"/>
            <a:ext cx="7011102" cy="4612821"/>
          </a:xfrm>
        </p:spPr>
      </p:pic>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Screen Shot of your successful unit test.</a:t>
            </a:r>
          </a:p>
          <a:p>
            <a:endParaRPr lang="en-US" dirty="0"/>
          </a:p>
        </p:txBody>
      </p:sp>
    </p:spTree>
    <p:extLst>
      <p:ext uri="{BB962C8B-B14F-4D97-AF65-F5344CB8AC3E}">
        <p14:creationId xmlns:p14="http://schemas.microsoft.com/office/powerpoint/2010/main" val="281182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000733" y="727382"/>
            <a:ext cx="5934508" cy="1639886"/>
          </a:xfrm>
        </p:spPr>
        <p:txBody>
          <a:bodyPr>
            <a:normAutofit/>
          </a:bodyPr>
          <a:lstStyle/>
          <a:p>
            <a:r>
              <a:rPr lang="en-US" sz="4400" dirty="0"/>
              <a:t>Adding a Stock</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4F259C63-0818-4A19-8AB2-85B58B12B2F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7" r="14398"/>
          <a:stretch/>
        </p:blipFill>
        <p:spPr>
          <a:xfrm>
            <a:off x="5529502" y="2588904"/>
            <a:ext cx="6163336" cy="4039221"/>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000733" y="2588904"/>
            <a:ext cx="5934511" cy="3541714"/>
          </a:xfrm>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spTree>
    <p:extLst>
      <p:ext uri="{BB962C8B-B14F-4D97-AF65-F5344CB8AC3E}">
        <p14:creationId xmlns:p14="http://schemas.microsoft.com/office/powerpoint/2010/main" val="260187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Listing 3 Stocks</a:t>
            </a:r>
            <a:endParaRPr lang="en-US" dirty="0"/>
          </a:p>
        </p:txBody>
      </p:sp>
      <p:pic>
        <p:nvPicPr>
          <p:cNvPr id="4" name="Picture Placeholder 3" descr="A screenshot of a computer&#10;&#10;Description automatically generated with medium confidence">
            <a:extLst>
              <a:ext uri="{FF2B5EF4-FFF2-40B4-BE49-F238E27FC236}">
                <a16:creationId xmlns:a16="http://schemas.microsoft.com/office/drawing/2014/main" id="{3F106536-9814-43B6-8CA3-0D4C5A6B48F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spTree>
    <p:extLst>
      <p:ext uri="{BB962C8B-B14F-4D97-AF65-F5344CB8AC3E}">
        <p14:creationId xmlns:p14="http://schemas.microsoft.com/office/powerpoint/2010/main" val="1088591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360</Words>
  <Application>Microsoft Office PowerPoint</Application>
  <PresentationFormat>Widescreen</PresentationFormat>
  <Paragraphs>57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Tw Cen MT</vt:lpstr>
      <vt:lpstr>Circuit</vt:lpstr>
      <vt:lpstr>Final Project Deliverables</vt:lpstr>
      <vt:lpstr>CEIS150 FinaL PRoJECT</vt:lpstr>
      <vt:lpstr>InTRODUCTION</vt:lpstr>
      <vt:lpstr>Program</vt:lpstr>
      <vt:lpstr>Class Diagram</vt:lpstr>
      <vt:lpstr>Class Code</vt:lpstr>
      <vt:lpstr>Unit Test</vt:lpstr>
      <vt:lpstr>Adding a Stock</vt:lpstr>
      <vt:lpstr>Listing 3 Stocks</vt:lpstr>
      <vt:lpstr>Daily Data</vt:lpstr>
      <vt:lpstr>Inherited classes</vt:lpstr>
      <vt:lpstr>Unit Tests</vt:lpstr>
      <vt:lpstr>Stock menu program</vt:lpstr>
      <vt:lpstr>Chart</vt:lpstr>
      <vt:lpstr>Saving Data</vt:lpstr>
      <vt:lpstr>File</vt:lpstr>
      <vt:lpstr>Loading Data</vt:lpstr>
      <vt:lpstr>Importing data</vt:lpstr>
      <vt:lpstr>CHallenges</vt:lpstr>
      <vt:lpstr>Career Skills Obtained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Deliverables</dc:title>
  <dc:creator>Noah Kelley</dc:creator>
  <cp:lastModifiedBy>Noah Kelley</cp:lastModifiedBy>
  <cp:revision>1</cp:revision>
  <dcterms:created xsi:type="dcterms:W3CDTF">2021-10-23T22:09:06Z</dcterms:created>
  <dcterms:modified xsi:type="dcterms:W3CDTF">2021-10-23T23:27:42Z</dcterms:modified>
</cp:coreProperties>
</file>